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9"/>
  </p:notesMasterIdLst>
  <p:sldIdLst>
    <p:sldId id="256" r:id="rId2"/>
    <p:sldId id="260" r:id="rId3"/>
    <p:sldId id="259" r:id="rId4"/>
    <p:sldId id="263" r:id="rId5"/>
    <p:sldId id="306" r:id="rId6"/>
    <p:sldId id="262" r:id="rId7"/>
    <p:sldId id="265" r:id="rId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0"/>
    </p:embeddedFont>
    <p:embeddedFont>
      <p:font typeface="Montserrat" pitchFamily="2" charset="0"/>
      <p:regular r:id="rId11"/>
      <p:bold r:id="rId12"/>
      <p:italic r:id="rId13"/>
      <p:boldItalic r:id="rId14"/>
    </p:embeddedFont>
    <p:embeddedFont>
      <p:font typeface="Montserrat Black" panose="020F0502020204030204" pitchFamily="34" charset="0"/>
      <p:bold r:id="rId15"/>
      <p:italic r:id="rId16"/>
      <p:boldItalic r:id="rId17"/>
    </p:embeddedFont>
    <p:embeddedFont>
      <p:font typeface="Nunito Sans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F97EE3-3117-4B97-8436-B7A308D3EDC2}">
  <a:tblStyle styleId="{F2F97EE3-3117-4B97-8436-B7A308D3ED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62" d="100"/>
          <a:sy n="162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1394d200a93_0_49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1394d200a93_0_49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1394d200a93_0_49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1394d200a93_0_49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1394d200a93_0_49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1394d200a93_0_49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1394d200a93_0_49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1394d200a93_0_49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015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394d200a9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1394d200a9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1394d200a93_0_49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1394d200a93_0_49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96600" y="1221588"/>
            <a:ext cx="4750800" cy="22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96600" y="3701688"/>
            <a:ext cx="4750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116972" y="3533826"/>
            <a:ext cx="2027023" cy="1615276"/>
            <a:chOff x="7116972" y="3533826"/>
            <a:chExt cx="2027023" cy="1615276"/>
          </a:xfrm>
        </p:grpSpPr>
        <p:pic>
          <p:nvPicPr>
            <p:cNvPr id="12" name="Google Shape;12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116972" y="3533826"/>
              <a:ext cx="2027023" cy="1615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116972" y="3533826"/>
              <a:ext cx="2027023" cy="16152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oogle Shape;14;p2"/>
          <p:cNvGrpSpPr/>
          <p:nvPr/>
        </p:nvGrpSpPr>
        <p:grpSpPr>
          <a:xfrm rot="-5400000">
            <a:off x="982901" y="4047384"/>
            <a:ext cx="466720" cy="906961"/>
            <a:chOff x="148" y="1274995"/>
            <a:chExt cx="1129253" cy="895411"/>
          </a:xfrm>
        </p:grpSpPr>
        <p:sp>
          <p:nvSpPr>
            <p:cNvPr id="15" name="Google Shape;15;p2"/>
            <p:cNvSpPr/>
            <p:nvPr/>
          </p:nvSpPr>
          <p:spPr>
            <a:xfrm rot="5400000">
              <a:off x="542600" y="1199237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5400000">
              <a:off x="542600" y="1276110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542600" y="1352984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542600" y="1429858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5400000">
              <a:off x="542600" y="1506732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5400000">
              <a:off x="542600" y="1583605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5400000">
              <a:off x="537148" y="737995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5400000">
              <a:off x="542600" y="814868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5400000">
              <a:off x="542600" y="891742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5400000">
              <a:off x="542600" y="968616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5400000">
              <a:off x="542600" y="1045489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5400000">
              <a:off x="542600" y="1122363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Google Shape;2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287188" y="-627989"/>
            <a:ext cx="4161823" cy="416182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"/>
          <p:cNvSpPr/>
          <p:nvPr/>
        </p:nvSpPr>
        <p:spPr>
          <a:xfrm>
            <a:off x="713625" y="524175"/>
            <a:ext cx="7715400" cy="200100"/>
          </a:xfrm>
          <a:prstGeom prst="rect">
            <a:avLst/>
          </a:prstGeom>
          <a:gradFill>
            <a:gsLst>
              <a:gs pos="0">
                <a:schemeClr val="dk1"/>
              </a:gs>
              <a:gs pos="38000">
                <a:schemeClr val="lt1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2"/>
          <p:cNvGrpSpPr/>
          <p:nvPr/>
        </p:nvGrpSpPr>
        <p:grpSpPr>
          <a:xfrm>
            <a:off x="544825" y="2993300"/>
            <a:ext cx="780788" cy="1615200"/>
            <a:chOff x="544825" y="2993300"/>
            <a:chExt cx="780788" cy="1615200"/>
          </a:xfrm>
        </p:grpSpPr>
        <p:sp>
          <p:nvSpPr>
            <p:cNvPr id="30" name="Google Shape;30;p2"/>
            <p:cNvSpPr/>
            <p:nvPr/>
          </p:nvSpPr>
          <p:spPr>
            <a:xfrm>
              <a:off x="544825" y="2993300"/>
              <a:ext cx="675900" cy="16152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33000">
                  <a:schemeClr val="lt1"/>
                </a:gs>
                <a:gs pos="7100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95513" y="3214350"/>
              <a:ext cx="230100" cy="20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6762459" y="4366355"/>
            <a:ext cx="753617" cy="363902"/>
            <a:chOff x="697350" y="2505425"/>
            <a:chExt cx="1243182" cy="600300"/>
          </a:xfrm>
        </p:grpSpPr>
        <p:sp>
          <p:nvSpPr>
            <p:cNvPr id="33" name="Google Shape;33;p2"/>
            <p:cNvSpPr/>
            <p:nvPr/>
          </p:nvSpPr>
          <p:spPr>
            <a:xfrm>
              <a:off x="6973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27450" y="27055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75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387632" y="2705535"/>
              <a:ext cx="552900" cy="2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157550" y="2905625"/>
              <a:ext cx="5094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7820350" y="1762775"/>
            <a:ext cx="1888133" cy="1133775"/>
            <a:chOff x="7820350" y="1762775"/>
            <a:chExt cx="1888133" cy="1133775"/>
          </a:xfrm>
        </p:grpSpPr>
        <p:grpSp>
          <p:nvGrpSpPr>
            <p:cNvPr id="39" name="Google Shape;39;p2"/>
            <p:cNvGrpSpPr/>
            <p:nvPr/>
          </p:nvGrpSpPr>
          <p:grpSpPr>
            <a:xfrm>
              <a:off x="8208649" y="1762775"/>
              <a:ext cx="1499833" cy="1133775"/>
              <a:chOff x="7273749" y="2238700"/>
              <a:chExt cx="1499833" cy="1133775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8046349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8175116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303883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432649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61416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690183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7273749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7402516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531283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660049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7788816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917583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52;p2"/>
            <p:cNvSpPr/>
            <p:nvPr/>
          </p:nvSpPr>
          <p:spPr>
            <a:xfrm rot="10800000">
              <a:off x="7820350" y="2048475"/>
              <a:ext cx="753600" cy="22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5400000">
            <a:off x="377147" y="1658646"/>
            <a:ext cx="675918" cy="400280"/>
            <a:chOff x="697350" y="2505425"/>
            <a:chExt cx="1243182" cy="600300"/>
          </a:xfrm>
        </p:grpSpPr>
        <p:sp>
          <p:nvSpPr>
            <p:cNvPr id="54" name="Google Shape;54;p2"/>
            <p:cNvSpPr/>
            <p:nvPr/>
          </p:nvSpPr>
          <p:spPr>
            <a:xfrm>
              <a:off x="6973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27450" y="27055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575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387632" y="2705535"/>
              <a:ext cx="552900" cy="2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157550" y="2905625"/>
              <a:ext cx="5094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2"/>
          <p:cNvSpPr/>
          <p:nvPr/>
        </p:nvSpPr>
        <p:spPr>
          <a:xfrm>
            <a:off x="2862300" y="4608500"/>
            <a:ext cx="3419400" cy="122100"/>
          </a:xfrm>
          <a:prstGeom prst="rect">
            <a:avLst/>
          </a:prstGeom>
          <a:gradFill>
            <a:gsLst>
              <a:gs pos="0">
                <a:schemeClr val="dk1"/>
              </a:gs>
              <a:gs pos="38000">
                <a:schemeClr val="lt1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8047388" y="3214350"/>
            <a:ext cx="166200" cy="1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 rot="5400000">
            <a:off x="1065213" y="1197750"/>
            <a:ext cx="166200" cy="1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 rot="5400000">
            <a:off x="8005896" y="272788"/>
            <a:ext cx="125100" cy="13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 rot="5400000">
            <a:off x="8241203" y="224938"/>
            <a:ext cx="125100" cy="2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 rot="5400000">
            <a:off x="8289046" y="4796177"/>
            <a:ext cx="125100" cy="13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 rot="-5400000" flipH="1">
            <a:off x="1002453" y="272788"/>
            <a:ext cx="125100" cy="13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 rot="-5400000" flipH="1">
            <a:off x="767146" y="224938"/>
            <a:ext cx="125100" cy="2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oogle Shape;1109;p34"/>
          <p:cNvGrpSpPr/>
          <p:nvPr/>
        </p:nvGrpSpPr>
        <p:grpSpPr>
          <a:xfrm rot="10800000">
            <a:off x="8156" y="-12"/>
            <a:ext cx="1566281" cy="1248124"/>
            <a:chOff x="7116972" y="3533826"/>
            <a:chExt cx="2027023" cy="1615276"/>
          </a:xfrm>
        </p:grpSpPr>
        <p:pic>
          <p:nvPicPr>
            <p:cNvPr id="1110" name="Google Shape;1110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116972" y="3533826"/>
              <a:ext cx="2027023" cy="1615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1" name="Google Shape;111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116972" y="3533826"/>
              <a:ext cx="2027023" cy="16152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2" name="Google Shape;1112;p34"/>
          <p:cNvGrpSpPr/>
          <p:nvPr/>
        </p:nvGrpSpPr>
        <p:grpSpPr>
          <a:xfrm rot="10800000" flipH="1">
            <a:off x="7577719" y="-12"/>
            <a:ext cx="1566281" cy="1248124"/>
            <a:chOff x="7116972" y="3533826"/>
            <a:chExt cx="2027023" cy="1615276"/>
          </a:xfrm>
        </p:grpSpPr>
        <p:pic>
          <p:nvPicPr>
            <p:cNvPr id="1113" name="Google Shape;1113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116972" y="3533826"/>
              <a:ext cx="2027023" cy="1615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4" name="Google Shape;1114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116972" y="3533826"/>
              <a:ext cx="2027023" cy="1615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5" name="Google Shape;1115;p34"/>
          <p:cNvSpPr/>
          <p:nvPr/>
        </p:nvSpPr>
        <p:spPr>
          <a:xfrm>
            <a:off x="280950" y="4251650"/>
            <a:ext cx="581100" cy="561300"/>
          </a:xfrm>
          <a:prstGeom prst="corner">
            <a:avLst>
              <a:gd name="adj1" fmla="val 25294"/>
              <a:gd name="adj2" fmla="val 26509"/>
            </a:avLst>
          </a:prstGeom>
          <a:gradFill>
            <a:gsLst>
              <a:gs pos="0">
                <a:schemeClr val="dk1"/>
              </a:gs>
              <a:gs pos="38000">
                <a:schemeClr val="lt1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4"/>
          <p:cNvSpPr/>
          <p:nvPr/>
        </p:nvSpPr>
        <p:spPr>
          <a:xfrm flipH="1">
            <a:off x="8281950" y="4251650"/>
            <a:ext cx="581100" cy="561300"/>
          </a:xfrm>
          <a:prstGeom prst="corner">
            <a:avLst>
              <a:gd name="adj1" fmla="val 25294"/>
              <a:gd name="adj2" fmla="val 26509"/>
            </a:avLst>
          </a:prstGeom>
          <a:gradFill>
            <a:gsLst>
              <a:gs pos="0">
                <a:schemeClr val="dk1"/>
              </a:gs>
              <a:gs pos="38000">
                <a:schemeClr val="lt1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34"/>
          <p:cNvGrpSpPr/>
          <p:nvPr/>
        </p:nvGrpSpPr>
        <p:grpSpPr>
          <a:xfrm>
            <a:off x="351642" y="1276514"/>
            <a:ext cx="8509352" cy="2652916"/>
            <a:chOff x="351642" y="1276514"/>
            <a:chExt cx="8509352" cy="2652916"/>
          </a:xfrm>
        </p:grpSpPr>
        <p:grpSp>
          <p:nvGrpSpPr>
            <p:cNvPr id="1118" name="Google Shape;1118;p34"/>
            <p:cNvGrpSpPr/>
            <p:nvPr/>
          </p:nvGrpSpPr>
          <p:grpSpPr>
            <a:xfrm rot="-5400000" flipH="1">
              <a:off x="8539909" y="3608346"/>
              <a:ext cx="375316" cy="266853"/>
              <a:chOff x="1398104" y="3533919"/>
              <a:chExt cx="690300" cy="400200"/>
            </a:xfrm>
          </p:grpSpPr>
          <p:sp>
            <p:nvSpPr>
              <p:cNvPr id="1119" name="Google Shape;1119;p34"/>
              <p:cNvSpPr/>
              <p:nvPr/>
            </p:nvSpPr>
            <p:spPr>
              <a:xfrm>
                <a:off x="1398104" y="3533919"/>
                <a:ext cx="230100" cy="200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4"/>
              <p:cNvSpPr/>
              <p:nvPr/>
            </p:nvSpPr>
            <p:spPr>
              <a:xfrm>
                <a:off x="1628204" y="3734019"/>
                <a:ext cx="230100" cy="200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4"/>
              <p:cNvSpPr/>
              <p:nvPr/>
            </p:nvSpPr>
            <p:spPr>
              <a:xfrm>
                <a:off x="1858304" y="3533919"/>
                <a:ext cx="230100" cy="200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2" name="Google Shape;1122;p34"/>
            <p:cNvSpPr/>
            <p:nvPr/>
          </p:nvSpPr>
          <p:spPr>
            <a:xfrm rot="-5400000" flipH="1">
              <a:off x="500884" y="1272314"/>
              <a:ext cx="125100" cy="13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 rot="-5400000" flipH="1">
              <a:off x="321342" y="1470238"/>
              <a:ext cx="166200" cy="105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4" name="Google Shape;1124;p34"/>
          <p:cNvGrpSpPr/>
          <p:nvPr/>
        </p:nvGrpSpPr>
        <p:grpSpPr>
          <a:xfrm rot="-5400000" flipH="1">
            <a:off x="8411952" y="731813"/>
            <a:ext cx="589393" cy="246636"/>
            <a:chOff x="697350" y="2505425"/>
            <a:chExt cx="1243182" cy="424210"/>
          </a:xfrm>
        </p:grpSpPr>
        <p:sp>
          <p:nvSpPr>
            <p:cNvPr id="1125" name="Google Shape;1125;p34"/>
            <p:cNvSpPr/>
            <p:nvPr/>
          </p:nvSpPr>
          <p:spPr>
            <a:xfrm>
              <a:off x="6973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927450" y="27055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11575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1387632" y="2705535"/>
              <a:ext cx="552900" cy="2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9" name="Google Shape;1129;p34"/>
          <p:cNvSpPr/>
          <p:nvPr/>
        </p:nvSpPr>
        <p:spPr>
          <a:xfrm flipH="1">
            <a:off x="1045250" y="4667525"/>
            <a:ext cx="166200" cy="14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0" name="Google Shape;1130;p34"/>
          <p:cNvGrpSpPr/>
          <p:nvPr/>
        </p:nvGrpSpPr>
        <p:grpSpPr>
          <a:xfrm>
            <a:off x="404784" y="3929424"/>
            <a:ext cx="230095" cy="262653"/>
            <a:chOff x="331378" y="1438600"/>
            <a:chExt cx="453300" cy="310281"/>
          </a:xfrm>
        </p:grpSpPr>
        <p:sp>
          <p:nvSpPr>
            <p:cNvPr id="1131" name="Google Shape;1131;p34"/>
            <p:cNvSpPr/>
            <p:nvPr/>
          </p:nvSpPr>
          <p:spPr>
            <a:xfrm>
              <a:off x="331378" y="1438600"/>
              <a:ext cx="453300" cy="122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589014" y="1534082"/>
              <a:ext cx="195600" cy="21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"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Google Shape;113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674511" flipH="1">
            <a:off x="-3230558" y="-3539246"/>
            <a:ext cx="5765125" cy="57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35"/>
          <p:cNvSpPr/>
          <p:nvPr/>
        </p:nvSpPr>
        <p:spPr>
          <a:xfrm rot="10800000">
            <a:off x="7846122" y="271825"/>
            <a:ext cx="876300" cy="876300"/>
          </a:xfrm>
          <a:prstGeom prst="corner">
            <a:avLst>
              <a:gd name="adj1" fmla="val 27414"/>
              <a:gd name="adj2" fmla="val 29645"/>
            </a:avLst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35"/>
          <p:cNvGrpSpPr/>
          <p:nvPr/>
        </p:nvGrpSpPr>
        <p:grpSpPr>
          <a:xfrm>
            <a:off x="8066940" y="4295225"/>
            <a:ext cx="1099660" cy="876287"/>
            <a:chOff x="7116972" y="3533826"/>
            <a:chExt cx="2027023" cy="1615276"/>
          </a:xfrm>
        </p:grpSpPr>
        <p:pic>
          <p:nvPicPr>
            <p:cNvPr id="1137" name="Google Shape;1137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6972" y="3533826"/>
              <a:ext cx="2027023" cy="1615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8" name="Google Shape;1138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6972" y="3533826"/>
              <a:ext cx="2027023" cy="16152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9" name="Google Shape;1139;p35"/>
          <p:cNvGrpSpPr/>
          <p:nvPr/>
        </p:nvGrpSpPr>
        <p:grpSpPr>
          <a:xfrm rot="-5400000" flipH="1">
            <a:off x="-312408" y="3541638"/>
            <a:ext cx="1369640" cy="749085"/>
            <a:chOff x="6718508" y="-141005"/>
            <a:chExt cx="1736359" cy="749085"/>
          </a:xfrm>
        </p:grpSpPr>
        <p:grpSp>
          <p:nvGrpSpPr>
            <p:cNvPr id="1140" name="Google Shape;1140;p35"/>
            <p:cNvGrpSpPr/>
            <p:nvPr/>
          </p:nvGrpSpPr>
          <p:grpSpPr>
            <a:xfrm>
              <a:off x="6955034" y="-141005"/>
              <a:ext cx="1499833" cy="749085"/>
              <a:chOff x="7273749" y="2238700"/>
              <a:chExt cx="1499833" cy="1133775"/>
            </a:xfrm>
          </p:grpSpPr>
          <p:sp>
            <p:nvSpPr>
              <p:cNvPr id="1141" name="Google Shape;1141;p35"/>
              <p:cNvSpPr/>
              <p:nvPr/>
            </p:nvSpPr>
            <p:spPr>
              <a:xfrm>
                <a:off x="8046349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5"/>
              <p:cNvSpPr/>
              <p:nvPr/>
            </p:nvSpPr>
            <p:spPr>
              <a:xfrm>
                <a:off x="8175116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5"/>
              <p:cNvSpPr/>
              <p:nvPr/>
            </p:nvSpPr>
            <p:spPr>
              <a:xfrm>
                <a:off x="8303883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5"/>
              <p:cNvSpPr/>
              <p:nvPr/>
            </p:nvSpPr>
            <p:spPr>
              <a:xfrm>
                <a:off x="8432649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5"/>
              <p:cNvSpPr/>
              <p:nvPr/>
            </p:nvSpPr>
            <p:spPr>
              <a:xfrm>
                <a:off x="8561416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5"/>
              <p:cNvSpPr/>
              <p:nvPr/>
            </p:nvSpPr>
            <p:spPr>
              <a:xfrm>
                <a:off x="8690183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5"/>
              <p:cNvSpPr/>
              <p:nvPr/>
            </p:nvSpPr>
            <p:spPr>
              <a:xfrm>
                <a:off x="7273749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5"/>
              <p:cNvSpPr/>
              <p:nvPr/>
            </p:nvSpPr>
            <p:spPr>
              <a:xfrm>
                <a:off x="7402516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5"/>
              <p:cNvSpPr/>
              <p:nvPr/>
            </p:nvSpPr>
            <p:spPr>
              <a:xfrm>
                <a:off x="7531283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5"/>
              <p:cNvSpPr/>
              <p:nvPr/>
            </p:nvSpPr>
            <p:spPr>
              <a:xfrm>
                <a:off x="7660049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5"/>
              <p:cNvSpPr/>
              <p:nvPr/>
            </p:nvSpPr>
            <p:spPr>
              <a:xfrm>
                <a:off x="7788816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5"/>
              <p:cNvSpPr/>
              <p:nvPr/>
            </p:nvSpPr>
            <p:spPr>
              <a:xfrm>
                <a:off x="7917583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3" name="Google Shape;1153;p35"/>
            <p:cNvSpPr/>
            <p:nvPr/>
          </p:nvSpPr>
          <p:spPr>
            <a:xfrm rot="10800000">
              <a:off x="6718508" y="195353"/>
              <a:ext cx="753600" cy="158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35"/>
          <p:cNvGrpSpPr/>
          <p:nvPr/>
        </p:nvGrpSpPr>
        <p:grpSpPr>
          <a:xfrm rot="-5400000">
            <a:off x="588881" y="403670"/>
            <a:ext cx="230106" cy="262654"/>
            <a:chOff x="331378" y="1438600"/>
            <a:chExt cx="453322" cy="310282"/>
          </a:xfrm>
        </p:grpSpPr>
        <p:sp>
          <p:nvSpPr>
            <p:cNvPr id="1155" name="Google Shape;1155;p35"/>
            <p:cNvSpPr/>
            <p:nvPr/>
          </p:nvSpPr>
          <p:spPr>
            <a:xfrm>
              <a:off x="331378" y="1438600"/>
              <a:ext cx="453300" cy="154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5"/>
            <p:cNvSpPr/>
            <p:nvPr/>
          </p:nvSpPr>
          <p:spPr>
            <a:xfrm>
              <a:off x="546500" y="1534082"/>
              <a:ext cx="238200" cy="21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7" name="Google Shape;1157;p35"/>
          <p:cNvSpPr/>
          <p:nvPr/>
        </p:nvSpPr>
        <p:spPr>
          <a:xfrm rot="10800000" flipH="1">
            <a:off x="8437723" y="1544797"/>
            <a:ext cx="125100" cy="13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35"/>
          <p:cNvSpPr/>
          <p:nvPr/>
        </p:nvSpPr>
        <p:spPr>
          <a:xfrm rot="10800000" flipH="1">
            <a:off x="8680246" y="1678304"/>
            <a:ext cx="125100" cy="2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9" name="Google Shape;1159;p35"/>
          <p:cNvGrpSpPr/>
          <p:nvPr/>
        </p:nvGrpSpPr>
        <p:grpSpPr>
          <a:xfrm rot="10800000">
            <a:off x="8547607" y="3884250"/>
            <a:ext cx="322439" cy="229195"/>
            <a:chOff x="697350" y="2505425"/>
            <a:chExt cx="690300" cy="400200"/>
          </a:xfrm>
        </p:grpSpPr>
        <p:sp>
          <p:nvSpPr>
            <p:cNvPr id="1160" name="Google Shape;1160;p35"/>
            <p:cNvSpPr/>
            <p:nvPr/>
          </p:nvSpPr>
          <p:spPr>
            <a:xfrm>
              <a:off x="6973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5"/>
            <p:cNvSpPr/>
            <p:nvPr/>
          </p:nvSpPr>
          <p:spPr>
            <a:xfrm>
              <a:off x="927450" y="27055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5"/>
            <p:cNvSpPr/>
            <p:nvPr/>
          </p:nvSpPr>
          <p:spPr>
            <a:xfrm>
              <a:off x="11575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" name="Google Shape;1163;p35"/>
          <p:cNvGrpSpPr/>
          <p:nvPr/>
        </p:nvGrpSpPr>
        <p:grpSpPr>
          <a:xfrm rot="-5400000" flipH="1">
            <a:off x="797145" y="4788984"/>
            <a:ext cx="161420" cy="237698"/>
            <a:chOff x="331400" y="1438600"/>
            <a:chExt cx="453300" cy="400300"/>
          </a:xfrm>
        </p:grpSpPr>
        <p:sp>
          <p:nvSpPr>
            <p:cNvPr id="1164" name="Google Shape;1164;p35"/>
            <p:cNvSpPr/>
            <p:nvPr/>
          </p:nvSpPr>
          <p:spPr>
            <a:xfrm>
              <a:off x="331400" y="1438600"/>
              <a:ext cx="4533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5"/>
            <p:cNvSpPr/>
            <p:nvPr/>
          </p:nvSpPr>
          <p:spPr>
            <a:xfrm>
              <a:off x="546500" y="1624100"/>
              <a:ext cx="238200" cy="21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35"/>
          <p:cNvGrpSpPr/>
          <p:nvPr/>
        </p:nvGrpSpPr>
        <p:grpSpPr>
          <a:xfrm rot="-5400000">
            <a:off x="362469" y="2508975"/>
            <a:ext cx="322439" cy="229195"/>
            <a:chOff x="697350" y="2505425"/>
            <a:chExt cx="690300" cy="400200"/>
          </a:xfrm>
        </p:grpSpPr>
        <p:sp>
          <p:nvSpPr>
            <p:cNvPr id="1167" name="Google Shape;1167;p35"/>
            <p:cNvSpPr/>
            <p:nvPr/>
          </p:nvSpPr>
          <p:spPr>
            <a:xfrm>
              <a:off x="6973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5"/>
            <p:cNvSpPr/>
            <p:nvPr/>
          </p:nvSpPr>
          <p:spPr>
            <a:xfrm>
              <a:off x="927450" y="27055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5"/>
            <p:cNvSpPr/>
            <p:nvPr/>
          </p:nvSpPr>
          <p:spPr>
            <a:xfrm>
              <a:off x="11575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0" name="Google Shape;1170;p35"/>
          <p:cNvSpPr/>
          <p:nvPr/>
        </p:nvSpPr>
        <p:spPr>
          <a:xfrm rot="10800000" flipH="1">
            <a:off x="1155498" y="419947"/>
            <a:ext cx="125100" cy="13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35"/>
          <p:cNvSpPr/>
          <p:nvPr/>
        </p:nvSpPr>
        <p:spPr>
          <a:xfrm rot="10800000" flipH="1">
            <a:off x="8646273" y="3516472"/>
            <a:ext cx="125100" cy="13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1_1_1_1_1_1_1_1_1_1_1"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Google Shape;117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6954323" y="1093537"/>
            <a:ext cx="5416079" cy="322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3531202" y="1093537"/>
            <a:ext cx="5416079" cy="322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5" name="Google Shape;1175;p36"/>
          <p:cNvGrpSpPr/>
          <p:nvPr/>
        </p:nvGrpSpPr>
        <p:grpSpPr>
          <a:xfrm rot="-5400000" flipH="1">
            <a:off x="621115" y="391462"/>
            <a:ext cx="484841" cy="287063"/>
            <a:chOff x="697350" y="2505425"/>
            <a:chExt cx="1243182" cy="600300"/>
          </a:xfrm>
        </p:grpSpPr>
        <p:sp>
          <p:nvSpPr>
            <p:cNvPr id="1176" name="Google Shape;1176;p36"/>
            <p:cNvSpPr/>
            <p:nvPr/>
          </p:nvSpPr>
          <p:spPr>
            <a:xfrm>
              <a:off x="6973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6"/>
            <p:cNvSpPr/>
            <p:nvPr/>
          </p:nvSpPr>
          <p:spPr>
            <a:xfrm>
              <a:off x="927450" y="27055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6"/>
            <p:cNvSpPr/>
            <p:nvPr/>
          </p:nvSpPr>
          <p:spPr>
            <a:xfrm>
              <a:off x="11575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6"/>
            <p:cNvSpPr/>
            <p:nvPr/>
          </p:nvSpPr>
          <p:spPr>
            <a:xfrm>
              <a:off x="1387632" y="2705535"/>
              <a:ext cx="552900" cy="2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1157550" y="2905625"/>
              <a:ext cx="5094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36"/>
          <p:cNvGrpSpPr/>
          <p:nvPr/>
        </p:nvGrpSpPr>
        <p:grpSpPr>
          <a:xfrm rot="10800000">
            <a:off x="8119640" y="4689587"/>
            <a:ext cx="484841" cy="287063"/>
            <a:chOff x="697350" y="2505425"/>
            <a:chExt cx="1243182" cy="600300"/>
          </a:xfrm>
        </p:grpSpPr>
        <p:sp>
          <p:nvSpPr>
            <p:cNvPr id="1182" name="Google Shape;1182;p36"/>
            <p:cNvSpPr/>
            <p:nvPr/>
          </p:nvSpPr>
          <p:spPr>
            <a:xfrm>
              <a:off x="6973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927450" y="27055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11575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6"/>
            <p:cNvSpPr/>
            <p:nvPr/>
          </p:nvSpPr>
          <p:spPr>
            <a:xfrm>
              <a:off x="1387632" y="2705535"/>
              <a:ext cx="552900" cy="2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1157550" y="2905625"/>
              <a:ext cx="5094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7" name="Google Shape;1187;p36"/>
          <p:cNvSpPr/>
          <p:nvPr/>
        </p:nvSpPr>
        <p:spPr>
          <a:xfrm rot="5400000">
            <a:off x="8248075" y="4329438"/>
            <a:ext cx="166200" cy="1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8" name="Google Shape;1188;p36"/>
          <p:cNvGrpSpPr/>
          <p:nvPr/>
        </p:nvGrpSpPr>
        <p:grpSpPr>
          <a:xfrm rot="-5400000">
            <a:off x="585877" y="3360386"/>
            <a:ext cx="260557" cy="230092"/>
            <a:chOff x="331400" y="1438600"/>
            <a:chExt cx="453300" cy="400300"/>
          </a:xfrm>
        </p:grpSpPr>
        <p:sp>
          <p:nvSpPr>
            <p:cNvPr id="1189" name="Google Shape;1189;p36"/>
            <p:cNvSpPr/>
            <p:nvPr/>
          </p:nvSpPr>
          <p:spPr>
            <a:xfrm>
              <a:off x="331400" y="1438600"/>
              <a:ext cx="4533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546500" y="1624100"/>
              <a:ext cx="238200" cy="21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1" name="Google Shape;1191;p36"/>
          <p:cNvSpPr/>
          <p:nvPr/>
        </p:nvSpPr>
        <p:spPr>
          <a:xfrm rot="5400000">
            <a:off x="815975" y="2185800"/>
            <a:ext cx="95100" cy="1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36"/>
          <p:cNvSpPr/>
          <p:nvPr/>
        </p:nvSpPr>
        <p:spPr>
          <a:xfrm rot="5400000">
            <a:off x="377863" y="3206638"/>
            <a:ext cx="166200" cy="1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36"/>
          <p:cNvSpPr/>
          <p:nvPr/>
        </p:nvSpPr>
        <p:spPr>
          <a:xfrm rot="5400000">
            <a:off x="8283625" y="1534050"/>
            <a:ext cx="95100" cy="1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4" name="Google Shape;1194;p36"/>
          <p:cNvGrpSpPr/>
          <p:nvPr/>
        </p:nvGrpSpPr>
        <p:grpSpPr>
          <a:xfrm rot="5400000" flipH="1">
            <a:off x="8216352" y="307805"/>
            <a:ext cx="260557" cy="230092"/>
            <a:chOff x="331400" y="1438600"/>
            <a:chExt cx="453300" cy="400300"/>
          </a:xfrm>
        </p:grpSpPr>
        <p:sp>
          <p:nvSpPr>
            <p:cNvPr id="1195" name="Google Shape;1195;p36"/>
            <p:cNvSpPr/>
            <p:nvPr/>
          </p:nvSpPr>
          <p:spPr>
            <a:xfrm>
              <a:off x="331400" y="1438600"/>
              <a:ext cx="4533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6"/>
            <p:cNvSpPr/>
            <p:nvPr/>
          </p:nvSpPr>
          <p:spPr>
            <a:xfrm>
              <a:off x="546500" y="1624100"/>
              <a:ext cx="238200" cy="21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title"/>
          </p:nvPr>
        </p:nvSpPr>
        <p:spPr>
          <a:xfrm>
            <a:off x="1555950" y="2591125"/>
            <a:ext cx="6032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3"/>
          <p:cNvSpPr txBox="1">
            <a:spLocks noGrp="1"/>
          </p:cNvSpPr>
          <p:nvPr>
            <p:ph type="title" idx="2" hasCustomPrompt="1"/>
          </p:nvPr>
        </p:nvSpPr>
        <p:spPr>
          <a:xfrm>
            <a:off x="3431850" y="900875"/>
            <a:ext cx="2280300" cy="14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" name="Google Shape;70;p3"/>
          <p:cNvSpPr txBox="1">
            <a:spLocks noGrp="1"/>
          </p:cNvSpPr>
          <p:nvPr>
            <p:ph type="subTitle" idx="1"/>
          </p:nvPr>
        </p:nvSpPr>
        <p:spPr>
          <a:xfrm>
            <a:off x="2391900" y="3543675"/>
            <a:ext cx="43602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1" name="Google Shape;7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505663" y="-600050"/>
            <a:ext cx="6393574" cy="63435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"/>
          <p:cNvSpPr/>
          <p:nvPr/>
        </p:nvSpPr>
        <p:spPr>
          <a:xfrm rot="-5400000" flipH="1">
            <a:off x="1002453" y="272788"/>
            <a:ext cx="125100" cy="13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rot="-5400000" flipH="1">
            <a:off x="767146" y="224938"/>
            <a:ext cx="125100" cy="2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rot="5400000">
            <a:off x="1398588" y="1054550"/>
            <a:ext cx="166200" cy="1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287188" y="1024239"/>
            <a:ext cx="4161823" cy="416182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/>
          <p:nvPr/>
        </p:nvSpPr>
        <p:spPr>
          <a:xfrm>
            <a:off x="713625" y="524175"/>
            <a:ext cx="7715400" cy="125100"/>
          </a:xfrm>
          <a:prstGeom prst="rect">
            <a:avLst/>
          </a:prstGeom>
          <a:gradFill>
            <a:gsLst>
              <a:gs pos="0">
                <a:schemeClr val="dk1"/>
              </a:gs>
              <a:gs pos="38000">
                <a:schemeClr val="lt1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77;p3"/>
          <p:cNvGrpSpPr/>
          <p:nvPr/>
        </p:nvGrpSpPr>
        <p:grpSpPr>
          <a:xfrm rot="5400000">
            <a:off x="377147" y="1658646"/>
            <a:ext cx="675918" cy="400280"/>
            <a:chOff x="697350" y="2505425"/>
            <a:chExt cx="1243182" cy="600300"/>
          </a:xfrm>
        </p:grpSpPr>
        <p:sp>
          <p:nvSpPr>
            <p:cNvPr id="78" name="Google Shape;78;p3"/>
            <p:cNvSpPr/>
            <p:nvPr/>
          </p:nvSpPr>
          <p:spPr>
            <a:xfrm>
              <a:off x="6973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927450" y="27055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575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387632" y="2705535"/>
              <a:ext cx="552900" cy="2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157550" y="2905625"/>
              <a:ext cx="5094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/>
          <p:nvPr/>
        </p:nvSpPr>
        <p:spPr>
          <a:xfrm>
            <a:off x="714300" y="4483400"/>
            <a:ext cx="7715400" cy="125100"/>
          </a:xfrm>
          <a:prstGeom prst="rect">
            <a:avLst/>
          </a:prstGeom>
          <a:gradFill>
            <a:gsLst>
              <a:gs pos="0">
                <a:schemeClr val="lt2"/>
              </a:gs>
              <a:gs pos="57000">
                <a:schemeClr val="lt1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3"/>
          <p:cNvGrpSpPr/>
          <p:nvPr/>
        </p:nvGrpSpPr>
        <p:grpSpPr>
          <a:xfrm rot="-5400000">
            <a:off x="7431514" y="3914481"/>
            <a:ext cx="464467" cy="673365"/>
            <a:chOff x="5600" y="1505616"/>
            <a:chExt cx="1123800" cy="664790"/>
          </a:xfrm>
        </p:grpSpPr>
        <p:sp>
          <p:nvSpPr>
            <p:cNvPr id="85" name="Google Shape;85;p3"/>
            <p:cNvSpPr/>
            <p:nvPr/>
          </p:nvSpPr>
          <p:spPr>
            <a:xfrm rot="5400000">
              <a:off x="542600" y="1199237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5400000">
              <a:off x="542600" y="1276110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5400000">
              <a:off x="542600" y="1352984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5400000">
              <a:off x="542600" y="1429858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5400000">
              <a:off x="542600" y="1506732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5400000">
              <a:off x="542600" y="1583605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5400000">
              <a:off x="542600" y="968616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5400000">
              <a:off x="542600" y="1045489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5400000">
              <a:off x="542600" y="1122363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3"/>
          <p:cNvGrpSpPr/>
          <p:nvPr/>
        </p:nvGrpSpPr>
        <p:grpSpPr>
          <a:xfrm rot="5400000">
            <a:off x="-368053" y="2773200"/>
            <a:ext cx="1083180" cy="1133775"/>
            <a:chOff x="7273749" y="2238700"/>
            <a:chExt cx="1499833" cy="1133775"/>
          </a:xfrm>
        </p:grpSpPr>
        <p:sp>
          <p:nvSpPr>
            <p:cNvPr id="95" name="Google Shape;95;p3"/>
            <p:cNvSpPr/>
            <p:nvPr/>
          </p:nvSpPr>
          <p:spPr>
            <a:xfrm>
              <a:off x="8046349" y="2238700"/>
              <a:ext cx="83400" cy="1128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8175116" y="2238700"/>
              <a:ext cx="83400" cy="1128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8303883" y="2238700"/>
              <a:ext cx="83400" cy="1128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8432649" y="2238700"/>
              <a:ext cx="83400" cy="1128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8561416" y="2238700"/>
              <a:ext cx="83400" cy="1128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8690183" y="2238700"/>
              <a:ext cx="83400" cy="1128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7273749" y="2244175"/>
              <a:ext cx="83400" cy="1128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7402516" y="2244175"/>
              <a:ext cx="83400" cy="1128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7531283" y="2244175"/>
              <a:ext cx="83400" cy="1128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660049" y="2244175"/>
              <a:ext cx="83400" cy="1128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788816" y="2244175"/>
              <a:ext cx="83400" cy="1128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17583" y="2244175"/>
              <a:ext cx="83400" cy="1128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/>
          <p:nvPr/>
        </p:nvSpPr>
        <p:spPr>
          <a:xfrm rot="10800000">
            <a:off x="452900" y="3262075"/>
            <a:ext cx="753600" cy="1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3"/>
          <p:cNvGrpSpPr/>
          <p:nvPr/>
        </p:nvGrpSpPr>
        <p:grpSpPr>
          <a:xfrm rot="5400000">
            <a:off x="8003426" y="3590443"/>
            <a:ext cx="201547" cy="230105"/>
            <a:chOff x="331378" y="1438600"/>
            <a:chExt cx="453322" cy="310282"/>
          </a:xfrm>
        </p:grpSpPr>
        <p:sp>
          <p:nvSpPr>
            <p:cNvPr id="109" name="Google Shape;109;p3"/>
            <p:cNvSpPr/>
            <p:nvPr/>
          </p:nvSpPr>
          <p:spPr>
            <a:xfrm>
              <a:off x="331378" y="1438600"/>
              <a:ext cx="453300" cy="154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46500" y="1534082"/>
              <a:ext cx="238200" cy="21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3"/>
          <p:cNvGrpSpPr/>
          <p:nvPr/>
        </p:nvGrpSpPr>
        <p:grpSpPr>
          <a:xfrm rot="-5400000" flipH="1">
            <a:off x="8385926" y="4723918"/>
            <a:ext cx="201547" cy="230105"/>
            <a:chOff x="331378" y="1438600"/>
            <a:chExt cx="453322" cy="310282"/>
          </a:xfrm>
        </p:grpSpPr>
        <p:sp>
          <p:nvSpPr>
            <p:cNvPr id="112" name="Google Shape;112;p3"/>
            <p:cNvSpPr/>
            <p:nvPr/>
          </p:nvSpPr>
          <p:spPr>
            <a:xfrm>
              <a:off x="331378" y="1438600"/>
              <a:ext cx="453300" cy="154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46500" y="1534082"/>
              <a:ext cx="238200" cy="21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"/>
          <p:cNvSpPr txBox="1">
            <a:spLocks noGrp="1"/>
          </p:cNvSpPr>
          <p:nvPr>
            <p:ph type="title"/>
          </p:nvPr>
        </p:nvSpPr>
        <p:spPr>
          <a:xfrm>
            <a:off x="2187626" y="1502838"/>
            <a:ext cx="4768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9" name="Google Shape;269;p9"/>
          <p:cNvSpPr txBox="1">
            <a:spLocks noGrp="1"/>
          </p:cNvSpPr>
          <p:nvPr>
            <p:ph type="subTitle" idx="1"/>
          </p:nvPr>
        </p:nvSpPr>
        <p:spPr>
          <a:xfrm>
            <a:off x="2187574" y="2407963"/>
            <a:ext cx="47688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0" name="Google Shape;270;p9"/>
          <p:cNvGrpSpPr/>
          <p:nvPr/>
        </p:nvGrpSpPr>
        <p:grpSpPr>
          <a:xfrm rot="-5400000">
            <a:off x="7017343" y="240352"/>
            <a:ext cx="2367158" cy="1886158"/>
            <a:chOff x="7116972" y="3533826"/>
            <a:chExt cx="2027023" cy="1615276"/>
          </a:xfrm>
        </p:grpSpPr>
        <p:pic>
          <p:nvPicPr>
            <p:cNvPr id="271" name="Google Shape;271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116972" y="3533826"/>
              <a:ext cx="2027023" cy="1615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116972" y="3533826"/>
              <a:ext cx="2027023" cy="16152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3" name="Google Shape;27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010676" y="-2361573"/>
            <a:ext cx="5451551" cy="39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31800" y="3790401"/>
            <a:ext cx="8137600" cy="7967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9"/>
          <p:cNvGrpSpPr/>
          <p:nvPr/>
        </p:nvGrpSpPr>
        <p:grpSpPr>
          <a:xfrm>
            <a:off x="4275956" y="4359211"/>
            <a:ext cx="581561" cy="344392"/>
            <a:chOff x="697350" y="2505425"/>
            <a:chExt cx="1243182" cy="600300"/>
          </a:xfrm>
        </p:grpSpPr>
        <p:sp>
          <p:nvSpPr>
            <p:cNvPr id="276" name="Google Shape;276;p9"/>
            <p:cNvSpPr/>
            <p:nvPr/>
          </p:nvSpPr>
          <p:spPr>
            <a:xfrm>
              <a:off x="6973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927450" y="27055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11575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1387632" y="2705535"/>
              <a:ext cx="552900" cy="2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1157550" y="2905625"/>
              <a:ext cx="5094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9"/>
          <p:cNvGrpSpPr/>
          <p:nvPr/>
        </p:nvGrpSpPr>
        <p:grpSpPr>
          <a:xfrm>
            <a:off x="4752300" y="-140913"/>
            <a:ext cx="2026173" cy="675957"/>
            <a:chOff x="4752300" y="-140913"/>
            <a:chExt cx="2026173" cy="675957"/>
          </a:xfrm>
        </p:grpSpPr>
        <p:grpSp>
          <p:nvGrpSpPr>
            <p:cNvPr id="282" name="Google Shape;282;p9"/>
            <p:cNvGrpSpPr/>
            <p:nvPr/>
          </p:nvGrpSpPr>
          <p:grpSpPr>
            <a:xfrm>
              <a:off x="5278640" y="-140913"/>
              <a:ext cx="1499833" cy="675957"/>
              <a:chOff x="7273749" y="2238700"/>
              <a:chExt cx="1499833" cy="1133775"/>
            </a:xfrm>
          </p:grpSpPr>
          <p:sp>
            <p:nvSpPr>
              <p:cNvPr id="283" name="Google Shape;283;p9"/>
              <p:cNvSpPr/>
              <p:nvPr/>
            </p:nvSpPr>
            <p:spPr>
              <a:xfrm>
                <a:off x="8046349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9"/>
              <p:cNvSpPr/>
              <p:nvPr/>
            </p:nvSpPr>
            <p:spPr>
              <a:xfrm>
                <a:off x="8175116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/>
              <p:cNvSpPr/>
              <p:nvPr/>
            </p:nvSpPr>
            <p:spPr>
              <a:xfrm>
                <a:off x="8303883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9"/>
              <p:cNvSpPr/>
              <p:nvPr/>
            </p:nvSpPr>
            <p:spPr>
              <a:xfrm>
                <a:off x="8432649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>
                <a:off x="8561416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9"/>
              <p:cNvSpPr/>
              <p:nvPr/>
            </p:nvSpPr>
            <p:spPr>
              <a:xfrm>
                <a:off x="8690183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9"/>
              <p:cNvSpPr/>
              <p:nvPr/>
            </p:nvSpPr>
            <p:spPr>
              <a:xfrm>
                <a:off x="7273749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7402516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7531283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9"/>
              <p:cNvSpPr/>
              <p:nvPr/>
            </p:nvSpPr>
            <p:spPr>
              <a:xfrm>
                <a:off x="7660049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9"/>
              <p:cNvSpPr/>
              <p:nvPr/>
            </p:nvSpPr>
            <p:spPr>
              <a:xfrm>
                <a:off x="7788816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7917583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5" name="Google Shape;295;p9"/>
            <p:cNvSpPr/>
            <p:nvPr/>
          </p:nvSpPr>
          <p:spPr>
            <a:xfrm rot="10800000">
              <a:off x="4752300" y="162650"/>
              <a:ext cx="753600" cy="14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9"/>
          <p:cNvGrpSpPr/>
          <p:nvPr/>
        </p:nvGrpSpPr>
        <p:grpSpPr>
          <a:xfrm rot="-5400000" flipH="1">
            <a:off x="8011177" y="1723609"/>
            <a:ext cx="675918" cy="400280"/>
            <a:chOff x="697350" y="2505425"/>
            <a:chExt cx="1243182" cy="600300"/>
          </a:xfrm>
        </p:grpSpPr>
        <p:sp>
          <p:nvSpPr>
            <p:cNvPr id="297" name="Google Shape;297;p9"/>
            <p:cNvSpPr/>
            <p:nvPr/>
          </p:nvSpPr>
          <p:spPr>
            <a:xfrm>
              <a:off x="6973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927450" y="27055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11575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1387632" y="2705535"/>
              <a:ext cx="552900" cy="2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1157550" y="2905625"/>
              <a:ext cx="5094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9"/>
          <p:cNvSpPr/>
          <p:nvPr/>
        </p:nvSpPr>
        <p:spPr>
          <a:xfrm>
            <a:off x="731800" y="535050"/>
            <a:ext cx="1611600" cy="122100"/>
          </a:xfrm>
          <a:prstGeom prst="rect">
            <a:avLst/>
          </a:prstGeom>
          <a:gradFill>
            <a:gsLst>
              <a:gs pos="0">
                <a:schemeClr val="lt2"/>
              </a:gs>
              <a:gs pos="52999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9"/>
          <p:cNvGrpSpPr/>
          <p:nvPr/>
        </p:nvGrpSpPr>
        <p:grpSpPr>
          <a:xfrm>
            <a:off x="-236225" y="2572398"/>
            <a:ext cx="1132025" cy="1331100"/>
            <a:chOff x="-236225" y="2572398"/>
            <a:chExt cx="1132025" cy="1331100"/>
          </a:xfrm>
        </p:grpSpPr>
        <p:sp>
          <p:nvSpPr>
            <p:cNvPr id="304" name="Google Shape;304;p9"/>
            <p:cNvSpPr/>
            <p:nvPr/>
          </p:nvSpPr>
          <p:spPr>
            <a:xfrm>
              <a:off x="-236225" y="2572398"/>
              <a:ext cx="675900" cy="13311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52999">
                  <a:schemeClr val="lt1"/>
                </a:gs>
                <a:gs pos="100000">
                  <a:schemeClr val="dk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 rot="10800000">
              <a:off x="142200" y="2981188"/>
              <a:ext cx="753600" cy="14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9"/>
          <p:cNvSpPr/>
          <p:nvPr/>
        </p:nvSpPr>
        <p:spPr>
          <a:xfrm rot="-5400000" flipH="1">
            <a:off x="625292" y="2156038"/>
            <a:ext cx="166200" cy="1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9"/>
          <p:cNvGrpSpPr/>
          <p:nvPr/>
        </p:nvGrpSpPr>
        <p:grpSpPr>
          <a:xfrm rot="10800000" flipH="1">
            <a:off x="731802" y="240724"/>
            <a:ext cx="179478" cy="191376"/>
            <a:chOff x="697350" y="2505425"/>
            <a:chExt cx="460200" cy="400200"/>
          </a:xfrm>
        </p:grpSpPr>
        <p:sp>
          <p:nvSpPr>
            <p:cNvPr id="308" name="Google Shape;308;p9"/>
            <p:cNvSpPr/>
            <p:nvPr/>
          </p:nvSpPr>
          <p:spPr>
            <a:xfrm>
              <a:off x="6973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927450" y="27055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20"/>
          <p:cNvGrpSpPr/>
          <p:nvPr/>
        </p:nvGrpSpPr>
        <p:grpSpPr>
          <a:xfrm rot="-5400000">
            <a:off x="5272776" y="4029706"/>
            <a:ext cx="464467" cy="673365"/>
            <a:chOff x="5600" y="1505616"/>
            <a:chExt cx="1123800" cy="664790"/>
          </a:xfrm>
        </p:grpSpPr>
        <p:sp>
          <p:nvSpPr>
            <p:cNvPr id="613" name="Google Shape;613;p20"/>
            <p:cNvSpPr/>
            <p:nvPr/>
          </p:nvSpPr>
          <p:spPr>
            <a:xfrm rot="5400000">
              <a:off x="542600" y="1199237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 rot="5400000">
              <a:off x="542600" y="1276110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 rot="5400000">
              <a:off x="542600" y="1352984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 rot="5400000">
              <a:off x="542600" y="1429858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 rot="5400000">
              <a:off x="542600" y="1506732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 rot="5400000">
              <a:off x="542600" y="1583605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 rot="5400000">
              <a:off x="542600" y="968616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 rot="5400000">
              <a:off x="542600" y="1045489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 rot="5400000">
              <a:off x="542600" y="1122363"/>
              <a:ext cx="49800" cy="112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" name="Google Shape;622;p20"/>
          <p:cNvSpPr txBox="1">
            <a:spLocks noGrp="1"/>
          </p:cNvSpPr>
          <p:nvPr>
            <p:ph type="body" idx="1"/>
          </p:nvPr>
        </p:nvSpPr>
        <p:spPr>
          <a:xfrm>
            <a:off x="791300" y="1685875"/>
            <a:ext cx="4437000" cy="20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3" name="Google Shape;623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24" name="Google Shape;624;p20"/>
          <p:cNvGrpSpPr/>
          <p:nvPr/>
        </p:nvGrpSpPr>
        <p:grpSpPr>
          <a:xfrm flipH="1">
            <a:off x="-6" y="3923438"/>
            <a:ext cx="1566281" cy="1248124"/>
            <a:chOff x="7116972" y="3533826"/>
            <a:chExt cx="2027023" cy="1615276"/>
          </a:xfrm>
        </p:grpSpPr>
        <p:pic>
          <p:nvPicPr>
            <p:cNvPr id="625" name="Google Shape;625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116972" y="3533826"/>
              <a:ext cx="2027023" cy="1615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116972" y="3533826"/>
              <a:ext cx="2027023" cy="1615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7" name="Google Shape;627;p20"/>
          <p:cNvSpPr/>
          <p:nvPr/>
        </p:nvSpPr>
        <p:spPr>
          <a:xfrm>
            <a:off x="720000" y="4486450"/>
            <a:ext cx="7704000" cy="122100"/>
          </a:xfrm>
          <a:prstGeom prst="rect">
            <a:avLst/>
          </a:prstGeom>
          <a:gradFill>
            <a:gsLst>
              <a:gs pos="0">
                <a:schemeClr val="dk1"/>
              </a:gs>
              <a:gs pos="38000">
                <a:schemeClr val="lt1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8" name="Google Shape;6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881474" y="2755425"/>
            <a:ext cx="4621901" cy="2687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9" name="Google Shape;629;p20"/>
          <p:cNvGrpSpPr/>
          <p:nvPr/>
        </p:nvGrpSpPr>
        <p:grpSpPr>
          <a:xfrm rot="10800000" flipH="1">
            <a:off x="7577719" y="-12"/>
            <a:ext cx="1566281" cy="1248124"/>
            <a:chOff x="7116972" y="3533826"/>
            <a:chExt cx="2027023" cy="1615276"/>
          </a:xfrm>
        </p:grpSpPr>
        <p:pic>
          <p:nvPicPr>
            <p:cNvPr id="630" name="Google Shape;630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116972" y="3533826"/>
              <a:ext cx="2027023" cy="1615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116972" y="3533826"/>
              <a:ext cx="2027023" cy="16152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2" name="Google Shape;632;p20"/>
          <p:cNvGrpSpPr/>
          <p:nvPr/>
        </p:nvGrpSpPr>
        <p:grpSpPr>
          <a:xfrm>
            <a:off x="7286950" y="2524775"/>
            <a:ext cx="1888133" cy="1133775"/>
            <a:chOff x="7286950" y="2524775"/>
            <a:chExt cx="1888133" cy="1133775"/>
          </a:xfrm>
        </p:grpSpPr>
        <p:grpSp>
          <p:nvGrpSpPr>
            <p:cNvPr id="633" name="Google Shape;633;p20"/>
            <p:cNvGrpSpPr/>
            <p:nvPr/>
          </p:nvGrpSpPr>
          <p:grpSpPr>
            <a:xfrm>
              <a:off x="7675249" y="2524775"/>
              <a:ext cx="1499833" cy="1133775"/>
              <a:chOff x="7273749" y="2238700"/>
              <a:chExt cx="1499833" cy="1133775"/>
            </a:xfrm>
          </p:grpSpPr>
          <p:sp>
            <p:nvSpPr>
              <p:cNvPr id="634" name="Google Shape;634;p20"/>
              <p:cNvSpPr/>
              <p:nvPr/>
            </p:nvSpPr>
            <p:spPr>
              <a:xfrm>
                <a:off x="8046349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0"/>
              <p:cNvSpPr/>
              <p:nvPr/>
            </p:nvSpPr>
            <p:spPr>
              <a:xfrm>
                <a:off x="8175116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0"/>
              <p:cNvSpPr/>
              <p:nvPr/>
            </p:nvSpPr>
            <p:spPr>
              <a:xfrm>
                <a:off x="8303883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0"/>
              <p:cNvSpPr/>
              <p:nvPr/>
            </p:nvSpPr>
            <p:spPr>
              <a:xfrm>
                <a:off x="8432649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0"/>
              <p:cNvSpPr/>
              <p:nvPr/>
            </p:nvSpPr>
            <p:spPr>
              <a:xfrm>
                <a:off x="8561416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0"/>
              <p:cNvSpPr/>
              <p:nvPr/>
            </p:nvSpPr>
            <p:spPr>
              <a:xfrm>
                <a:off x="8690183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0"/>
              <p:cNvSpPr/>
              <p:nvPr/>
            </p:nvSpPr>
            <p:spPr>
              <a:xfrm>
                <a:off x="7273749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0"/>
              <p:cNvSpPr/>
              <p:nvPr/>
            </p:nvSpPr>
            <p:spPr>
              <a:xfrm>
                <a:off x="7402516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0"/>
              <p:cNvSpPr/>
              <p:nvPr/>
            </p:nvSpPr>
            <p:spPr>
              <a:xfrm>
                <a:off x="7531283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0"/>
              <p:cNvSpPr/>
              <p:nvPr/>
            </p:nvSpPr>
            <p:spPr>
              <a:xfrm>
                <a:off x="7660049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0"/>
              <p:cNvSpPr/>
              <p:nvPr/>
            </p:nvSpPr>
            <p:spPr>
              <a:xfrm>
                <a:off x="7788816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0"/>
              <p:cNvSpPr/>
              <p:nvPr/>
            </p:nvSpPr>
            <p:spPr>
              <a:xfrm>
                <a:off x="7917583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800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6" name="Google Shape;646;p20"/>
            <p:cNvSpPr/>
            <p:nvPr/>
          </p:nvSpPr>
          <p:spPr>
            <a:xfrm rot="10800000">
              <a:off x="7286950" y="2810475"/>
              <a:ext cx="753600" cy="22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" name="Google Shape;647;p20"/>
          <p:cNvSpPr/>
          <p:nvPr/>
        </p:nvSpPr>
        <p:spPr>
          <a:xfrm rot="5400000">
            <a:off x="267125" y="254350"/>
            <a:ext cx="581100" cy="561300"/>
          </a:xfrm>
          <a:prstGeom prst="corner">
            <a:avLst>
              <a:gd name="adj1" fmla="val 25294"/>
              <a:gd name="adj2" fmla="val 26509"/>
            </a:avLst>
          </a:prstGeom>
          <a:gradFill>
            <a:gsLst>
              <a:gs pos="0">
                <a:schemeClr val="dk1"/>
              </a:gs>
              <a:gs pos="38000">
                <a:schemeClr val="lt1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" name="Google Shape;648;p20"/>
          <p:cNvGrpSpPr/>
          <p:nvPr/>
        </p:nvGrpSpPr>
        <p:grpSpPr>
          <a:xfrm rot="5400000" flipH="1">
            <a:off x="8230577" y="508998"/>
            <a:ext cx="260557" cy="230092"/>
            <a:chOff x="331400" y="1438600"/>
            <a:chExt cx="453300" cy="400300"/>
          </a:xfrm>
        </p:grpSpPr>
        <p:sp>
          <p:nvSpPr>
            <p:cNvPr id="649" name="Google Shape;649;p20"/>
            <p:cNvSpPr/>
            <p:nvPr/>
          </p:nvSpPr>
          <p:spPr>
            <a:xfrm>
              <a:off x="331400" y="1438600"/>
              <a:ext cx="4533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546500" y="1624100"/>
              <a:ext cx="238200" cy="21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20"/>
          <p:cNvGrpSpPr/>
          <p:nvPr/>
        </p:nvGrpSpPr>
        <p:grpSpPr>
          <a:xfrm>
            <a:off x="384263" y="1788434"/>
            <a:ext cx="161420" cy="237698"/>
            <a:chOff x="331400" y="1438600"/>
            <a:chExt cx="453300" cy="400300"/>
          </a:xfrm>
        </p:grpSpPr>
        <p:sp>
          <p:nvSpPr>
            <p:cNvPr id="652" name="Google Shape;652;p20"/>
            <p:cNvSpPr/>
            <p:nvPr/>
          </p:nvSpPr>
          <p:spPr>
            <a:xfrm>
              <a:off x="331400" y="1438600"/>
              <a:ext cx="4533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546500" y="1624100"/>
              <a:ext cx="238200" cy="21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20"/>
          <p:cNvGrpSpPr/>
          <p:nvPr/>
        </p:nvGrpSpPr>
        <p:grpSpPr>
          <a:xfrm rot="-5400000">
            <a:off x="561949" y="1356920"/>
            <a:ext cx="230106" cy="262654"/>
            <a:chOff x="331378" y="1438600"/>
            <a:chExt cx="453322" cy="310282"/>
          </a:xfrm>
        </p:grpSpPr>
        <p:sp>
          <p:nvSpPr>
            <p:cNvPr id="655" name="Google Shape;655;p20"/>
            <p:cNvSpPr/>
            <p:nvPr/>
          </p:nvSpPr>
          <p:spPr>
            <a:xfrm>
              <a:off x="331378" y="1438600"/>
              <a:ext cx="453300" cy="154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546500" y="1534082"/>
              <a:ext cx="238200" cy="21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2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24"/>
          <p:cNvSpPr txBox="1">
            <a:spLocks noGrp="1"/>
          </p:cNvSpPr>
          <p:nvPr>
            <p:ph type="subTitle" idx="1"/>
          </p:nvPr>
        </p:nvSpPr>
        <p:spPr>
          <a:xfrm>
            <a:off x="2553750" y="1838670"/>
            <a:ext cx="4036500" cy="3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7" name="Google Shape;757;p24"/>
          <p:cNvSpPr txBox="1">
            <a:spLocks noGrp="1"/>
          </p:cNvSpPr>
          <p:nvPr>
            <p:ph type="subTitle" idx="2"/>
          </p:nvPr>
        </p:nvSpPr>
        <p:spPr>
          <a:xfrm>
            <a:off x="2553750" y="1228100"/>
            <a:ext cx="4036500" cy="6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24"/>
          <p:cNvSpPr txBox="1">
            <a:spLocks noGrp="1"/>
          </p:cNvSpPr>
          <p:nvPr>
            <p:ph type="subTitle" idx="3"/>
          </p:nvPr>
        </p:nvSpPr>
        <p:spPr>
          <a:xfrm>
            <a:off x="2553750" y="4211299"/>
            <a:ext cx="4036500" cy="3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9" name="Google Shape;759;p24"/>
          <p:cNvSpPr txBox="1">
            <a:spLocks noGrp="1"/>
          </p:cNvSpPr>
          <p:nvPr>
            <p:ph type="subTitle" idx="4"/>
          </p:nvPr>
        </p:nvSpPr>
        <p:spPr>
          <a:xfrm>
            <a:off x="2553750" y="3600729"/>
            <a:ext cx="4036500" cy="6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24"/>
          <p:cNvSpPr txBox="1">
            <a:spLocks noGrp="1"/>
          </p:cNvSpPr>
          <p:nvPr>
            <p:ph type="subTitle" idx="5"/>
          </p:nvPr>
        </p:nvSpPr>
        <p:spPr>
          <a:xfrm>
            <a:off x="2553750" y="3024985"/>
            <a:ext cx="4036500" cy="3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1" name="Google Shape;761;p24"/>
          <p:cNvSpPr txBox="1">
            <a:spLocks noGrp="1"/>
          </p:cNvSpPr>
          <p:nvPr>
            <p:ph type="subTitle" idx="6"/>
          </p:nvPr>
        </p:nvSpPr>
        <p:spPr>
          <a:xfrm>
            <a:off x="2553750" y="2414415"/>
            <a:ext cx="4036500" cy="6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62" name="Google Shape;76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000000" flipH="1">
            <a:off x="-2786838" y="1848703"/>
            <a:ext cx="4586179" cy="3332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000000">
            <a:off x="7344662" y="1848703"/>
            <a:ext cx="4586179" cy="33321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4" name="Google Shape;764;p24"/>
          <p:cNvGrpSpPr/>
          <p:nvPr/>
        </p:nvGrpSpPr>
        <p:grpSpPr>
          <a:xfrm rot="10800000">
            <a:off x="8088752" y="4461587"/>
            <a:ext cx="484841" cy="287063"/>
            <a:chOff x="697350" y="2505425"/>
            <a:chExt cx="1243182" cy="600300"/>
          </a:xfrm>
        </p:grpSpPr>
        <p:sp>
          <p:nvSpPr>
            <p:cNvPr id="765" name="Google Shape;765;p24"/>
            <p:cNvSpPr/>
            <p:nvPr/>
          </p:nvSpPr>
          <p:spPr>
            <a:xfrm>
              <a:off x="6973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4"/>
            <p:cNvSpPr/>
            <p:nvPr/>
          </p:nvSpPr>
          <p:spPr>
            <a:xfrm>
              <a:off x="927450" y="27055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4"/>
            <p:cNvSpPr/>
            <p:nvPr/>
          </p:nvSpPr>
          <p:spPr>
            <a:xfrm>
              <a:off x="11575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1387632" y="2705535"/>
              <a:ext cx="552900" cy="2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1157550" y="2905625"/>
              <a:ext cx="5094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" name="Google Shape;770;p24"/>
          <p:cNvSpPr/>
          <p:nvPr/>
        </p:nvSpPr>
        <p:spPr>
          <a:xfrm rot="5400000">
            <a:off x="8217188" y="4101438"/>
            <a:ext cx="166200" cy="1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" name="Google Shape;771;p24"/>
          <p:cNvGrpSpPr/>
          <p:nvPr/>
        </p:nvGrpSpPr>
        <p:grpSpPr>
          <a:xfrm rot="-5400000">
            <a:off x="585877" y="3360386"/>
            <a:ext cx="260557" cy="230092"/>
            <a:chOff x="331400" y="1438600"/>
            <a:chExt cx="453300" cy="400300"/>
          </a:xfrm>
        </p:grpSpPr>
        <p:sp>
          <p:nvSpPr>
            <p:cNvPr id="772" name="Google Shape;772;p24"/>
            <p:cNvSpPr/>
            <p:nvPr/>
          </p:nvSpPr>
          <p:spPr>
            <a:xfrm>
              <a:off x="331400" y="1438600"/>
              <a:ext cx="4533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4"/>
            <p:cNvSpPr/>
            <p:nvPr/>
          </p:nvSpPr>
          <p:spPr>
            <a:xfrm>
              <a:off x="546500" y="1624100"/>
              <a:ext cx="238200" cy="21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4" name="Google Shape;774;p24"/>
          <p:cNvSpPr/>
          <p:nvPr/>
        </p:nvSpPr>
        <p:spPr>
          <a:xfrm rot="5400000">
            <a:off x="377863" y="3206638"/>
            <a:ext cx="166200" cy="1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4"/>
          <p:cNvSpPr/>
          <p:nvPr/>
        </p:nvSpPr>
        <p:spPr>
          <a:xfrm rot="10800000">
            <a:off x="8121100" y="262250"/>
            <a:ext cx="615600" cy="765900"/>
          </a:xfrm>
          <a:prstGeom prst="corner">
            <a:avLst>
              <a:gd name="adj1" fmla="val 27414"/>
              <a:gd name="adj2" fmla="val 29645"/>
            </a:avLst>
          </a:prstGeom>
          <a:gradFill>
            <a:gsLst>
              <a:gs pos="0">
                <a:schemeClr val="lt2"/>
              </a:gs>
              <a:gs pos="57000">
                <a:schemeClr val="lt1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" name="Google Shape;776;p24"/>
          <p:cNvGrpSpPr/>
          <p:nvPr/>
        </p:nvGrpSpPr>
        <p:grpSpPr>
          <a:xfrm rot="10800000" flipH="1">
            <a:off x="8324231" y="1536927"/>
            <a:ext cx="161420" cy="237698"/>
            <a:chOff x="331400" y="1438600"/>
            <a:chExt cx="453300" cy="400300"/>
          </a:xfrm>
        </p:grpSpPr>
        <p:sp>
          <p:nvSpPr>
            <p:cNvPr id="777" name="Google Shape;777;p24"/>
            <p:cNvSpPr/>
            <p:nvPr/>
          </p:nvSpPr>
          <p:spPr>
            <a:xfrm>
              <a:off x="331400" y="1438600"/>
              <a:ext cx="4533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546500" y="1624100"/>
              <a:ext cx="238200" cy="21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24"/>
          <p:cNvGrpSpPr/>
          <p:nvPr/>
        </p:nvGrpSpPr>
        <p:grpSpPr>
          <a:xfrm rot="5400000">
            <a:off x="8377376" y="3062240"/>
            <a:ext cx="322439" cy="229195"/>
            <a:chOff x="697350" y="2505425"/>
            <a:chExt cx="690300" cy="400200"/>
          </a:xfrm>
        </p:grpSpPr>
        <p:sp>
          <p:nvSpPr>
            <p:cNvPr id="780" name="Google Shape;780;p24"/>
            <p:cNvSpPr/>
            <p:nvPr/>
          </p:nvSpPr>
          <p:spPr>
            <a:xfrm>
              <a:off x="6973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927450" y="27055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11575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3" name="Google Shape;783;p24"/>
          <p:cNvSpPr/>
          <p:nvPr/>
        </p:nvSpPr>
        <p:spPr>
          <a:xfrm rot="10800000" flipH="1">
            <a:off x="408350" y="262250"/>
            <a:ext cx="615600" cy="765900"/>
          </a:xfrm>
          <a:prstGeom prst="corner">
            <a:avLst>
              <a:gd name="adj1" fmla="val 27414"/>
              <a:gd name="adj2" fmla="val 29645"/>
            </a:avLst>
          </a:prstGeom>
          <a:gradFill>
            <a:gsLst>
              <a:gs pos="0">
                <a:schemeClr val="lt2"/>
              </a:gs>
              <a:gs pos="57000">
                <a:schemeClr val="lt1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4" name="Google Shape;784;p24"/>
          <p:cNvGrpSpPr/>
          <p:nvPr/>
        </p:nvGrpSpPr>
        <p:grpSpPr>
          <a:xfrm rot="-5400000">
            <a:off x="408177" y="1489787"/>
            <a:ext cx="484841" cy="287063"/>
            <a:chOff x="697350" y="2505425"/>
            <a:chExt cx="1243182" cy="600300"/>
          </a:xfrm>
        </p:grpSpPr>
        <p:sp>
          <p:nvSpPr>
            <p:cNvPr id="785" name="Google Shape;785;p24"/>
            <p:cNvSpPr/>
            <p:nvPr/>
          </p:nvSpPr>
          <p:spPr>
            <a:xfrm>
              <a:off x="6973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927450" y="27055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11575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1387632" y="2705535"/>
              <a:ext cx="552900" cy="2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1157550" y="2905625"/>
              <a:ext cx="5094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" name="Google Shape;790;p24"/>
          <p:cNvSpPr/>
          <p:nvPr/>
        </p:nvSpPr>
        <p:spPr>
          <a:xfrm rot="5400000">
            <a:off x="888038" y="2024988"/>
            <a:ext cx="166200" cy="1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2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25"/>
          <p:cNvSpPr txBox="1">
            <a:spLocks noGrp="1"/>
          </p:cNvSpPr>
          <p:nvPr>
            <p:ph type="subTitle" idx="1"/>
          </p:nvPr>
        </p:nvSpPr>
        <p:spPr>
          <a:xfrm>
            <a:off x="715100" y="2705450"/>
            <a:ext cx="23277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4" name="Google Shape;794;p25"/>
          <p:cNvSpPr txBox="1">
            <a:spLocks noGrp="1"/>
          </p:cNvSpPr>
          <p:nvPr>
            <p:ph type="subTitle" idx="2"/>
          </p:nvPr>
        </p:nvSpPr>
        <p:spPr>
          <a:xfrm>
            <a:off x="3408147" y="2705450"/>
            <a:ext cx="23277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5" name="Google Shape;795;p25"/>
          <p:cNvSpPr txBox="1">
            <a:spLocks noGrp="1"/>
          </p:cNvSpPr>
          <p:nvPr>
            <p:ph type="subTitle" idx="3"/>
          </p:nvPr>
        </p:nvSpPr>
        <p:spPr>
          <a:xfrm>
            <a:off x="715100" y="3221950"/>
            <a:ext cx="2327700" cy="8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25"/>
          <p:cNvSpPr txBox="1">
            <a:spLocks noGrp="1"/>
          </p:cNvSpPr>
          <p:nvPr>
            <p:ph type="subTitle" idx="4"/>
          </p:nvPr>
        </p:nvSpPr>
        <p:spPr>
          <a:xfrm>
            <a:off x="3408155" y="3221950"/>
            <a:ext cx="2327700" cy="8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25"/>
          <p:cNvSpPr txBox="1">
            <a:spLocks noGrp="1"/>
          </p:cNvSpPr>
          <p:nvPr>
            <p:ph type="subTitle" idx="5"/>
          </p:nvPr>
        </p:nvSpPr>
        <p:spPr>
          <a:xfrm>
            <a:off x="6101189" y="2705450"/>
            <a:ext cx="23277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8" name="Google Shape;798;p25"/>
          <p:cNvSpPr txBox="1">
            <a:spLocks noGrp="1"/>
          </p:cNvSpPr>
          <p:nvPr>
            <p:ph type="subTitle" idx="6"/>
          </p:nvPr>
        </p:nvSpPr>
        <p:spPr>
          <a:xfrm>
            <a:off x="6101200" y="3221950"/>
            <a:ext cx="2327700" cy="8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99" name="Google Shape;7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55979">
            <a:off x="6339478" y="3109265"/>
            <a:ext cx="5670971" cy="562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99999">
            <a:off x="-4302425" y="-3302249"/>
            <a:ext cx="5928850" cy="5882497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25"/>
          <p:cNvSpPr/>
          <p:nvPr/>
        </p:nvSpPr>
        <p:spPr>
          <a:xfrm rot="10800000">
            <a:off x="7807150" y="319450"/>
            <a:ext cx="876300" cy="876300"/>
          </a:xfrm>
          <a:prstGeom prst="corner">
            <a:avLst>
              <a:gd name="adj1" fmla="val 27414"/>
              <a:gd name="adj2" fmla="val 29645"/>
            </a:avLst>
          </a:prstGeom>
          <a:gradFill>
            <a:gsLst>
              <a:gs pos="0">
                <a:schemeClr val="lt2"/>
              </a:gs>
              <a:gs pos="57000">
                <a:schemeClr val="lt1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5"/>
          <p:cNvSpPr/>
          <p:nvPr/>
        </p:nvSpPr>
        <p:spPr>
          <a:xfrm>
            <a:off x="377650" y="4077000"/>
            <a:ext cx="581100" cy="876300"/>
          </a:xfrm>
          <a:prstGeom prst="corner">
            <a:avLst>
              <a:gd name="adj1" fmla="val 25294"/>
              <a:gd name="adj2" fmla="val 26509"/>
            </a:avLst>
          </a:prstGeom>
          <a:gradFill>
            <a:gsLst>
              <a:gs pos="0">
                <a:schemeClr val="dk1"/>
              </a:gs>
              <a:gs pos="38000">
                <a:schemeClr val="lt1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5"/>
          <p:cNvSpPr/>
          <p:nvPr/>
        </p:nvSpPr>
        <p:spPr>
          <a:xfrm rot="5400000">
            <a:off x="8629088" y="4282550"/>
            <a:ext cx="166200" cy="1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25"/>
          <p:cNvGrpSpPr/>
          <p:nvPr/>
        </p:nvGrpSpPr>
        <p:grpSpPr>
          <a:xfrm rot="5400000">
            <a:off x="8673676" y="1273706"/>
            <a:ext cx="201547" cy="230105"/>
            <a:chOff x="331378" y="1438600"/>
            <a:chExt cx="453322" cy="310282"/>
          </a:xfrm>
        </p:grpSpPr>
        <p:sp>
          <p:nvSpPr>
            <p:cNvPr id="805" name="Google Shape;805;p25"/>
            <p:cNvSpPr/>
            <p:nvPr/>
          </p:nvSpPr>
          <p:spPr>
            <a:xfrm>
              <a:off x="331378" y="1438600"/>
              <a:ext cx="453300" cy="154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5"/>
            <p:cNvSpPr/>
            <p:nvPr/>
          </p:nvSpPr>
          <p:spPr>
            <a:xfrm>
              <a:off x="546500" y="1534082"/>
              <a:ext cx="238200" cy="21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25"/>
          <p:cNvSpPr/>
          <p:nvPr/>
        </p:nvSpPr>
        <p:spPr>
          <a:xfrm rot="-5400000" flipH="1">
            <a:off x="347351" y="3768200"/>
            <a:ext cx="166200" cy="1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" name="Google Shape;808;p25"/>
          <p:cNvGrpSpPr/>
          <p:nvPr/>
        </p:nvGrpSpPr>
        <p:grpSpPr>
          <a:xfrm rot="5400000">
            <a:off x="1172315" y="4737481"/>
            <a:ext cx="201547" cy="230105"/>
            <a:chOff x="331378" y="1438600"/>
            <a:chExt cx="453322" cy="310282"/>
          </a:xfrm>
        </p:grpSpPr>
        <p:sp>
          <p:nvSpPr>
            <p:cNvPr id="809" name="Google Shape;809;p25"/>
            <p:cNvSpPr/>
            <p:nvPr/>
          </p:nvSpPr>
          <p:spPr>
            <a:xfrm>
              <a:off x="331378" y="1438600"/>
              <a:ext cx="453300" cy="154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5"/>
            <p:cNvSpPr/>
            <p:nvPr/>
          </p:nvSpPr>
          <p:spPr>
            <a:xfrm>
              <a:off x="546500" y="1534082"/>
              <a:ext cx="238200" cy="21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" name="Google Shape;811;p25"/>
          <p:cNvSpPr/>
          <p:nvPr/>
        </p:nvSpPr>
        <p:spPr>
          <a:xfrm rot="5400000">
            <a:off x="8649646" y="1799777"/>
            <a:ext cx="125100" cy="13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" name="Google Shape;812;p25"/>
          <p:cNvGrpSpPr/>
          <p:nvPr/>
        </p:nvGrpSpPr>
        <p:grpSpPr>
          <a:xfrm rot="5400000" flipH="1">
            <a:off x="383882" y="1251907"/>
            <a:ext cx="462340" cy="273677"/>
            <a:chOff x="697350" y="2505425"/>
            <a:chExt cx="1243182" cy="600300"/>
          </a:xfrm>
        </p:grpSpPr>
        <p:sp>
          <p:nvSpPr>
            <p:cNvPr id="813" name="Google Shape;813;p25"/>
            <p:cNvSpPr/>
            <p:nvPr/>
          </p:nvSpPr>
          <p:spPr>
            <a:xfrm>
              <a:off x="6973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5"/>
            <p:cNvSpPr/>
            <p:nvPr/>
          </p:nvSpPr>
          <p:spPr>
            <a:xfrm>
              <a:off x="927450" y="27055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5"/>
            <p:cNvSpPr/>
            <p:nvPr/>
          </p:nvSpPr>
          <p:spPr>
            <a:xfrm>
              <a:off x="11575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5"/>
            <p:cNvSpPr/>
            <p:nvPr/>
          </p:nvSpPr>
          <p:spPr>
            <a:xfrm>
              <a:off x="1387632" y="2705535"/>
              <a:ext cx="552900" cy="2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1157550" y="2905625"/>
              <a:ext cx="5094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25"/>
          <p:cNvGrpSpPr/>
          <p:nvPr/>
        </p:nvGrpSpPr>
        <p:grpSpPr>
          <a:xfrm>
            <a:off x="7908632" y="4603432"/>
            <a:ext cx="462340" cy="273677"/>
            <a:chOff x="697350" y="2505425"/>
            <a:chExt cx="1243182" cy="600300"/>
          </a:xfrm>
        </p:grpSpPr>
        <p:sp>
          <p:nvSpPr>
            <p:cNvPr id="819" name="Google Shape;819;p25"/>
            <p:cNvSpPr/>
            <p:nvPr/>
          </p:nvSpPr>
          <p:spPr>
            <a:xfrm>
              <a:off x="6973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5"/>
            <p:cNvSpPr/>
            <p:nvPr/>
          </p:nvSpPr>
          <p:spPr>
            <a:xfrm>
              <a:off x="927450" y="27055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5"/>
            <p:cNvSpPr/>
            <p:nvPr/>
          </p:nvSpPr>
          <p:spPr>
            <a:xfrm>
              <a:off x="11575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5"/>
            <p:cNvSpPr/>
            <p:nvPr/>
          </p:nvSpPr>
          <p:spPr>
            <a:xfrm>
              <a:off x="1157550" y="2905625"/>
              <a:ext cx="5094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5"/>
            <p:cNvSpPr/>
            <p:nvPr/>
          </p:nvSpPr>
          <p:spPr>
            <a:xfrm>
              <a:off x="1387632" y="2705535"/>
              <a:ext cx="552900" cy="2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55985">
            <a:off x="6726318" y="3616338"/>
            <a:ext cx="5746921" cy="570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530053">
            <a:off x="-3721398" y="-3573500"/>
            <a:ext cx="5928852" cy="5882496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32"/>
          <p:cNvSpPr/>
          <p:nvPr/>
        </p:nvSpPr>
        <p:spPr>
          <a:xfrm>
            <a:off x="675250" y="4713275"/>
            <a:ext cx="1970700" cy="97200"/>
          </a:xfrm>
          <a:prstGeom prst="rect">
            <a:avLst/>
          </a:prstGeom>
          <a:gradFill>
            <a:gsLst>
              <a:gs pos="0">
                <a:schemeClr val="dk1"/>
              </a:gs>
              <a:gs pos="38000">
                <a:schemeClr val="lt1"/>
              </a:gs>
              <a:gs pos="100000">
                <a:schemeClr val="l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32"/>
          <p:cNvGrpSpPr/>
          <p:nvPr/>
        </p:nvGrpSpPr>
        <p:grpSpPr>
          <a:xfrm rot="10800000">
            <a:off x="8219261" y="424112"/>
            <a:ext cx="334550" cy="333046"/>
            <a:chOff x="927450" y="2505425"/>
            <a:chExt cx="739500" cy="600300"/>
          </a:xfrm>
        </p:grpSpPr>
        <p:sp>
          <p:nvSpPr>
            <p:cNvPr id="1070" name="Google Shape;1070;p32"/>
            <p:cNvSpPr/>
            <p:nvPr/>
          </p:nvSpPr>
          <p:spPr>
            <a:xfrm>
              <a:off x="927450" y="27055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2"/>
            <p:cNvSpPr/>
            <p:nvPr/>
          </p:nvSpPr>
          <p:spPr>
            <a:xfrm>
              <a:off x="11575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2"/>
            <p:cNvSpPr/>
            <p:nvPr/>
          </p:nvSpPr>
          <p:spPr>
            <a:xfrm>
              <a:off x="1157550" y="2905625"/>
              <a:ext cx="5094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3" name="Google Shape;1073;p32"/>
          <p:cNvSpPr/>
          <p:nvPr/>
        </p:nvSpPr>
        <p:spPr>
          <a:xfrm rot="5400000">
            <a:off x="8523488" y="1010500"/>
            <a:ext cx="166200" cy="1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32"/>
          <p:cNvSpPr/>
          <p:nvPr/>
        </p:nvSpPr>
        <p:spPr>
          <a:xfrm rot="5400000">
            <a:off x="8629088" y="4282550"/>
            <a:ext cx="166200" cy="1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5" name="Google Shape;1075;p32"/>
          <p:cNvGrpSpPr/>
          <p:nvPr/>
        </p:nvGrpSpPr>
        <p:grpSpPr>
          <a:xfrm rot="5400000">
            <a:off x="8044201" y="4769381"/>
            <a:ext cx="201547" cy="230105"/>
            <a:chOff x="331378" y="1438600"/>
            <a:chExt cx="453322" cy="310282"/>
          </a:xfrm>
        </p:grpSpPr>
        <p:sp>
          <p:nvSpPr>
            <p:cNvPr id="1076" name="Google Shape;1076;p32"/>
            <p:cNvSpPr/>
            <p:nvPr/>
          </p:nvSpPr>
          <p:spPr>
            <a:xfrm>
              <a:off x="331378" y="1438600"/>
              <a:ext cx="453300" cy="154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546500" y="1534082"/>
              <a:ext cx="238200" cy="21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32"/>
          <p:cNvGrpSpPr/>
          <p:nvPr/>
        </p:nvGrpSpPr>
        <p:grpSpPr>
          <a:xfrm rot="5400000" flipH="1">
            <a:off x="91114" y="3627288"/>
            <a:ext cx="549984" cy="230091"/>
            <a:chOff x="697350" y="2505425"/>
            <a:chExt cx="1243182" cy="424210"/>
          </a:xfrm>
        </p:grpSpPr>
        <p:sp>
          <p:nvSpPr>
            <p:cNvPr id="1079" name="Google Shape;1079;p32"/>
            <p:cNvSpPr/>
            <p:nvPr/>
          </p:nvSpPr>
          <p:spPr>
            <a:xfrm>
              <a:off x="6973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927450" y="27055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1387632" y="2705535"/>
              <a:ext cx="552900" cy="2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32"/>
          <p:cNvGrpSpPr/>
          <p:nvPr/>
        </p:nvGrpSpPr>
        <p:grpSpPr>
          <a:xfrm rot="-5400000">
            <a:off x="408177" y="575387"/>
            <a:ext cx="484841" cy="287063"/>
            <a:chOff x="697350" y="2505425"/>
            <a:chExt cx="1243182" cy="600300"/>
          </a:xfrm>
        </p:grpSpPr>
        <p:sp>
          <p:nvSpPr>
            <p:cNvPr id="1083" name="Google Shape;1083;p32"/>
            <p:cNvSpPr/>
            <p:nvPr/>
          </p:nvSpPr>
          <p:spPr>
            <a:xfrm>
              <a:off x="6973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927450" y="27055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11575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1387632" y="2705535"/>
              <a:ext cx="552900" cy="2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1157550" y="2905625"/>
              <a:ext cx="5094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32"/>
          <p:cNvSpPr/>
          <p:nvPr/>
        </p:nvSpPr>
        <p:spPr>
          <a:xfrm rot="10800000">
            <a:off x="894788" y="399100"/>
            <a:ext cx="166200" cy="1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554028" flipH="1">
            <a:off x="7601280" y="-765198"/>
            <a:ext cx="4586182" cy="333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554028" flipH="1">
            <a:off x="-3343995" y="2211790"/>
            <a:ext cx="4586182" cy="3332148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33"/>
          <p:cNvSpPr/>
          <p:nvPr/>
        </p:nvSpPr>
        <p:spPr>
          <a:xfrm rot="10800000" flipH="1">
            <a:off x="472525" y="271775"/>
            <a:ext cx="615600" cy="765900"/>
          </a:xfrm>
          <a:prstGeom prst="corner">
            <a:avLst>
              <a:gd name="adj1" fmla="val 27414"/>
              <a:gd name="adj2" fmla="val 29645"/>
            </a:avLst>
          </a:prstGeom>
          <a:gradFill>
            <a:gsLst>
              <a:gs pos="0">
                <a:schemeClr val="lt2"/>
              </a:gs>
              <a:gs pos="57000">
                <a:schemeClr val="lt1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3"/>
          <p:cNvSpPr/>
          <p:nvPr/>
        </p:nvSpPr>
        <p:spPr>
          <a:xfrm rot="5400000">
            <a:off x="398873" y="4232400"/>
            <a:ext cx="166200" cy="1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3"/>
          <p:cNvSpPr/>
          <p:nvPr/>
        </p:nvSpPr>
        <p:spPr>
          <a:xfrm rot="5400000">
            <a:off x="8538925" y="764963"/>
            <a:ext cx="166200" cy="1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5" name="Google Shape;1095;p33"/>
          <p:cNvGrpSpPr/>
          <p:nvPr/>
        </p:nvGrpSpPr>
        <p:grpSpPr>
          <a:xfrm rot="-5400000">
            <a:off x="289452" y="4444261"/>
            <a:ext cx="260557" cy="230092"/>
            <a:chOff x="331400" y="1438600"/>
            <a:chExt cx="453300" cy="400300"/>
          </a:xfrm>
        </p:grpSpPr>
        <p:sp>
          <p:nvSpPr>
            <p:cNvPr id="1096" name="Google Shape;1096;p33"/>
            <p:cNvSpPr/>
            <p:nvPr/>
          </p:nvSpPr>
          <p:spPr>
            <a:xfrm>
              <a:off x="331400" y="1438600"/>
              <a:ext cx="4533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546500" y="1624100"/>
              <a:ext cx="238200" cy="21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8" name="Google Shape;1098;p33"/>
          <p:cNvSpPr/>
          <p:nvPr/>
        </p:nvSpPr>
        <p:spPr>
          <a:xfrm rot="5400000">
            <a:off x="336613" y="1488863"/>
            <a:ext cx="166200" cy="1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9" name="Google Shape;1099;p33"/>
          <p:cNvGrpSpPr/>
          <p:nvPr/>
        </p:nvGrpSpPr>
        <p:grpSpPr>
          <a:xfrm rot="5400000" flipH="1">
            <a:off x="8429502" y="390380"/>
            <a:ext cx="260557" cy="230092"/>
            <a:chOff x="331400" y="1438600"/>
            <a:chExt cx="453300" cy="400300"/>
          </a:xfrm>
        </p:grpSpPr>
        <p:sp>
          <p:nvSpPr>
            <p:cNvPr id="1100" name="Google Shape;1100;p33"/>
            <p:cNvSpPr/>
            <p:nvPr/>
          </p:nvSpPr>
          <p:spPr>
            <a:xfrm>
              <a:off x="331400" y="1438600"/>
              <a:ext cx="4533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546500" y="1624100"/>
              <a:ext cx="238200" cy="21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2" name="Google Shape;1102;p33"/>
          <p:cNvGrpSpPr/>
          <p:nvPr/>
        </p:nvGrpSpPr>
        <p:grpSpPr>
          <a:xfrm rot="-5400000">
            <a:off x="8414877" y="4415762"/>
            <a:ext cx="484841" cy="287063"/>
            <a:chOff x="697350" y="2505425"/>
            <a:chExt cx="1243182" cy="600300"/>
          </a:xfrm>
        </p:grpSpPr>
        <p:sp>
          <p:nvSpPr>
            <p:cNvPr id="1103" name="Google Shape;1103;p33"/>
            <p:cNvSpPr/>
            <p:nvPr/>
          </p:nvSpPr>
          <p:spPr>
            <a:xfrm>
              <a:off x="6973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927450" y="27055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1157550" y="2505425"/>
              <a:ext cx="230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1387632" y="2705535"/>
              <a:ext cx="552900" cy="2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1157550" y="2905625"/>
              <a:ext cx="5094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ontserrat Black"/>
              <a:buNone/>
              <a:defRPr sz="3000">
                <a:solidFill>
                  <a:schemeClr val="accen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ebas Neue"/>
              <a:buNone/>
              <a:defRPr sz="3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ebas Neue"/>
              <a:buNone/>
              <a:defRPr sz="3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ebas Neue"/>
              <a:buNone/>
              <a:defRPr sz="3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ebas Neue"/>
              <a:buNone/>
              <a:defRPr sz="3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ebas Neue"/>
              <a:buNone/>
              <a:defRPr sz="3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ebas Neue"/>
              <a:buNone/>
              <a:defRPr sz="3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ebas Neue"/>
              <a:buNone/>
              <a:defRPr sz="3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Bebas Neue"/>
              <a:buNone/>
              <a:defRPr sz="3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98700"/>
            <a:ext cx="7713900" cy="3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 Sans"/>
              <a:buChar char="●"/>
              <a:defRPr>
                <a:solidFill>
                  <a:schemeClr val="accent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 Sans"/>
              <a:buChar char="○"/>
              <a:defRPr>
                <a:solidFill>
                  <a:schemeClr val="accent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 Sans"/>
              <a:buChar char="■"/>
              <a:defRPr>
                <a:solidFill>
                  <a:schemeClr val="accent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 Sans"/>
              <a:buChar char="●"/>
              <a:defRPr>
                <a:solidFill>
                  <a:schemeClr val="accent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 Sans"/>
              <a:buChar char="○"/>
              <a:defRPr>
                <a:solidFill>
                  <a:schemeClr val="accent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 Sans"/>
              <a:buChar char="■"/>
              <a:defRPr>
                <a:solidFill>
                  <a:schemeClr val="accent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 Sans"/>
              <a:buChar char="●"/>
              <a:defRPr>
                <a:solidFill>
                  <a:schemeClr val="accent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 Sans"/>
              <a:buChar char="○"/>
              <a:defRPr>
                <a:solidFill>
                  <a:schemeClr val="accent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Nunito Sans"/>
              <a:buChar char="■"/>
              <a:defRPr>
                <a:solidFill>
                  <a:schemeClr val="accent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66" r:id="rId5"/>
    <p:sldLayoutId id="2147483670" r:id="rId6"/>
    <p:sldLayoutId id="2147483671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40"/>
          <p:cNvSpPr txBox="1">
            <a:spLocks noGrp="1"/>
          </p:cNvSpPr>
          <p:nvPr>
            <p:ph type="ctrTitle"/>
          </p:nvPr>
        </p:nvSpPr>
        <p:spPr>
          <a:xfrm>
            <a:off x="2024636" y="1389300"/>
            <a:ext cx="4946412" cy="22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4000" dirty="0"/>
              <a:t>Методи профілактики</a:t>
            </a:r>
            <a:br>
              <a:rPr lang="uk-UA" sz="4000" dirty="0"/>
            </a:br>
            <a:r>
              <a:rPr lang="uk-UA" sz="4000" dirty="0"/>
              <a:t> </a:t>
            </a:r>
            <a:r>
              <a:rPr lang="uk-UA" sz="2800" dirty="0" err="1">
                <a:solidFill>
                  <a:schemeClr val="dk1"/>
                </a:solidFill>
              </a:rPr>
              <a:t>аддиктивної</a:t>
            </a:r>
            <a:r>
              <a:rPr lang="uk-UA" sz="2800" dirty="0">
                <a:solidFill>
                  <a:schemeClr val="dk1"/>
                </a:solidFill>
              </a:rPr>
              <a:t> поведінки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1208" name="Google Shape;1208;p40"/>
          <p:cNvSpPr txBox="1">
            <a:spLocks noGrp="1"/>
          </p:cNvSpPr>
          <p:nvPr>
            <p:ph type="subTitle" idx="1"/>
          </p:nvPr>
        </p:nvSpPr>
        <p:spPr>
          <a:xfrm>
            <a:off x="2196600" y="3701688"/>
            <a:ext cx="4750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ІП-15 Мєшков Андрій</a:t>
            </a:r>
            <a:endParaRPr dirty="0"/>
          </a:p>
        </p:txBody>
      </p:sp>
      <p:cxnSp>
        <p:nvCxnSpPr>
          <p:cNvPr id="1209" name="Google Shape;1209;p40"/>
          <p:cNvCxnSpPr/>
          <p:nvPr/>
        </p:nvCxnSpPr>
        <p:spPr>
          <a:xfrm>
            <a:off x="2395650" y="3587975"/>
            <a:ext cx="4352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5" name="Google Shape;1235;p40"/>
          <p:cNvGrpSpPr/>
          <p:nvPr/>
        </p:nvGrpSpPr>
        <p:grpSpPr>
          <a:xfrm>
            <a:off x="1476863" y="1061850"/>
            <a:ext cx="6741066" cy="2920723"/>
            <a:chOff x="1476863" y="1061850"/>
            <a:chExt cx="6741066" cy="2920723"/>
          </a:xfrm>
        </p:grpSpPr>
        <p:sp>
          <p:nvSpPr>
            <p:cNvPr id="1236" name="Google Shape;1236;p40"/>
            <p:cNvSpPr/>
            <p:nvPr/>
          </p:nvSpPr>
          <p:spPr>
            <a:xfrm>
              <a:off x="7712800" y="1061850"/>
              <a:ext cx="166200" cy="105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7" name="Google Shape;1237;p40"/>
            <p:cNvGrpSpPr/>
            <p:nvPr/>
          </p:nvGrpSpPr>
          <p:grpSpPr>
            <a:xfrm rot="-5400000">
              <a:off x="1654577" y="3737248"/>
              <a:ext cx="260557" cy="230092"/>
              <a:chOff x="331400" y="1438600"/>
              <a:chExt cx="453300" cy="400300"/>
            </a:xfrm>
          </p:grpSpPr>
          <p:sp>
            <p:nvSpPr>
              <p:cNvPr id="1238" name="Google Shape;1238;p40"/>
              <p:cNvSpPr/>
              <p:nvPr/>
            </p:nvSpPr>
            <p:spPr>
              <a:xfrm>
                <a:off x="331400" y="1438600"/>
                <a:ext cx="453300" cy="200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0"/>
              <p:cNvSpPr/>
              <p:nvPr/>
            </p:nvSpPr>
            <p:spPr>
              <a:xfrm>
                <a:off x="546500" y="1624100"/>
                <a:ext cx="238200" cy="21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0" name="Google Shape;1240;p40"/>
            <p:cNvGrpSpPr/>
            <p:nvPr/>
          </p:nvGrpSpPr>
          <p:grpSpPr>
            <a:xfrm rot="-5400000">
              <a:off x="7933454" y="1466452"/>
              <a:ext cx="230095" cy="338854"/>
              <a:chOff x="331400" y="1438600"/>
              <a:chExt cx="453300" cy="400300"/>
            </a:xfrm>
          </p:grpSpPr>
          <p:sp>
            <p:nvSpPr>
              <p:cNvPr id="1241" name="Google Shape;1241;p40"/>
              <p:cNvSpPr/>
              <p:nvPr/>
            </p:nvSpPr>
            <p:spPr>
              <a:xfrm>
                <a:off x="331400" y="1438600"/>
                <a:ext cx="453300" cy="200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0"/>
              <p:cNvSpPr/>
              <p:nvPr/>
            </p:nvSpPr>
            <p:spPr>
              <a:xfrm>
                <a:off x="546500" y="1624100"/>
                <a:ext cx="238200" cy="21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3" name="Google Shape;1243;p40"/>
            <p:cNvSpPr/>
            <p:nvPr/>
          </p:nvSpPr>
          <p:spPr>
            <a:xfrm rot="5400000">
              <a:off x="1446563" y="3583500"/>
              <a:ext cx="166200" cy="105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44"/>
          <p:cNvSpPr txBox="1">
            <a:spLocks noGrp="1"/>
          </p:cNvSpPr>
          <p:nvPr>
            <p:ph type="title"/>
          </p:nvPr>
        </p:nvSpPr>
        <p:spPr>
          <a:xfrm>
            <a:off x="2087967" y="1067075"/>
            <a:ext cx="4768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ВСТУП</a:t>
            </a:r>
            <a:endParaRPr dirty="0"/>
          </a:p>
        </p:txBody>
      </p:sp>
      <p:grpSp>
        <p:nvGrpSpPr>
          <p:cNvPr id="1358" name="Google Shape;1358;p44"/>
          <p:cNvGrpSpPr/>
          <p:nvPr/>
        </p:nvGrpSpPr>
        <p:grpSpPr>
          <a:xfrm>
            <a:off x="2118547" y="1197168"/>
            <a:ext cx="4707588" cy="581613"/>
            <a:chOff x="2212938" y="1630313"/>
            <a:chExt cx="4707588" cy="581613"/>
          </a:xfrm>
        </p:grpSpPr>
        <p:grpSp>
          <p:nvGrpSpPr>
            <p:cNvPr id="1359" name="Google Shape;1359;p44"/>
            <p:cNvGrpSpPr/>
            <p:nvPr/>
          </p:nvGrpSpPr>
          <p:grpSpPr>
            <a:xfrm>
              <a:off x="2212938" y="1630313"/>
              <a:ext cx="4010113" cy="581613"/>
              <a:chOff x="2822538" y="792113"/>
              <a:chExt cx="4010113" cy="581613"/>
            </a:xfrm>
          </p:grpSpPr>
          <p:sp>
            <p:nvSpPr>
              <p:cNvPr id="1360" name="Google Shape;1360;p44"/>
              <p:cNvSpPr/>
              <p:nvPr/>
            </p:nvSpPr>
            <p:spPr>
              <a:xfrm>
                <a:off x="2911551" y="1151000"/>
                <a:ext cx="199200" cy="4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4"/>
              <p:cNvSpPr/>
              <p:nvPr/>
            </p:nvSpPr>
            <p:spPr>
              <a:xfrm>
                <a:off x="3446245" y="1051279"/>
                <a:ext cx="128700" cy="4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4"/>
              <p:cNvSpPr/>
              <p:nvPr/>
            </p:nvSpPr>
            <p:spPr>
              <a:xfrm>
                <a:off x="4741748" y="925925"/>
                <a:ext cx="143400" cy="4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4"/>
              <p:cNvSpPr/>
              <p:nvPr/>
            </p:nvSpPr>
            <p:spPr>
              <a:xfrm>
                <a:off x="2822538" y="1051275"/>
                <a:ext cx="87300" cy="4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4"/>
              <p:cNvSpPr/>
              <p:nvPr/>
            </p:nvSpPr>
            <p:spPr>
              <a:xfrm>
                <a:off x="5067688" y="1289713"/>
                <a:ext cx="162000" cy="4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4"/>
              <p:cNvSpPr/>
              <p:nvPr/>
            </p:nvSpPr>
            <p:spPr>
              <a:xfrm>
                <a:off x="3915763" y="792131"/>
                <a:ext cx="44100" cy="4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4"/>
              <p:cNvSpPr/>
              <p:nvPr/>
            </p:nvSpPr>
            <p:spPr>
              <a:xfrm>
                <a:off x="6703950" y="812338"/>
                <a:ext cx="128700" cy="4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4"/>
              <p:cNvSpPr/>
              <p:nvPr/>
            </p:nvSpPr>
            <p:spPr>
              <a:xfrm>
                <a:off x="4183663" y="1307456"/>
                <a:ext cx="44100" cy="4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4"/>
              <p:cNvSpPr/>
              <p:nvPr/>
            </p:nvSpPr>
            <p:spPr>
              <a:xfrm>
                <a:off x="5814588" y="1307438"/>
                <a:ext cx="87300" cy="4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4"/>
              <p:cNvSpPr/>
              <p:nvPr/>
            </p:nvSpPr>
            <p:spPr>
              <a:xfrm>
                <a:off x="3153500" y="1331725"/>
                <a:ext cx="128700" cy="4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4"/>
              <p:cNvSpPr/>
              <p:nvPr/>
            </p:nvSpPr>
            <p:spPr>
              <a:xfrm>
                <a:off x="4015500" y="792131"/>
                <a:ext cx="128700" cy="4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4"/>
              <p:cNvSpPr/>
              <p:nvPr/>
            </p:nvSpPr>
            <p:spPr>
              <a:xfrm>
                <a:off x="4697638" y="865956"/>
                <a:ext cx="44100" cy="4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4"/>
              <p:cNvSpPr/>
              <p:nvPr/>
            </p:nvSpPr>
            <p:spPr>
              <a:xfrm>
                <a:off x="5763038" y="792113"/>
                <a:ext cx="162000" cy="4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4"/>
              <p:cNvSpPr/>
              <p:nvPr/>
            </p:nvSpPr>
            <p:spPr>
              <a:xfrm>
                <a:off x="5958538" y="792131"/>
                <a:ext cx="44100" cy="4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4"/>
              <p:cNvSpPr/>
              <p:nvPr/>
            </p:nvSpPr>
            <p:spPr>
              <a:xfrm>
                <a:off x="5094100" y="1051275"/>
                <a:ext cx="218400" cy="4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4"/>
              <p:cNvSpPr/>
              <p:nvPr/>
            </p:nvSpPr>
            <p:spPr>
              <a:xfrm>
                <a:off x="3682100" y="1142825"/>
                <a:ext cx="337500" cy="4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4"/>
              <p:cNvSpPr/>
              <p:nvPr/>
            </p:nvSpPr>
            <p:spPr>
              <a:xfrm>
                <a:off x="4555875" y="1064550"/>
                <a:ext cx="128700" cy="4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44"/>
              <p:cNvSpPr/>
              <p:nvPr/>
            </p:nvSpPr>
            <p:spPr>
              <a:xfrm>
                <a:off x="5381450" y="946500"/>
                <a:ext cx="337500" cy="4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44"/>
              <p:cNvSpPr/>
              <p:nvPr/>
            </p:nvSpPr>
            <p:spPr>
              <a:xfrm>
                <a:off x="6195525" y="1170325"/>
                <a:ext cx="249000" cy="4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9" name="Google Shape;1379;p44"/>
            <p:cNvSpPr/>
            <p:nvPr/>
          </p:nvSpPr>
          <p:spPr>
            <a:xfrm>
              <a:off x="3904688" y="1902756"/>
              <a:ext cx="44100" cy="4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4"/>
            <p:cNvSpPr/>
            <p:nvPr/>
          </p:nvSpPr>
          <p:spPr>
            <a:xfrm>
              <a:off x="5320363" y="2143156"/>
              <a:ext cx="44100" cy="4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4"/>
            <p:cNvSpPr/>
            <p:nvPr/>
          </p:nvSpPr>
          <p:spPr>
            <a:xfrm>
              <a:off x="5925225" y="1850375"/>
              <a:ext cx="195300" cy="4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4"/>
            <p:cNvSpPr/>
            <p:nvPr/>
          </p:nvSpPr>
          <p:spPr>
            <a:xfrm>
              <a:off x="6255075" y="1983700"/>
              <a:ext cx="213000" cy="4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4"/>
            <p:cNvSpPr/>
            <p:nvPr/>
          </p:nvSpPr>
          <p:spPr>
            <a:xfrm>
              <a:off x="6707525" y="1786050"/>
              <a:ext cx="213000" cy="4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4"/>
            <p:cNvSpPr/>
            <p:nvPr/>
          </p:nvSpPr>
          <p:spPr>
            <a:xfrm>
              <a:off x="5979225" y="2155075"/>
              <a:ext cx="87300" cy="4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4"/>
            <p:cNvSpPr/>
            <p:nvPr/>
          </p:nvSpPr>
          <p:spPr>
            <a:xfrm>
              <a:off x="6536425" y="1647850"/>
              <a:ext cx="44100" cy="4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4"/>
            <p:cNvSpPr/>
            <p:nvPr/>
          </p:nvSpPr>
          <p:spPr>
            <a:xfrm>
              <a:off x="6829325" y="1892375"/>
              <a:ext cx="87300" cy="4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4"/>
            <p:cNvSpPr/>
            <p:nvPr/>
          </p:nvSpPr>
          <p:spPr>
            <a:xfrm>
              <a:off x="6743600" y="2143150"/>
              <a:ext cx="44100" cy="4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" name="Google Shape;1388;p44"/>
          <p:cNvSpPr/>
          <p:nvPr/>
        </p:nvSpPr>
        <p:spPr>
          <a:xfrm>
            <a:off x="2862300" y="3770300"/>
            <a:ext cx="3419400" cy="122100"/>
          </a:xfrm>
          <a:prstGeom prst="rect">
            <a:avLst/>
          </a:prstGeom>
          <a:gradFill>
            <a:gsLst>
              <a:gs pos="0">
                <a:schemeClr val="dk1"/>
              </a:gs>
              <a:gs pos="38000">
                <a:schemeClr val="lt1"/>
              </a:gs>
              <a:gs pos="100000">
                <a:schemeClr val="l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9" name="Google Shape;1389;p44"/>
          <p:cNvGrpSpPr/>
          <p:nvPr/>
        </p:nvGrpSpPr>
        <p:grpSpPr>
          <a:xfrm>
            <a:off x="782301" y="900875"/>
            <a:ext cx="7476420" cy="3540645"/>
            <a:chOff x="782301" y="900875"/>
            <a:chExt cx="7476420" cy="3540645"/>
          </a:xfrm>
        </p:grpSpPr>
        <p:sp>
          <p:nvSpPr>
            <p:cNvPr id="1390" name="Google Shape;1390;p44"/>
            <p:cNvSpPr/>
            <p:nvPr/>
          </p:nvSpPr>
          <p:spPr>
            <a:xfrm rot="-5400000" flipH="1">
              <a:off x="826534" y="1748564"/>
              <a:ext cx="125100" cy="13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1" name="Google Shape;1391;p44"/>
            <p:cNvGrpSpPr/>
            <p:nvPr/>
          </p:nvGrpSpPr>
          <p:grpSpPr>
            <a:xfrm>
              <a:off x="782301" y="900875"/>
              <a:ext cx="7476420" cy="3540645"/>
              <a:chOff x="782301" y="900875"/>
              <a:chExt cx="7476420" cy="3540645"/>
            </a:xfrm>
          </p:grpSpPr>
          <p:grpSp>
            <p:nvGrpSpPr>
              <p:cNvPr id="1392" name="Google Shape;1392;p44"/>
              <p:cNvGrpSpPr/>
              <p:nvPr/>
            </p:nvGrpSpPr>
            <p:grpSpPr>
              <a:xfrm rot="5400000" flipH="1">
                <a:off x="8013396" y="3716298"/>
                <a:ext cx="260557" cy="230092"/>
                <a:chOff x="331400" y="1438600"/>
                <a:chExt cx="453300" cy="400300"/>
              </a:xfrm>
            </p:grpSpPr>
            <p:sp>
              <p:nvSpPr>
                <p:cNvPr id="1393" name="Google Shape;1393;p44"/>
                <p:cNvSpPr/>
                <p:nvPr/>
              </p:nvSpPr>
              <p:spPr>
                <a:xfrm>
                  <a:off x="331400" y="1438600"/>
                  <a:ext cx="453300" cy="200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44"/>
                <p:cNvSpPr/>
                <p:nvPr/>
              </p:nvSpPr>
              <p:spPr>
                <a:xfrm>
                  <a:off x="546500" y="1624100"/>
                  <a:ext cx="238200" cy="21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95" name="Google Shape;1395;p44"/>
              <p:cNvSpPr/>
              <p:nvPr/>
            </p:nvSpPr>
            <p:spPr>
              <a:xfrm rot="-5400000" flipH="1">
                <a:off x="7555917" y="2864775"/>
                <a:ext cx="166200" cy="10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96" name="Google Shape;1396;p44"/>
              <p:cNvGrpSpPr/>
              <p:nvPr/>
            </p:nvGrpSpPr>
            <p:grpSpPr>
              <a:xfrm flipH="1">
                <a:off x="1295659" y="3497862"/>
                <a:ext cx="230095" cy="262653"/>
                <a:chOff x="331378" y="1438600"/>
                <a:chExt cx="453300" cy="310281"/>
              </a:xfrm>
            </p:grpSpPr>
            <p:sp>
              <p:nvSpPr>
                <p:cNvPr id="1397" name="Google Shape;1397;p44"/>
                <p:cNvSpPr/>
                <p:nvPr/>
              </p:nvSpPr>
              <p:spPr>
                <a:xfrm>
                  <a:off x="331378" y="1438600"/>
                  <a:ext cx="453300" cy="1227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44"/>
                <p:cNvSpPr/>
                <p:nvPr/>
              </p:nvSpPr>
              <p:spPr>
                <a:xfrm>
                  <a:off x="589014" y="1534082"/>
                  <a:ext cx="195600" cy="21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99" name="Google Shape;1399;p44"/>
              <p:cNvGrpSpPr/>
              <p:nvPr/>
            </p:nvGrpSpPr>
            <p:grpSpPr>
              <a:xfrm rot="10800000">
                <a:off x="782301" y="4198194"/>
                <a:ext cx="581561" cy="243327"/>
                <a:chOff x="697350" y="2505425"/>
                <a:chExt cx="1243182" cy="424210"/>
              </a:xfrm>
            </p:grpSpPr>
            <p:sp>
              <p:nvSpPr>
                <p:cNvPr id="1400" name="Google Shape;1400;p44"/>
                <p:cNvSpPr/>
                <p:nvPr/>
              </p:nvSpPr>
              <p:spPr>
                <a:xfrm>
                  <a:off x="697350" y="2505425"/>
                  <a:ext cx="230100" cy="200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44"/>
                <p:cNvSpPr/>
                <p:nvPr/>
              </p:nvSpPr>
              <p:spPr>
                <a:xfrm>
                  <a:off x="927450" y="2705525"/>
                  <a:ext cx="230100" cy="200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44"/>
                <p:cNvSpPr/>
                <p:nvPr/>
              </p:nvSpPr>
              <p:spPr>
                <a:xfrm>
                  <a:off x="1387632" y="2705535"/>
                  <a:ext cx="552900" cy="224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03" name="Google Shape;1403;p44"/>
              <p:cNvSpPr/>
              <p:nvPr/>
            </p:nvSpPr>
            <p:spPr>
              <a:xfrm rot="-5400000" flipH="1">
                <a:off x="4336467" y="931175"/>
                <a:ext cx="166200" cy="10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57" name="Google Shape;1357;p44"/>
          <p:cNvSpPr txBox="1">
            <a:spLocks noGrp="1"/>
          </p:cNvSpPr>
          <p:nvPr>
            <p:ph type="subTitle" idx="1"/>
          </p:nvPr>
        </p:nvSpPr>
        <p:spPr>
          <a:xfrm>
            <a:off x="1148581" y="2021248"/>
            <a:ext cx="6939130" cy="15432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Для </a:t>
            </a:r>
            <a:r>
              <a:rPr lang="ru-RU" sz="1400" dirty="0" err="1"/>
              <a:t>позначення</a:t>
            </a:r>
            <a:r>
              <a:rPr lang="ru-RU" sz="1400" dirty="0"/>
              <a:t> будь-</a:t>
            </a:r>
            <a:r>
              <a:rPr lang="ru-RU" sz="1400" dirty="0" err="1"/>
              <a:t>яких</a:t>
            </a:r>
            <a:r>
              <a:rPr lang="ru-RU" sz="1400" dirty="0"/>
              <a:t> </a:t>
            </a:r>
            <a:r>
              <a:rPr lang="ru-RU" sz="1400" dirty="0" err="1"/>
              <a:t>фактів</a:t>
            </a:r>
            <a:r>
              <a:rPr lang="ru-RU" sz="1400" dirty="0"/>
              <a:t> </a:t>
            </a:r>
            <a:r>
              <a:rPr lang="ru-RU" sz="1400" dirty="0" err="1"/>
              <a:t>поведінки</a:t>
            </a:r>
            <a:r>
              <a:rPr lang="ru-RU" sz="1400" dirty="0"/>
              <a:t> </a:t>
            </a:r>
            <a:r>
              <a:rPr lang="ru-RU" sz="1400" dirty="0" err="1"/>
              <a:t>стосовно</a:t>
            </a:r>
            <a:r>
              <a:rPr lang="ru-RU" sz="1400" dirty="0"/>
              <a:t> </a:t>
            </a:r>
            <a:r>
              <a:rPr lang="ru-RU" sz="1400" dirty="0" err="1"/>
              <a:t>адиктивних</a:t>
            </a:r>
            <a:r>
              <a:rPr lang="ru-RU" sz="1400" dirty="0"/>
              <a:t> </a:t>
            </a:r>
            <a:r>
              <a:rPr lang="ru-RU" sz="1400" dirty="0" err="1"/>
              <a:t>речовин</a:t>
            </a:r>
            <a:r>
              <a:rPr lang="ru-RU" sz="1400" dirty="0"/>
              <a:t> у </a:t>
            </a:r>
            <a:r>
              <a:rPr lang="ru-RU" sz="1400" dirty="0" err="1"/>
              <a:t>сучасній</a:t>
            </a:r>
            <a:r>
              <a:rPr lang="ru-RU" sz="1400" dirty="0"/>
              <a:t> </a:t>
            </a:r>
            <a:r>
              <a:rPr lang="ru-RU" sz="1400" dirty="0" err="1"/>
              <a:t>науці</a:t>
            </a:r>
            <a:r>
              <a:rPr lang="ru-RU" sz="1400" dirty="0"/>
              <a:t> </a:t>
            </a:r>
            <a:r>
              <a:rPr lang="ru-RU" sz="1400" dirty="0" err="1"/>
              <a:t>вживається</a:t>
            </a:r>
            <a:r>
              <a:rPr lang="ru-RU" sz="1400" dirty="0"/>
              <a:t> </a:t>
            </a:r>
            <a:r>
              <a:rPr lang="ru-RU" sz="1400" dirty="0" err="1"/>
              <a:t>термін</a:t>
            </a:r>
            <a:r>
              <a:rPr lang="ru-RU" sz="1400" dirty="0"/>
              <a:t> </a:t>
            </a:r>
            <a:r>
              <a:rPr lang="ru-RU" sz="1400" dirty="0" err="1"/>
              <a:t>адиктивна</a:t>
            </a:r>
            <a:r>
              <a:rPr lang="ru-RU" sz="1400" dirty="0"/>
              <a:t> </a:t>
            </a:r>
            <a:r>
              <a:rPr lang="ru-RU" sz="1400" dirty="0" err="1"/>
              <a:t>поведінка</a:t>
            </a:r>
            <a:r>
              <a:rPr lang="ru-RU" sz="1400" dirty="0"/>
              <a:t>. </a:t>
            </a:r>
            <a:r>
              <a:rPr lang="ru-RU" sz="1400" dirty="0" err="1"/>
              <a:t>Адиктивна</a:t>
            </a:r>
            <a:r>
              <a:rPr lang="ru-RU" sz="1400" dirty="0"/>
              <a:t> </a:t>
            </a:r>
            <a:r>
              <a:rPr lang="ru-RU" sz="1400" dirty="0" err="1"/>
              <a:t>поведінка</a:t>
            </a:r>
            <a:r>
              <a:rPr lang="ru-RU" sz="1400" dirty="0"/>
              <a:t> </a:t>
            </a:r>
            <a:r>
              <a:rPr lang="ru-RU" sz="1400" dirty="0" err="1"/>
              <a:t>визначається</a:t>
            </a:r>
            <a:r>
              <a:rPr lang="ru-RU" sz="1400" dirty="0"/>
              <a:t> як «</a:t>
            </a:r>
            <a:r>
              <a:rPr lang="ru-RU" sz="1400" dirty="0" err="1"/>
              <a:t>зловживання</a:t>
            </a:r>
            <a:r>
              <a:rPr lang="ru-RU" sz="1400" dirty="0"/>
              <a:t> </a:t>
            </a:r>
            <a:r>
              <a:rPr lang="ru-RU" sz="1400" dirty="0" err="1"/>
              <a:t>різноманітними</a:t>
            </a:r>
            <a:r>
              <a:rPr lang="ru-RU" sz="1400" dirty="0"/>
              <a:t> </a:t>
            </a:r>
            <a:r>
              <a:rPr lang="ru-RU" sz="1400" dirty="0" err="1"/>
              <a:t>речовинами</a:t>
            </a:r>
            <a:r>
              <a:rPr lang="ru-RU" sz="1400" dirty="0"/>
              <a:t>, </a:t>
            </a:r>
            <a:r>
              <a:rPr lang="ru-RU" sz="1400" dirty="0" err="1"/>
              <a:t>які</a:t>
            </a:r>
            <a:r>
              <a:rPr lang="ru-RU" sz="1400" dirty="0"/>
              <a:t> </a:t>
            </a:r>
            <a:r>
              <a:rPr lang="ru-RU" sz="1400" dirty="0" err="1"/>
              <a:t>змінюють</a:t>
            </a:r>
            <a:r>
              <a:rPr lang="ru-RU" sz="1400" dirty="0"/>
              <a:t> </a:t>
            </a:r>
            <a:r>
              <a:rPr lang="ru-RU" sz="1400" dirty="0" err="1"/>
              <a:t>психічний</a:t>
            </a:r>
            <a:r>
              <a:rPr lang="ru-RU" sz="1400" dirty="0"/>
              <a:t> стан, </a:t>
            </a:r>
            <a:r>
              <a:rPr lang="ru-RU" sz="1400" dirty="0" err="1"/>
              <a:t>включаючи</a:t>
            </a:r>
            <a:r>
              <a:rPr lang="ru-RU" sz="1400" dirty="0"/>
              <a:t> алкоголь і </a:t>
            </a:r>
            <a:r>
              <a:rPr lang="ru-RU" sz="1400" dirty="0" err="1"/>
              <a:t>паління</a:t>
            </a:r>
            <a:r>
              <a:rPr lang="ru-RU" sz="1400" dirty="0"/>
              <a:t> тютюну, до того, як </a:t>
            </a:r>
            <a:r>
              <a:rPr lang="ru-RU" sz="1400" dirty="0" err="1"/>
              <a:t>від</a:t>
            </a:r>
            <a:r>
              <a:rPr lang="ru-RU" sz="1400" dirty="0"/>
              <a:t> них </a:t>
            </a:r>
            <a:r>
              <a:rPr lang="ru-RU" sz="1400" dirty="0" err="1"/>
              <a:t>сформувалася</a:t>
            </a:r>
            <a:r>
              <a:rPr lang="ru-RU" sz="1400" dirty="0"/>
              <a:t> </a:t>
            </a:r>
            <a:r>
              <a:rPr lang="ru-RU" sz="1400" dirty="0" err="1"/>
              <a:t>фізична</a:t>
            </a:r>
            <a:r>
              <a:rPr lang="ru-RU" sz="1400" dirty="0"/>
              <a:t> </a:t>
            </a:r>
            <a:r>
              <a:rPr lang="ru-RU" sz="1400" dirty="0" err="1"/>
              <a:t>залежність</a:t>
            </a:r>
            <a:r>
              <a:rPr lang="ru-RU" sz="1400" dirty="0"/>
              <a:t>… мова </a:t>
            </a:r>
            <a:r>
              <a:rPr lang="ru-RU" sz="1400" dirty="0" err="1"/>
              <a:t>йде</a:t>
            </a:r>
            <a:r>
              <a:rPr lang="ru-RU" sz="1400" dirty="0"/>
              <a:t> не про хворобу, а про </a:t>
            </a:r>
            <a:r>
              <a:rPr lang="ru-RU" sz="1400" dirty="0" err="1"/>
              <a:t>порушення</a:t>
            </a:r>
            <a:r>
              <a:rPr lang="ru-RU" sz="1400" dirty="0"/>
              <a:t> </a:t>
            </a:r>
            <a:r>
              <a:rPr lang="ru-RU" sz="1400" dirty="0" err="1"/>
              <a:t>поведінки</a:t>
            </a:r>
            <a:r>
              <a:rPr lang="ru-RU" sz="1400" dirty="0"/>
              <a:t>… </a:t>
            </a:r>
            <a:r>
              <a:rPr lang="ru-RU" sz="1400" dirty="0" err="1"/>
              <a:t>вітчизняні</a:t>
            </a:r>
            <a:r>
              <a:rPr lang="ru-RU" sz="1400" dirty="0"/>
              <a:t> </a:t>
            </a:r>
            <a:r>
              <a:rPr lang="ru-RU" sz="1400" dirty="0" err="1"/>
              <a:t>дослідники</a:t>
            </a:r>
            <a:r>
              <a:rPr lang="ru-RU" sz="1400" dirty="0"/>
              <a:t> </a:t>
            </a:r>
            <a:r>
              <a:rPr lang="ru-RU" sz="1400" dirty="0" err="1"/>
              <a:t>поширили</a:t>
            </a:r>
            <a:r>
              <a:rPr lang="ru-RU" sz="1400" dirty="0"/>
              <a:t> </a:t>
            </a:r>
            <a:r>
              <a:rPr lang="ru-RU" sz="1400" dirty="0" err="1"/>
              <a:t>цей</a:t>
            </a:r>
            <a:r>
              <a:rPr lang="ru-RU" sz="1400" dirty="0"/>
              <a:t> </a:t>
            </a:r>
            <a:r>
              <a:rPr lang="ru-RU" sz="1400" dirty="0" err="1"/>
              <a:t>термін</a:t>
            </a:r>
            <a:r>
              <a:rPr lang="ru-RU" sz="1400" dirty="0"/>
              <a:t> і на </a:t>
            </a:r>
            <a:r>
              <a:rPr lang="ru-RU" sz="1400" dirty="0" err="1"/>
              <a:t>випадки</a:t>
            </a:r>
            <a:r>
              <a:rPr lang="ru-RU" sz="1400" dirty="0"/>
              <a:t> без </a:t>
            </a:r>
            <a:r>
              <a:rPr lang="ru-RU" sz="1400" dirty="0" err="1"/>
              <a:t>індивідуальної</a:t>
            </a:r>
            <a:r>
              <a:rPr lang="ru-RU" sz="1400" dirty="0"/>
              <a:t> </a:t>
            </a:r>
            <a:r>
              <a:rPr lang="ru-RU" sz="1400" dirty="0" err="1"/>
              <a:t>психічної</a:t>
            </a:r>
            <a:r>
              <a:rPr lang="ru-RU" sz="1400" dirty="0"/>
              <a:t> </a:t>
            </a:r>
            <a:r>
              <a:rPr lang="ru-RU" sz="1400" dirty="0" err="1"/>
              <a:t>залежності</a:t>
            </a:r>
            <a:r>
              <a:rPr lang="ru-RU" sz="1400" dirty="0"/>
              <a:t>».</a:t>
            </a:r>
            <a:endParaRPr lang="pl-PL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3"/>
          <p:cNvSpPr txBox="1">
            <a:spLocks noGrp="1"/>
          </p:cNvSpPr>
          <p:nvPr>
            <p:ph type="subTitle" idx="1"/>
          </p:nvPr>
        </p:nvSpPr>
        <p:spPr>
          <a:xfrm>
            <a:off x="2261188" y="2160450"/>
            <a:ext cx="43602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На даний момент </a:t>
            </a:r>
            <a:r>
              <a:rPr lang="ru-RU" sz="2000" dirty="0" err="1"/>
              <a:t>первинна</a:t>
            </a:r>
            <a:r>
              <a:rPr lang="ru-RU" sz="2000" dirty="0"/>
              <a:t> </a:t>
            </a:r>
            <a:r>
              <a:rPr lang="ru-RU" sz="2000" dirty="0" err="1"/>
              <a:t>профілактика</a:t>
            </a:r>
            <a:r>
              <a:rPr lang="ru-RU" sz="2000" dirty="0"/>
              <a:t> в </a:t>
            </a:r>
            <a:r>
              <a:rPr lang="ru-RU" sz="2000" dirty="0" err="1"/>
              <a:t>наркології</a:t>
            </a:r>
            <a:r>
              <a:rPr lang="ru-RU" sz="2000" dirty="0"/>
              <a:t> </a:t>
            </a:r>
            <a:r>
              <a:rPr lang="ru-RU" sz="2000" dirty="0" err="1"/>
              <a:t>використовує</a:t>
            </a:r>
            <a:r>
              <a:rPr lang="ru-RU" sz="2000" dirty="0"/>
              <a:t> три </a:t>
            </a:r>
            <a:r>
              <a:rPr lang="ru-RU" sz="2000" dirty="0" err="1"/>
              <a:t>основних</a:t>
            </a:r>
            <a:r>
              <a:rPr lang="ru-RU" sz="2000" dirty="0"/>
              <a:t> </a:t>
            </a:r>
            <a:r>
              <a:rPr lang="ru-RU" sz="2000" dirty="0" err="1"/>
              <a:t>методи</a:t>
            </a:r>
            <a:r>
              <a:rPr lang="ru-RU" sz="2000" dirty="0"/>
              <a:t>:</a:t>
            </a:r>
            <a:endParaRPr sz="2000" dirty="0"/>
          </a:p>
        </p:txBody>
      </p:sp>
      <p:sp>
        <p:nvSpPr>
          <p:cNvPr id="1301" name="Google Shape;1301;p43"/>
          <p:cNvSpPr txBox="1">
            <a:spLocks noGrp="1"/>
          </p:cNvSpPr>
          <p:nvPr>
            <p:ph type="title"/>
          </p:nvPr>
        </p:nvSpPr>
        <p:spPr>
          <a:xfrm>
            <a:off x="1495311" y="904821"/>
            <a:ext cx="6032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Класифікація</a:t>
            </a:r>
            <a:endParaRPr dirty="0"/>
          </a:p>
        </p:txBody>
      </p:sp>
      <p:grpSp>
        <p:nvGrpSpPr>
          <p:cNvPr id="1333" name="Google Shape;1333;p43"/>
          <p:cNvGrpSpPr/>
          <p:nvPr/>
        </p:nvGrpSpPr>
        <p:grpSpPr>
          <a:xfrm>
            <a:off x="1811909" y="1002715"/>
            <a:ext cx="6188524" cy="3281917"/>
            <a:chOff x="1811909" y="1002715"/>
            <a:chExt cx="6188524" cy="3281917"/>
          </a:xfrm>
        </p:grpSpPr>
        <p:sp>
          <p:nvSpPr>
            <p:cNvPr id="1334" name="Google Shape;1334;p43"/>
            <p:cNvSpPr/>
            <p:nvPr/>
          </p:nvSpPr>
          <p:spPr>
            <a:xfrm rot="5400000">
              <a:off x="7160275" y="1288800"/>
              <a:ext cx="471300" cy="828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52999">
                  <a:schemeClr val="lt1"/>
                </a:gs>
                <a:gs pos="100000">
                  <a:schemeClr val="dk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5" name="Google Shape;1335;p43"/>
            <p:cNvGrpSpPr/>
            <p:nvPr/>
          </p:nvGrpSpPr>
          <p:grpSpPr>
            <a:xfrm>
              <a:off x="1811909" y="1002715"/>
              <a:ext cx="6188524" cy="3281917"/>
              <a:chOff x="1811909" y="1002715"/>
              <a:chExt cx="6188524" cy="3281917"/>
            </a:xfrm>
          </p:grpSpPr>
          <p:sp>
            <p:nvSpPr>
              <p:cNvPr id="1336" name="Google Shape;1336;p43"/>
              <p:cNvSpPr/>
              <p:nvPr/>
            </p:nvSpPr>
            <p:spPr>
              <a:xfrm rot="5400000">
                <a:off x="7452138" y="3440300"/>
                <a:ext cx="166200" cy="10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7" name="Google Shape;1337;p43"/>
              <p:cNvGrpSpPr/>
              <p:nvPr/>
            </p:nvGrpSpPr>
            <p:grpSpPr>
              <a:xfrm rot="-5400000">
                <a:off x="7668864" y="1777954"/>
                <a:ext cx="384060" cy="279079"/>
                <a:chOff x="927450" y="2505425"/>
                <a:chExt cx="1013082" cy="600300"/>
              </a:xfrm>
            </p:grpSpPr>
            <p:sp>
              <p:nvSpPr>
                <p:cNvPr id="1338" name="Google Shape;1338;p43"/>
                <p:cNvSpPr/>
                <p:nvPr/>
              </p:nvSpPr>
              <p:spPr>
                <a:xfrm>
                  <a:off x="927450" y="2705525"/>
                  <a:ext cx="230100" cy="200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43"/>
                <p:cNvSpPr/>
                <p:nvPr/>
              </p:nvSpPr>
              <p:spPr>
                <a:xfrm>
                  <a:off x="1157550" y="2505425"/>
                  <a:ext cx="230100" cy="200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0" name="Google Shape;1340;p43"/>
                <p:cNvSpPr/>
                <p:nvPr/>
              </p:nvSpPr>
              <p:spPr>
                <a:xfrm>
                  <a:off x="1387632" y="2705535"/>
                  <a:ext cx="552900" cy="224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341;p43"/>
                <p:cNvSpPr/>
                <p:nvPr/>
              </p:nvSpPr>
              <p:spPr>
                <a:xfrm>
                  <a:off x="1157550" y="2905625"/>
                  <a:ext cx="509400" cy="200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42" name="Google Shape;1342;p43"/>
              <p:cNvGrpSpPr/>
              <p:nvPr/>
            </p:nvGrpSpPr>
            <p:grpSpPr>
              <a:xfrm>
                <a:off x="1921225" y="4046934"/>
                <a:ext cx="161420" cy="237698"/>
                <a:chOff x="331400" y="1438600"/>
                <a:chExt cx="453300" cy="400300"/>
              </a:xfrm>
            </p:grpSpPr>
            <p:sp>
              <p:nvSpPr>
                <p:cNvPr id="1343" name="Google Shape;1343;p43"/>
                <p:cNvSpPr/>
                <p:nvPr/>
              </p:nvSpPr>
              <p:spPr>
                <a:xfrm>
                  <a:off x="331400" y="1438600"/>
                  <a:ext cx="453300" cy="200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43"/>
                <p:cNvSpPr/>
                <p:nvPr/>
              </p:nvSpPr>
              <p:spPr>
                <a:xfrm>
                  <a:off x="546500" y="1624100"/>
                  <a:ext cx="238200" cy="21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45" name="Google Shape;1345;p43"/>
              <p:cNvGrpSpPr/>
              <p:nvPr/>
            </p:nvGrpSpPr>
            <p:grpSpPr>
              <a:xfrm rot="-5400000">
                <a:off x="1796677" y="1505148"/>
                <a:ext cx="260557" cy="230092"/>
                <a:chOff x="331400" y="1438600"/>
                <a:chExt cx="453300" cy="400300"/>
              </a:xfrm>
            </p:grpSpPr>
            <p:sp>
              <p:nvSpPr>
                <p:cNvPr id="1346" name="Google Shape;1346;p43"/>
                <p:cNvSpPr/>
                <p:nvPr/>
              </p:nvSpPr>
              <p:spPr>
                <a:xfrm>
                  <a:off x="331400" y="1438600"/>
                  <a:ext cx="453300" cy="200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1347;p43"/>
                <p:cNvSpPr/>
                <p:nvPr/>
              </p:nvSpPr>
              <p:spPr>
                <a:xfrm>
                  <a:off x="546500" y="1624100"/>
                  <a:ext cx="238200" cy="21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48" name="Google Shape;1348;p43"/>
              <p:cNvGrpSpPr/>
              <p:nvPr/>
            </p:nvGrpSpPr>
            <p:grpSpPr>
              <a:xfrm rot="10800000">
                <a:off x="7542916" y="1002715"/>
                <a:ext cx="208194" cy="222031"/>
                <a:chOff x="927450" y="2505425"/>
                <a:chExt cx="460200" cy="400200"/>
              </a:xfrm>
            </p:grpSpPr>
            <p:sp>
              <p:nvSpPr>
                <p:cNvPr id="1349" name="Google Shape;1349;p43"/>
                <p:cNvSpPr/>
                <p:nvPr/>
              </p:nvSpPr>
              <p:spPr>
                <a:xfrm>
                  <a:off x="927450" y="2705525"/>
                  <a:ext cx="230100" cy="200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43"/>
                <p:cNvSpPr/>
                <p:nvPr/>
              </p:nvSpPr>
              <p:spPr>
                <a:xfrm>
                  <a:off x="1157550" y="2505425"/>
                  <a:ext cx="230100" cy="200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51" name="Google Shape;1351;p43"/>
              <p:cNvSpPr/>
              <p:nvPr/>
            </p:nvSpPr>
            <p:spPr>
              <a:xfrm rot="5400000">
                <a:off x="6538288" y="1762425"/>
                <a:ext cx="166200" cy="10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4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МЕТОДИ</a:t>
            </a:r>
            <a:endParaRPr dirty="0"/>
          </a:p>
        </p:txBody>
      </p:sp>
      <p:sp>
        <p:nvSpPr>
          <p:cNvPr id="1488" name="Google Shape;1488;p47"/>
          <p:cNvSpPr txBox="1">
            <a:spLocks noGrp="1"/>
          </p:cNvSpPr>
          <p:nvPr>
            <p:ph type="subTitle" idx="3"/>
          </p:nvPr>
        </p:nvSpPr>
        <p:spPr>
          <a:xfrm>
            <a:off x="720000" y="2163300"/>
            <a:ext cx="2327700" cy="8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Систему </a:t>
            </a:r>
            <a:r>
              <a:rPr lang="ru-RU" sz="1800" dirty="0" err="1"/>
              <a:t>заборон</a:t>
            </a:r>
            <a:r>
              <a:rPr lang="ru-RU" sz="1800" dirty="0"/>
              <a:t> і </a:t>
            </a:r>
            <a:r>
              <a:rPr lang="ru-RU" sz="1800" dirty="0" err="1"/>
              <a:t>покарань</a:t>
            </a:r>
            <a:r>
              <a:rPr lang="ru-RU" sz="1800" dirty="0"/>
              <a:t>.</a:t>
            </a:r>
            <a:endParaRPr sz="1800" dirty="0"/>
          </a:p>
        </p:txBody>
      </p:sp>
      <p:sp>
        <p:nvSpPr>
          <p:cNvPr id="1489" name="Google Shape;1489;p47"/>
          <p:cNvSpPr txBox="1">
            <a:spLocks noGrp="1"/>
          </p:cNvSpPr>
          <p:nvPr>
            <p:ph type="subTitle" idx="4"/>
          </p:nvPr>
        </p:nvSpPr>
        <p:spPr>
          <a:xfrm>
            <a:off x="3556710" y="2163300"/>
            <a:ext cx="2327700" cy="8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err="1"/>
              <a:t>Санітарне</a:t>
            </a:r>
            <a:r>
              <a:rPr lang="ru-RU" sz="1800" dirty="0"/>
              <a:t> </a:t>
            </a:r>
            <a:r>
              <a:rPr lang="ru-RU" sz="1800" dirty="0" err="1"/>
              <a:t>просвітництво</a:t>
            </a:r>
            <a:r>
              <a:rPr lang="ru-RU" sz="1800" dirty="0"/>
              <a:t>.</a:t>
            </a:r>
            <a:endParaRPr sz="1800" dirty="0"/>
          </a:p>
        </p:txBody>
      </p:sp>
      <p:sp>
        <p:nvSpPr>
          <p:cNvPr id="1491" name="Google Shape;1491;p47"/>
          <p:cNvSpPr txBox="1">
            <a:spLocks noGrp="1"/>
          </p:cNvSpPr>
          <p:nvPr>
            <p:ph type="subTitle" idx="6"/>
          </p:nvPr>
        </p:nvSpPr>
        <p:spPr>
          <a:xfrm>
            <a:off x="6357390" y="2163300"/>
            <a:ext cx="2327700" cy="8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err="1"/>
              <a:t>Виявлення</a:t>
            </a:r>
            <a:r>
              <a:rPr lang="ru-RU" sz="1800" dirty="0"/>
              <a:t> </a:t>
            </a:r>
            <a:r>
              <a:rPr lang="ru-RU" sz="1800" dirty="0" err="1"/>
              <a:t>контингентів</a:t>
            </a:r>
            <a:r>
              <a:rPr lang="ru-RU" sz="1800" dirty="0"/>
              <a:t> </a:t>
            </a:r>
            <a:r>
              <a:rPr lang="ru-RU" sz="1800" dirty="0" err="1"/>
              <a:t>високого</a:t>
            </a:r>
            <a:r>
              <a:rPr lang="ru-RU" sz="1800" dirty="0"/>
              <a:t> </a:t>
            </a:r>
            <a:r>
              <a:rPr lang="ru-RU" sz="1800" dirty="0" err="1"/>
              <a:t>ризику</a:t>
            </a:r>
            <a:r>
              <a:rPr lang="ru-RU" sz="1800" dirty="0"/>
              <a:t> </a:t>
            </a:r>
            <a:r>
              <a:rPr lang="ru-RU" sz="1800" dirty="0" err="1"/>
              <a:t>розвитку</a:t>
            </a:r>
            <a:r>
              <a:rPr lang="ru-RU" sz="1800" dirty="0"/>
              <a:t> </a:t>
            </a:r>
            <a:r>
              <a:rPr lang="ru-RU" sz="1800" dirty="0" err="1"/>
              <a:t>адиктивної</a:t>
            </a:r>
            <a:r>
              <a:rPr lang="ru-RU" sz="1800" dirty="0"/>
              <a:t> </a:t>
            </a:r>
            <a:r>
              <a:rPr lang="ru-RU" sz="1800" dirty="0" err="1"/>
              <a:t>поведінки</a:t>
            </a:r>
            <a:endParaRPr sz="1800" dirty="0"/>
          </a:p>
        </p:txBody>
      </p:sp>
      <p:grpSp>
        <p:nvGrpSpPr>
          <p:cNvPr id="1499" name="Google Shape;1499;p47"/>
          <p:cNvGrpSpPr/>
          <p:nvPr/>
        </p:nvGrpSpPr>
        <p:grpSpPr>
          <a:xfrm>
            <a:off x="3179170" y="2213050"/>
            <a:ext cx="492140" cy="571200"/>
            <a:chOff x="3048625" y="1929200"/>
            <a:chExt cx="492140" cy="571200"/>
          </a:xfrm>
        </p:grpSpPr>
        <p:sp>
          <p:nvSpPr>
            <p:cNvPr id="1500" name="Google Shape;1500;p47"/>
            <p:cNvSpPr/>
            <p:nvPr/>
          </p:nvSpPr>
          <p:spPr>
            <a:xfrm>
              <a:off x="3048625" y="1929200"/>
              <a:ext cx="353700" cy="5712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33000">
                  <a:schemeClr val="lt1"/>
                </a:gs>
                <a:gs pos="7100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7"/>
            <p:cNvSpPr/>
            <p:nvPr/>
          </p:nvSpPr>
          <p:spPr>
            <a:xfrm rot="5400000">
              <a:off x="3363615" y="1986475"/>
              <a:ext cx="125100" cy="2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47"/>
          <p:cNvGrpSpPr/>
          <p:nvPr/>
        </p:nvGrpSpPr>
        <p:grpSpPr>
          <a:xfrm>
            <a:off x="5733760" y="2223590"/>
            <a:ext cx="492159" cy="571200"/>
            <a:chOff x="5603215" y="1939740"/>
            <a:chExt cx="492159" cy="571200"/>
          </a:xfrm>
        </p:grpSpPr>
        <p:sp>
          <p:nvSpPr>
            <p:cNvPr id="1503" name="Google Shape;1503;p47"/>
            <p:cNvSpPr/>
            <p:nvPr/>
          </p:nvSpPr>
          <p:spPr>
            <a:xfrm>
              <a:off x="5741675" y="1939740"/>
              <a:ext cx="353700" cy="5712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7"/>
            <p:cNvSpPr/>
            <p:nvPr/>
          </p:nvSpPr>
          <p:spPr>
            <a:xfrm rot="5400000">
              <a:off x="5655265" y="2235850"/>
              <a:ext cx="125100" cy="22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4509;p77">
            <a:extLst>
              <a:ext uri="{FF2B5EF4-FFF2-40B4-BE49-F238E27FC236}">
                <a16:creationId xmlns:a16="http://schemas.microsoft.com/office/drawing/2014/main" id="{40A836DC-3F2B-8290-913F-4DD283A7520F}"/>
              </a:ext>
            </a:extLst>
          </p:cNvPr>
          <p:cNvGrpSpPr/>
          <p:nvPr/>
        </p:nvGrpSpPr>
        <p:grpSpPr>
          <a:xfrm>
            <a:off x="3239463" y="3467855"/>
            <a:ext cx="2665073" cy="1317140"/>
            <a:chOff x="793334" y="1192826"/>
            <a:chExt cx="2665073" cy="1317140"/>
          </a:xfrm>
        </p:grpSpPr>
        <p:sp>
          <p:nvSpPr>
            <p:cNvPr id="10" name="Google Shape;4510;p77">
              <a:extLst>
                <a:ext uri="{FF2B5EF4-FFF2-40B4-BE49-F238E27FC236}">
                  <a16:creationId xmlns:a16="http://schemas.microsoft.com/office/drawing/2014/main" id="{A2017F0B-BF87-40E0-5233-97A424A54C48}"/>
                </a:ext>
              </a:extLst>
            </p:cNvPr>
            <p:cNvSpPr/>
            <p:nvPr/>
          </p:nvSpPr>
          <p:spPr>
            <a:xfrm>
              <a:off x="2759899" y="20345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11;p77">
              <a:extLst>
                <a:ext uri="{FF2B5EF4-FFF2-40B4-BE49-F238E27FC236}">
                  <a16:creationId xmlns:a16="http://schemas.microsoft.com/office/drawing/2014/main" id="{3CD6513A-473D-E4D5-95FA-D92761C64440}"/>
                </a:ext>
              </a:extLst>
            </p:cNvPr>
            <p:cNvSpPr/>
            <p:nvPr/>
          </p:nvSpPr>
          <p:spPr>
            <a:xfrm>
              <a:off x="2622291" y="1667631"/>
              <a:ext cx="12573" cy="1765"/>
            </a:xfrm>
            <a:custGeom>
              <a:avLst/>
              <a:gdLst/>
              <a:ahLst/>
              <a:cxnLst/>
              <a:rect l="l" t="t" r="r" b="b"/>
              <a:pathLst>
                <a:path w="926" h="130" extrusionOk="0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12;p77">
              <a:extLst>
                <a:ext uri="{FF2B5EF4-FFF2-40B4-BE49-F238E27FC236}">
                  <a16:creationId xmlns:a16="http://schemas.microsoft.com/office/drawing/2014/main" id="{27D3AC56-DED0-F6EB-BE7E-76BEBBC77AC2}"/>
                </a:ext>
              </a:extLst>
            </p:cNvPr>
            <p:cNvSpPr/>
            <p:nvPr/>
          </p:nvSpPr>
          <p:spPr>
            <a:xfrm>
              <a:off x="2265040" y="1528449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13;p77">
              <a:extLst>
                <a:ext uri="{FF2B5EF4-FFF2-40B4-BE49-F238E27FC236}">
                  <a16:creationId xmlns:a16="http://schemas.microsoft.com/office/drawing/2014/main" id="{BEC717F4-3EC1-FECC-71DF-85F99C82AFAE}"/>
                </a:ext>
              </a:extLst>
            </p:cNvPr>
            <p:cNvSpPr/>
            <p:nvPr/>
          </p:nvSpPr>
          <p:spPr>
            <a:xfrm>
              <a:off x="2494622" y="1668433"/>
              <a:ext cx="8147" cy="2118"/>
            </a:xfrm>
            <a:custGeom>
              <a:avLst/>
              <a:gdLst/>
              <a:ahLst/>
              <a:cxnLst/>
              <a:rect l="l" t="t" r="r" b="b"/>
              <a:pathLst>
                <a:path w="600" h="156" extrusionOk="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14;p77">
              <a:extLst>
                <a:ext uri="{FF2B5EF4-FFF2-40B4-BE49-F238E27FC236}">
                  <a16:creationId xmlns:a16="http://schemas.microsoft.com/office/drawing/2014/main" id="{95393B9B-7071-33D7-519B-D1224CB806BE}"/>
                </a:ext>
              </a:extLst>
            </p:cNvPr>
            <p:cNvSpPr/>
            <p:nvPr/>
          </p:nvSpPr>
          <p:spPr>
            <a:xfrm>
              <a:off x="2304347" y="1661671"/>
              <a:ext cx="30291" cy="17094"/>
            </a:xfrm>
            <a:custGeom>
              <a:avLst/>
              <a:gdLst/>
              <a:ahLst/>
              <a:cxnLst/>
              <a:rect l="l" t="t" r="r" b="b"/>
              <a:pathLst>
                <a:path w="2231" h="1259" extrusionOk="0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15;p77">
              <a:extLst>
                <a:ext uri="{FF2B5EF4-FFF2-40B4-BE49-F238E27FC236}">
                  <a16:creationId xmlns:a16="http://schemas.microsoft.com/office/drawing/2014/main" id="{8E8E84EA-966B-83BA-0A85-6984C3F1DC6B}"/>
                </a:ext>
              </a:extLst>
            </p:cNvPr>
            <p:cNvSpPr/>
            <p:nvPr/>
          </p:nvSpPr>
          <p:spPr>
            <a:xfrm>
              <a:off x="2596779" y="1667903"/>
              <a:ext cx="20869" cy="13808"/>
            </a:xfrm>
            <a:custGeom>
              <a:avLst/>
              <a:gdLst/>
              <a:ahLst/>
              <a:cxnLst/>
              <a:rect l="l" t="t" r="r" b="b"/>
              <a:pathLst>
                <a:path w="1537" h="1017" extrusionOk="0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16;p77">
              <a:extLst>
                <a:ext uri="{FF2B5EF4-FFF2-40B4-BE49-F238E27FC236}">
                  <a16:creationId xmlns:a16="http://schemas.microsoft.com/office/drawing/2014/main" id="{3DAAF1BD-D986-D196-AEFE-CA24CC55D7F5}"/>
                </a:ext>
              </a:extLst>
            </p:cNvPr>
            <p:cNvSpPr/>
            <p:nvPr/>
          </p:nvSpPr>
          <p:spPr>
            <a:xfrm>
              <a:off x="1460410" y="19054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17;p77">
              <a:extLst>
                <a:ext uri="{FF2B5EF4-FFF2-40B4-BE49-F238E27FC236}">
                  <a16:creationId xmlns:a16="http://schemas.microsoft.com/office/drawing/2014/main" id="{CF32C239-58AF-A141-2865-E7EC07BE6E7F}"/>
                </a:ext>
              </a:extLst>
            </p:cNvPr>
            <p:cNvSpPr/>
            <p:nvPr/>
          </p:nvSpPr>
          <p:spPr>
            <a:xfrm>
              <a:off x="2393809" y="1664875"/>
              <a:ext cx="58709" cy="92123"/>
            </a:xfrm>
            <a:custGeom>
              <a:avLst/>
              <a:gdLst/>
              <a:ahLst/>
              <a:cxnLst/>
              <a:rect l="l" t="t" r="r" b="b"/>
              <a:pathLst>
                <a:path w="4324" h="6785" extrusionOk="0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18;p77">
              <a:extLst>
                <a:ext uri="{FF2B5EF4-FFF2-40B4-BE49-F238E27FC236}">
                  <a16:creationId xmlns:a16="http://schemas.microsoft.com/office/drawing/2014/main" id="{1186B231-478E-09A7-BC25-E1C84B081E58}"/>
                </a:ext>
              </a:extLst>
            </p:cNvPr>
            <p:cNvSpPr/>
            <p:nvPr/>
          </p:nvSpPr>
          <p:spPr>
            <a:xfrm>
              <a:off x="3030608" y="2063280"/>
              <a:ext cx="2525" cy="733"/>
            </a:xfrm>
            <a:custGeom>
              <a:avLst/>
              <a:gdLst/>
              <a:ahLst/>
              <a:cxnLst/>
              <a:rect l="l" t="t" r="r" b="b"/>
              <a:pathLst>
                <a:path w="186" h="54" extrusionOk="0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19;p77">
              <a:extLst>
                <a:ext uri="{FF2B5EF4-FFF2-40B4-BE49-F238E27FC236}">
                  <a16:creationId xmlns:a16="http://schemas.microsoft.com/office/drawing/2014/main" id="{708DA54F-39C7-1E72-E437-BA8D909FA07D}"/>
                </a:ext>
              </a:extLst>
            </p:cNvPr>
            <p:cNvSpPr/>
            <p:nvPr/>
          </p:nvSpPr>
          <p:spPr>
            <a:xfrm>
              <a:off x="2090841" y="1529304"/>
              <a:ext cx="1765" cy="2390"/>
            </a:xfrm>
            <a:custGeom>
              <a:avLst/>
              <a:gdLst/>
              <a:ahLst/>
              <a:cxnLst/>
              <a:rect l="l" t="t" r="r" b="b"/>
              <a:pathLst>
                <a:path w="130" h="176" extrusionOk="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20;p77">
              <a:extLst>
                <a:ext uri="{FF2B5EF4-FFF2-40B4-BE49-F238E27FC236}">
                  <a16:creationId xmlns:a16="http://schemas.microsoft.com/office/drawing/2014/main" id="{06FE3A74-3BC8-A017-93FA-E852F64E21D7}"/>
                </a:ext>
              </a:extLst>
            </p:cNvPr>
            <p:cNvSpPr/>
            <p:nvPr/>
          </p:nvSpPr>
          <p:spPr>
            <a:xfrm>
              <a:off x="2245597" y="1718058"/>
              <a:ext cx="14229" cy="4386"/>
            </a:xfrm>
            <a:custGeom>
              <a:avLst/>
              <a:gdLst/>
              <a:ahLst/>
              <a:cxnLst/>
              <a:rect l="l" t="t" r="r" b="b"/>
              <a:pathLst>
                <a:path w="1048" h="323" extrusionOk="0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21;p77">
              <a:extLst>
                <a:ext uri="{FF2B5EF4-FFF2-40B4-BE49-F238E27FC236}">
                  <a16:creationId xmlns:a16="http://schemas.microsoft.com/office/drawing/2014/main" id="{AA735839-A05E-883B-E24B-5903CAC1D1EA}"/>
                </a:ext>
              </a:extLst>
            </p:cNvPr>
            <p:cNvSpPr/>
            <p:nvPr/>
          </p:nvSpPr>
          <p:spPr>
            <a:xfrm>
              <a:off x="2812146" y="1578590"/>
              <a:ext cx="42742" cy="41805"/>
            </a:xfrm>
            <a:custGeom>
              <a:avLst/>
              <a:gdLst/>
              <a:ahLst/>
              <a:cxnLst/>
              <a:rect l="l" t="t" r="r" b="b"/>
              <a:pathLst>
                <a:path w="3148" h="3079" extrusionOk="0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22;p77">
              <a:extLst>
                <a:ext uri="{FF2B5EF4-FFF2-40B4-BE49-F238E27FC236}">
                  <a16:creationId xmlns:a16="http://schemas.microsoft.com/office/drawing/2014/main" id="{8E1B5931-8726-C329-97A3-CBAAA5E80973}"/>
                </a:ext>
              </a:extLst>
            </p:cNvPr>
            <p:cNvSpPr/>
            <p:nvPr/>
          </p:nvSpPr>
          <p:spPr>
            <a:xfrm>
              <a:off x="2563691" y="1451016"/>
              <a:ext cx="3055" cy="2593"/>
            </a:xfrm>
            <a:custGeom>
              <a:avLst/>
              <a:gdLst/>
              <a:ahLst/>
              <a:cxnLst/>
              <a:rect l="l" t="t" r="r" b="b"/>
              <a:pathLst>
                <a:path w="225" h="191" extrusionOk="0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23;p77">
              <a:extLst>
                <a:ext uri="{FF2B5EF4-FFF2-40B4-BE49-F238E27FC236}">
                  <a16:creationId xmlns:a16="http://schemas.microsoft.com/office/drawing/2014/main" id="{8DA77A90-CAED-6FF5-AF51-78A908EE01BA}"/>
                </a:ext>
              </a:extLst>
            </p:cNvPr>
            <p:cNvSpPr/>
            <p:nvPr/>
          </p:nvSpPr>
          <p:spPr>
            <a:xfrm>
              <a:off x="2480977" y="1673361"/>
              <a:ext cx="16510" cy="18180"/>
            </a:xfrm>
            <a:custGeom>
              <a:avLst/>
              <a:gdLst/>
              <a:ahLst/>
              <a:cxnLst/>
              <a:rect l="l" t="t" r="r" b="b"/>
              <a:pathLst>
                <a:path w="1216" h="1339" extrusionOk="0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24;p77">
              <a:extLst>
                <a:ext uri="{FF2B5EF4-FFF2-40B4-BE49-F238E27FC236}">
                  <a16:creationId xmlns:a16="http://schemas.microsoft.com/office/drawing/2014/main" id="{5C6E98E4-0F47-DB74-CD4D-DB52966E5DF2}"/>
                </a:ext>
              </a:extLst>
            </p:cNvPr>
            <p:cNvSpPr/>
            <p:nvPr/>
          </p:nvSpPr>
          <p:spPr>
            <a:xfrm>
              <a:off x="2278156" y="2042506"/>
              <a:ext cx="20651" cy="18846"/>
            </a:xfrm>
            <a:custGeom>
              <a:avLst/>
              <a:gdLst/>
              <a:ahLst/>
              <a:cxnLst/>
              <a:rect l="l" t="t" r="r" b="b"/>
              <a:pathLst>
                <a:path w="1521" h="1388" extrusionOk="0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25;p77">
              <a:extLst>
                <a:ext uri="{FF2B5EF4-FFF2-40B4-BE49-F238E27FC236}">
                  <a16:creationId xmlns:a16="http://schemas.microsoft.com/office/drawing/2014/main" id="{694BD020-8CDA-AA33-5DAA-6EFCF3BA0033}"/>
                </a:ext>
              </a:extLst>
            </p:cNvPr>
            <p:cNvSpPr/>
            <p:nvPr/>
          </p:nvSpPr>
          <p:spPr>
            <a:xfrm>
              <a:off x="2095159" y="1526222"/>
              <a:ext cx="2009" cy="1344"/>
            </a:xfrm>
            <a:custGeom>
              <a:avLst/>
              <a:gdLst/>
              <a:ahLst/>
              <a:cxnLst/>
              <a:rect l="l" t="t" r="r" b="b"/>
              <a:pathLst>
                <a:path w="148" h="99" extrusionOk="0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6;p77">
              <a:extLst>
                <a:ext uri="{FF2B5EF4-FFF2-40B4-BE49-F238E27FC236}">
                  <a16:creationId xmlns:a16="http://schemas.microsoft.com/office/drawing/2014/main" id="{77DDD6AD-BBD8-F336-1653-533587A25B5B}"/>
                </a:ext>
              </a:extLst>
            </p:cNvPr>
            <p:cNvSpPr/>
            <p:nvPr/>
          </p:nvSpPr>
          <p:spPr>
            <a:xfrm>
              <a:off x="2217030" y="1745010"/>
              <a:ext cx="1874" cy="394"/>
            </a:xfrm>
            <a:custGeom>
              <a:avLst/>
              <a:gdLst/>
              <a:ahLst/>
              <a:cxnLst/>
              <a:rect l="l" t="t" r="r" b="b"/>
              <a:pathLst>
                <a:path w="138" h="29" extrusionOk="0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27;p77">
              <a:extLst>
                <a:ext uri="{FF2B5EF4-FFF2-40B4-BE49-F238E27FC236}">
                  <a16:creationId xmlns:a16="http://schemas.microsoft.com/office/drawing/2014/main" id="{E979EE11-8FDD-740B-1933-BD197B57D823}"/>
                </a:ext>
              </a:extLst>
            </p:cNvPr>
            <p:cNvSpPr/>
            <p:nvPr/>
          </p:nvSpPr>
          <p:spPr>
            <a:xfrm>
              <a:off x="2294517" y="2116096"/>
              <a:ext cx="8377" cy="33360"/>
            </a:xfrm>
            <a:custGeom>
              <a:avLst/>
              <a:gdLst/>
              <a:ahLst/>
              <a:cxnLst/>
              <a:rect l="l" t="t" r="r" b="b"/>
              <a:pathLst>
                <a:path w="617" h="2457" extrusionOk="0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28;p77">
              <a:extLst>
                <a:ext uri="{FF2B5EF4-FFF2-40B4-BE49-F238E27FC236}">
                  <a16:creationId xmlns:a16="http://schemas.microsoft.com/office/drawing/2014/main" id="{B58EB8B5-88BE-6C9B-9C28-226E75393A30}"/>
                </a:ext>
              </a:extLst>
            </p:cNvPr>
            <p:cNvSpPr/>
            <p:nvPr/>
          </p:nvSpPr>
          <p:spPr>
            <a:xfrm>
              <a:off x="2250119" y="1665337"/>
              <a:ext cx="104438" cy="51540"/>
            </a:xfrm>
            <a:custGeom>
              <a:avLst/>
              <a:gdLst/>
              <a:ahLst/>
              <a:cxnLst/>
              <a:rect l="l" t="t" r="r" b="b"/>
              <a:pathLst>
                <a:path w="7692" h="3796" extrusionOk="0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29;p77">
              <a:extLst>
                <a:ext uri="{FF2B5EF4-FFF2-40B4-BE49-F238E27FC236}">
                  <a16:creationId xmlns:a16="http://schemas.microsoft.com/office/drawing/2014/main" id="{438EE75D-58CC-1BFF-945D-1B8DA56B0B62}"/>
                </a:ext>
              </a:extLst>
            </p:cNvPr>
            <p:cNvSpPr/>
            <p:nvPr/>
          </p:nvSpPr>
          <p:spPr>
            <a:xfrm>
              <a:off x="2259243" y="2070557"/>
              <a:ext cx="13034" cy="35342"/>
            </a:xfrm>
            <a:custGeom>
              <a:avLst/>
              <a:gdLst/>
              <a:ahLst/>
              <a:cxnLst/>
              <a:rect l="l" t="t" r="r" b="b"/>
              <a:pathLst>
                <a:path w="960" h="2603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30;p77">
              <a:extLst>
                <a:ext uri="{FF2B5EF4-FFF2-40B4-BE49-F238E27FC236}">
                  <a16:creationId xmlns:a16="http://schemas.microsoft.com/office/drawing/2014/main" id="{61174332-7A1B-EC70-3D7F-A429233E1A58}"/>
                </a:ext>
              </a:extLst>
            </p:cNvPr>
            <p:cNvSpPr/>
            <p:nvPr/>
          </p:nvSpPr>
          <p:spPr>
            <a:xfrm>
              <a:off x="1664562" y="2045086"/>
              <a:ext cx="3435" cy="4711"/>
            </a:xfrm>
            <a:custGeom>
              <a:avLst/>
              <a:gdLst/>
              <a:ahLst/>
              <a:cxnLst/>
              <a:rect l="l" t="t" r="r" b="b"/>
              <a:pathLst>
                <a:path w="253" h="347" extrusionOk="0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31;p77">
              <a:extLst>
                <a:ext uri="{FF2B5EF4-FFF2-40B4-BE49-F238E27FC236}">
                  <a16:creationId xmlns:a16="http://schemas.microsoft.com/office/drawing/2014/main" id="{8C23F6E3-A750-2CEB-1ABC-2B03E05224DC}"/>
                </a:ext>
              </a:extLst>
            </p:cNvPr>
            <p:cNvSpPr/>
            <p:nvPr/>
          </p:nvSpPr>
          <p:spPr>
            <a:xfrm>
              <a:off x="1423480" y="1702037"/>
              <a:ext cx="30142" cy="11880"/>
            </a:xfrm>
            <a:custGeom>
              <a:avLst/>
              <a:gdLst/>
              <a:ahLst/>
              <a:cxnLst/>
              <a:rect l="l" t="t" r="r" b="b"/>
              <a:pathLst>
                <a:path w="2220" h="875" extrusionOk="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32;p77">
              <a:extLst>
                <a:ext uri="{FF2B5EF4-FFF2-40B4-BE49-F238E27FC236}">
                  <a16:creationId xmlns:a16="http://schemas.microsoft.com/office/drawing/2014/main" id="{B72DDE5D-3DBD-D9EE-AD4D-3EFB51167800}"/>
                </a:ext>
              </a:extLst>
            </p:cNvPr>
            <p:cNvSpPr/>
            <p:nvPr/>
          </p:nvSpPr>
          <p:spPr>
            <a:xfrm>
              <a:off x="1110233" y="1631597"/>
              <a:ext cx="22498" cy="29097"/>
            </a:xfrm>
            <a:custGeom>
              <a:avLst/>
              <a:gdLst/>
              <a:ahLst/>
              <a:cxnLst/>
              <a:rect l="l" t="t" r="r" b="b"/>
              <a:pathLst>
                <a:path w="1657" h="2143" extrusionOk="0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33;p77">
              <a:extLst>
                <a:ext uri="{FF2B5EF4-FFF2-40B4-BE49-F238E27FC236}">
                  <a16:creationId xmlns:a16="http://schemas.microsoft.com/office/drawing/2014/main" id="{93C6D016-B3D2-C71F-C386-5BE42933D76C}"/>
                </a:ext>
              </a:extLst>
            </p:cNvPr>
            <p:cNvSpPr/>
            <p:nvPr/>
          </p:nvSpPr>
          <p:spPr>
            <a:xfrm>
              <a:off x="1475522" y="1731935"/>
              <a:ext cx="1059" cy="1914"/>
            </a:xfrm>
            <a:custGeom>
              <a:avLst/>
              <a:gdLst/>
              <a:ahLst/>
              <a:cxnLst/>
              <a:rect l="l" t="t" r="r" b="b"/>
              <a:pathLst>
                <a:path w="78" h="141" extrusionOk="0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34;p77">
              <a:extLst>
                <a:ext uri="{FF2B5EF4-FFF2-40B4-BE49-F238E27FC236}">
                  <a16:creationId xmlns:a16="http://schemas.microsoft.com/office/drawing/2014/main" id="{2F3AE2C4-F249-45FE-3E7E-6E36084B4F37}"/>
                </a:ext>
              </a:extLst>
            </p:cNvPr>
            <p:cNvSpPr/>
            <p:nvPr/>
          </p:nvSpPr>
          <p:spPr>
            <a:xfrm>
              <a:off x="1389726" y="1671094"/>
              <a:ext cx="58858" cy="39483"/>
            </a:xfrm>
            <a:custGeom>
              <a:avLst/>
              <a:gdLst/>
              <a:ahLst/>
              <a:cxnLst/>
              <a:rect l="l" t="t" r="r" b="b"/>
              <a:pathLst>
                <a:path w="4335" h="2908" extrusionOk="0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35;p77">
              <a:extLst>
                <a:ext uri="{FF2B5EF4-FFF2-40B4-BE49-F238E27FC236}">
                  <a16:creationId xmlns:a16="http://schemas.microsoft.com/office/drawing/2014/main" id="{2CCC3F83-720A-9A83-D374-C3313ECB6C7A}"/>
                </a:ext>
              </a:extLst>
            </p:cNvPr>
            <p:cNvSpPr/>
            <p:nvPr/>
          </p:nvSpPr>
          <p:spPr>
            <a:xfrm>
              <a:off x="1309917" y="1312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36;p77">
              <a:extLst>
                <a:ext uri="{FF2B5EF4-FFF2-40B4-BE49-F238E27FC236}">
                  <a16:creationId xmlns:a16="http://schemas.microsoft.com/office/drawing/2014/main" id="{FA98F263-54C0-07EF-3077-BF4ED97705B1}"/>
                </a:ext>
              </a:extLst>
            </p:cNvPr>
            <p:cNvSpPr/>
            <p:nvPr/>
          </p:nvSpPr>
          <p:spPr>
            <a:xfrm>
              <a:off x="1507986" y="1447255"/>
              <a:ext cx="18601" cy="10482"/>
            </a:xfrm>
            <a:custGeom>
              <a:avLst/>
              <a:gdLst/>
              <a:ahLst/>
              <a:cxnLst/>
              <a:rect l="l" t="t" r="r" b="b"/>
              <a:pathLst>
                <a:path w="1370" h="772" extrusionOk="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37;p77">
              <a:extLst>
                <a:ext uri="{FF2B5EF4-FFF2-40B4-BE49-F238E27FC236}">
                  <a16:creationId xmlns:a16="http://schemas.microsoft.com/office/drawing/2014/main" id="{C362E7C3-8FBD-1B7C-35D5-D3F97B4D7F5B}"/>
                </a:ext>
              </a:extLst>
            </p:cNvPr>
            <p:cNvSpPr/>
            <p:nvPr/>
          </p:nvSpPr>
          <p:spPr>
            <a:xfrm>
              <a:off x="1328559" y="1417113"/>
              <a:ext cx="4236" cy="937"/>
            </a:xfrm>
            <a:custGeom>
              <a:avLst/>
              <a:gdLst/>
              <a:ahLst/>
              <a:cxnLst/>
              <a:rect l="l" t="t" r="r" b="b"/>
              <a:pathLst>
                <a:path w="312" h="69" extrusionOk="0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38;p77">
              <a:extLst>
                <a:ext uri="{FF2B5EF4-FFF2-40B4-BE49-F238E27FC236}">
                  <a16:creationId xmlns:a16="http://schemas.microsoft.com/office/drawing/2014/main" id="{C04AD07A-C745-C1EE-625F-2D9788BE267C}"/>
                </a:ext>
              </a:extLst>
            </p:cNvPr>
            <p:cNvSpPr/>
            <p:nvPr/>
          </p:nvSpPr>
          <p:spPr>
            <a:xfrm>
              <a:off x="1359407" y="1645812"/>
              <a:ext cx="55247" cy="22335"/>
            </a:xfrm>
            <a:custGeom>
              <a:avLst/>
              <a:gdLst/>
              <a:ahLst/>
              <a:cxnLst/>
              <a:rect l="l" t="t" r="r" b="b"/>
              <a:pathLst>
                <a:path w="4069" h="1645" extrusionOk="0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39;p77">
              <a:extLst>
                <a:ext uri="{FF2B5EF4-FFF2-40B4-BE49-F238E27FC236}">
                  <a16:creationId xmlns:a16="http://schemas.microsoft.com/office/drawing/2014/main" id="{B1ACF87C-8BC8-5CE5-1293-F490C7BAC027}"/>
                </a:ext>
              </a:extLst>
            </p:cNvPr>
            <p:cNvSpPr/>
            <p:nvPr/>
          </p:nvSpPr>
          <p:spPr>
            <a:xfrm>
              <a:off x="1451571" y="1689858"/>
              <a:ext cx="24589" cy="7454"/>
            </a:xfrm>
            <a:custGeom>
              <a:avLst/>
              <a:gdLst/>
              <a:ahLst/>
              <a:cxnLst/>
              <a:rect l="l" t="t" r="r" b="b"/>
              <a:pathLst>
                <a:path w="1811" h="549" extrusionOk="0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40;p77">
              <a:extLst>
                <a:ext uri="{FF2B5EF4-FFF2-40B4-BE49-F238E27FC236}">
                  <a16:creationId xmlns:a16="http://schemas.microsoft.com/office/drawing/2014/main" id="{6876EC16-B605-1A91-178E-70B0BF9624B1}"/>
                </a:ext>
              </a:extLst>
            </p:cNvPr>
            <p:cNvSpPr/>
            <p:nvPr/>
          </p:nvSpPr>
          <p:spPr>
            <a:xfrm>
              <a:off x="1051157" y="1420222"/>
              <a:ext cx="5241" cy="3965"/>
            </a:xfrm>
            <a:custGeom>
              <a:avLst/>
              <a:gdLst/>
              <a:ahLst/>
              <a:cxnLst/>
              <a:rect l="l" t="t" r="r" b="b"/>
              <a:pathLst>
                <a:path w="386" h="292" extrusionOk="0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41;p77">
              <a:extLst>
                <a:ext uri="{FF2B5EF4-FFF2-40B4-BE49-F238E27FC236}">
                  <a16:creationId xmlns:a16="http://schemas.microsoft.com/office/drawing/2014/main" id="{754556A7-C25E-C011-A28D-E79A0FAE298F}"/>
                </a:ext>
              </a:extLst>
            </p:cNvPr>
            <p:cNvSpPr/>
            <p:nvPr/>
          </p:nvSpPr>
          <p:spPr>
            <a:xfrm>
              <a:off x="1513458" y="2479960"/>
              <a:ext cx="11663" cy="15465"/>
            </a:xfrm>
            <a:custGeom>
              <a:avLst/>
              <a:gdLst/>
              <a:ahLst/>
              <a:cxnLst/>
              <a:rect l="l" t="t" r="r" b="b"/>
              <a:pathLst>
                <a:path w="859" h="1139" extrusionOk="0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42;p77">
              <a:extLst>
                <a:ext uri="{FF2B5EF4-FFF2-40B4-BE49-F238E27FC236}">
                  <a16:creationId xmlns:a16="http://schemas.microsoft.com/office/drawing/2014/main" id="{3BDD7CDF-71F1-997E-ED0D-82806AE7F866}"/>
                </a:ext>
              </a:extLst>
            </p:cNvPr>
            <p:cNvSpPr/>
            <p:nvPr/>
          </p:nvSpPr>
          <p:spPr>
            <a:xfrm>
              <a:off x="1506995" y="2482186"/>
              <a:ext cx="4956" cy="2743"/>
            </a:xfrm>
            <a:custGeom>
              <a:avLst/>
              <a:gdLst/>
              <a:ahLst/>
              <a:cxnLst/>
              <a:rect l="l" t="t" r="r" b="b"/>
              <a:pathLst>
                <a:path w="365" h="202" extrusionOk="0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43;p77">
              <a:extLst>
                <a:ext uri="{FF2B5EF4-FFF2-40B4-BE49-F238E27FC236}">
                  <a16:creationId xmlns:a16="http://schemas.microsoft.com/office/drawing/2014/main" id="{6E7C5F38-020E-DE54-77B8-34B5C9C39938}"/>
                </a:ext>
              </a:extLst>
            </p:cNvPr>
            <p:cNvSpPr/>
            <p:nvPr/>
          </p:nvSpPr>
          <p:spPr>
            <a:xfrm>
              <a:off x="1039073" y="1557966"/>
              <a:ext cx="1344" cy="4155"/>
            </a:xfrm>
            <a:custGeom>
              <a:avLst/>
              <a:gdLst/>
              <a:ahLst/>
              <a:cxnLst/>
              <a:rect l="l" t="t" r="r" b="b"/>
              <a:pathLst>
                <a:path w="99" h="306" extrusionOk="0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44;p77">
              <a:extLst>
                <a:ext uri="{FF2B5EF4-FFF2-40B4-BE49-F238E27FC236}">
                  <a16:creationId xmlns:a16="http://schemas.microsoft.com/office/drawing/2014/main" id="{C75FA4B7-17F4-5D74-B861-CC7DD569B234}"/>
                </a:ext>
              </a:extLst>
            </p:cNvPr>
            <p:cNvSpPr/>
            <p:nvPr/>
          </p:nvSpPr>
          <p:spPr>
            <a:xfrm>
              <a:off x="1493960" y="2432982"/>
              <a:ext cx="1589" cy="1168"/>
            </a:xfrm>
            <a:custGeom>
              <a:avLst/>
              <a:gdLst/>
              <a:ahLst/>
              <a:cxnLst/>
              <a:rect l="l" t="t" r="r" b="b"/>
              <a:pathLst>
                <a:path w="117" h="86" extrusionOk="0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45;p77">
              <a:extLst>
                <a:ext uri="{FF2B5EF4-FFF2-40B4-BE49-F238E27FC236}">
                  <a16:creationId xmlns:a16="http://schemas.microsoft.com/office/drawing/2014/main" id="{7E9EADA4-09C7-907C-F102-33796F8A7F67}"/>
                </a:ext>
              </a:extLst>
            </p:cNvPr>
            <p:cNvSpPr/>
            <p:nvPr/>
          </p:nvSpPr>
          <p:spPr>
            <a:xfrm>
              <a:off x="1496866" y="2484630"/>
              <a:ext cx="7006" cy="4331"/>
            </a:xfrm>
            <a:custGeom>
              <a:avLst/>
              <a:gdLst/>
              <a:ahLst/>
              <a:cxnLst/>
              <a:rect l="l" t="t" r="r" b="b"/>
              <a:pathLst>
                <a:path w="516" h="319" extrusionOk="0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46;p77">
              <a:extLst>
                <a:ext uri="{FF2B5EF4-FFF2-40B4-BE49-F238E27FC236}">
                  <a16:creationId xmlns:a16="http://schemas.microsoft.com/office/drawing/2014/main" id="{90AD20E6-1F82-5F17-B0DB-BBED08EE2E2D}"/>
                </a:ext>
              </a:extLst>
            </p:cNvPr>
            <p:cNvSpPr/>
            <p:nvPr/>
          </p:nvSpPr>
          <p:spPr>
            <a:xfrm>
              <a:off x="1412930" y="1447825"/>
              <a:ext cx="2200" cy="1643"/>
            </a:xfrm>
            <a:custGeom>
              <a:avLst/>
              <a:gdLst/>
              <a:ahLst/>
              <a:cxnLst/>
              <a:rect l="l" t="t" r="r" b="b"/>
              <a:pathLst>
                <a:path w="162" h="121" extrusionOk="0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47;p77">
              <a:extLst>
                <a:ext uri="{FF2B5EF4-FFF2-40B4-BE49-F238E27FC236}">
                  <a16:creationId xmlns:a16="http://schemas.microsoft.com/office/drawing/2014/main" id="{21ACCCCA-CF62-A275-1566-9521B43E177A}"/>
                </a:ext>
              </a:extLst>
            </p:cNvPr>
            <p:cNvSpPr/>
            <p:nvPr/>
          </p:nvSpPr>
          <p:spPr>
            <a:xfrm>
              <a:off x="1375700" y="1460860"/>
              <a:ext cx="14419" cy="6721"/>
            </a:xfrm>
            <a:custGeom>
              <a:avLst/>
              <a:gdLst/>
              <a:ahLst/>
              <a:cxnLst/>
              <a:rect l="l" t="t" r="r" b="b"/>
              <a:pathLst>
                <a:path w="1062" h="495" extrusionOk="0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48;p77">
              <a:extLst>
                <a:ext uri="{FF2B5EF4-FFF2-40B4-BE49-F238E27FC236}">
                  <a16:creationId xmlns:a16="http://schemas.microsoft.com/office/drawing/2014/main" id="{F63921B9-8893-B78D-3A86-BC029C1D056F}"/>
                </a:ext>
              </a:extLst>
            </p:cNvPr>
            <p:cNvSpPr/>
            <p:nvPr/>
          </p:nvSpPr>
          <p:spPr>
            <a:xfrm>
              <a:off x="1518536" y="1659444"/>
              <a:ext cx="3150" cy="2729"/>
            </a:xfrm>
            <a:custGeom>
              <a:avLst/>
              <a:gdLst/>
              <a:ahLst/>
              <a:cxnLst/>
              <a:rect l="l" t="t" r="r" b="b"/>
              <a:pathLst>
                <a:path w="232" h="201" extrusionOk="0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49;p77">
              <a:extLst>
                <a:ext uri="{FF2B5EF4-FFF2-40B4-BE49-F238E27FC236}">
                  <a16:creationId xmlns:a16="http://schemas.microsoft.com/office/drawing/2014/main" id="{44635873-BA4F-FCAA-5E04-7A503D1968F7}"/>
                </a:ext>
              </a:extLst>
            </p:cNvPr>
            <p:cNvSpPr/>
            <p:nvPr/>
          </p:nvSpPr>
          <p:spPr>
            <a:xfrm>
              <a:off x="2136230" y="2173135"/>
              <a:ext cx="92123" cy="91879"/>
            </a:xfrm>
            <a:custGeom>
              <a:avLst/>
              <a:gdLst/>
              <a:ahLst/>
              <a:cxnLst/>
              <a:rect l="l" t="t" r="r" b="b"/>
              <a:pathLst>
                <a:path w="6785" h="6767" extrusionOk="0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50;p77">
              <a:extLst>
                <a:ext uri="{FF2B5EF4-FFF2-40B4-BE49-F238E27FC236}">
                  <a16:creationId xmlns:a16="http://schemas.microsoft.com/office/drawing/2014/main" id="{5D7417C6-D4BB-7AFF-D017-150ED3600F79}"/>
                </a:ext>
              </a:extLst>
            </p:cNvPr>
            <p:cNvSpPr/>
            <p:nvPr/>
          </p:nvSpPr>
          <p:spPr>
            <a:xfrm>
              <a:off x="2231110" y="2162816"/>
              <a:ext cx="55953" cy="49734"/>
            </a:xfrm>
            <a:custGeom>
              <a:avLst/>
              <a:gdLst/>
              <a:ahLst/>
              <a:cxnLst/>
              <a:rect l="l" t="t" r="r" b="b"/>
              <a:pathLst>
                <a:path w="4121" h="3663" extrusionOk="0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51;p77">
              <a:extLst>
                <a:ext uri="{FF2B5EF4-FFF2-40B4-BE49-F238E27FC236}">
                  <a16:creationId xmlns:a16="http://schemas.microsoft.com/office/drawing/2014/main" id="{18CC4E71-A91D-1FFA-2EE4-0FDB6190D6F4}"/>
                </a:ext>
              </a:extLst>
            </p:cNvPr>
            <p:cNvSpPr/>
            <p:nvPr/>
          </p:nvSpPr>
          <p:spPr>
            <a:xfrm>
              <a:off x="2193500" y="2179503"/>
              <a:ext cx="64425" cy="69177"/>
            </a:xfrm>
            <a:custGeom>
              <a:avLst/>
              <a:gdLst/>
              <a:ahLst/>
              <a:cxnLst/>
              <a:rect l="l" t="t" r="r" b="b"/>
              <a:pathLst>
                <a:path w="4745" h="5095" extrusionOk="0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552;p77">
              <a:extLst>
                <a:ext uri="{FF2B5EF4-FFF2-40B4-BE49-F238E27FC236}">
                  <a16:creationId xmlns:a16="http://schemas.microsoft.com/office/drawing/2014/main" id="{BB6412B1-9C4A-71AB-B6C8-3B17DC8F137F}"/>
                </a:ext>
              </a:extLst>
            </p:cNvPr>
            <p:cNvSpPr/>
            <p:nvPr/>
          </p:nvSpPr>
          <p:spPr>
            <a:xfrm>
              <a:off x="2229155" y="21795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553;p77">
              <a:extLst>
                <a:ext uri="{FF2B5EF4-FFF2-40B4-BE49-F238E27FC236}">
                  <a16:creationId xmlns:a16="http://schemas.microsoft.com/office/drawing/2014/main" id="{71CD9A27-0E1C-1A25-8EC7-001B25D3E031}"/>
                </a:ext>
              </a:extLst>
            </p:cNvPr>
            <p:cNvSpPr/>
            <p:nvPr/>
          </p:nvSpPr>
          <p:spPr>
            <a:xfrm>
              <a:off x="2229209" y="21795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554;p77">
              <a:extLst>
                <a:ext uri="{FF2B5EF4-FFF2-40B4-BE49-F238E27FC236}">
                  <a16:creationId xmlns:a16="http://schemas.microsoft.com/office/drawing/2014/main" id="{DC0288C0-A054-B151-8B53-788543A20FFA}"/>
                </a:ext>
              </a:extLst>
            </p:cNvPr>
            <p:cNvSpPr/>
            <p:nvPr/>
          </p:nvSpPr>
          <p:spPr>
            <a:xfrm>
              <a:off x="2257776" y="221006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555;p77">
              <a:extLst>
                <a:ext uri="{FF2B5EF4-FFF2-40B4-BE49-F238E27FC236}">
                  <a16:creationId xmlns:a16="http://schemas.microsoft.com/office/drawing/2014/main" id="{95ECBC41-E0D7-6DF5-BF7D-577F0D4B250D}"/>
                </a:ext>
              </a:extLst>
            </p:cNvPr>
            <p:cNvSpPr/>
            <p:nvPr/>
          </p:nvSpPr>
          <p:spPr>
            <a:xfrm>
              <a:off x="2257491" y="2209455"/>
              <a:ext cx="95" cy="149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556;p77">
              <a:extLst>
                <a:ext uri="{FF2B5EF4-FFF2-40B4-BE49-F238E27FC236}">
                  <a16:creationId xmlns:a16="http://schemas.microsoft.com/office/drawing/2014/main" id="{13B8DDC9-CDA2-E6A0-16C1-82DDEC34C19B}"/>
                </a:ext>
              </a:extLst>
            </p:cNvPr>
            <p:cNvSpPr/>
            <p:nvPr/>
          </p:nvSpPr>
          <p:spPr>
            <a:xfrm>
              <a:off x="2233106" y="21834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557;p77">
              <a:extLst>
                <a:ext uri="{FF2B5EF4-FFF2-40B4-BE49-F238E27FC236}">
                  <a16:creationId xmlns:a16="http://schemas.microsoft.com/office/drawing/2014/main" id="{1F4C8120-5638-6A70-D4E9-2FB0641B28CA}"/>
                </a:ext>
              </a:extLst>
            </p:cNvPr>
            <p:cNvSpPr/>
            <p:nvPr/>
          </p:nvSpPr>
          <p:spPr>
            <a:xfrm>
              <a:off x="2257871" y="2210406"/>
              <a:ext cx="0" cy="149"/>
            </a:xfrm>
            <a:custGeom>
              <a:avLst/>
              <a:gdLst/>
              <a:ahLst/>
              <a:cxnLst/>
              <a:rect l="l" t="t" r="r" b="b"/>
              <a:pathLst>
                <a:path h="11" extrusionOk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558;p77">
              <a:extLst>
                <a:ext uri="{FF2B5EF4-FFF2-40B4-BE49-F238E27FC236}">
                  <a16:creationId xmlns:a16="http://schemas.microsoft.com/office/drawing/2014/main" id="{B2DB015C-2F90-D8AD-DE2D-A13D2E435BCE}"/>
                </a:ext>
              </a:extLst>
            </p:cNvPr>
            <p:cNvSpPr/>
            <p:nvPr/>
          </p:nvSpPr>
          <p:spPr>
            <a:xfrm>
              <a:off x="2249589" y="2206645"/>
              <a:ext cx="3965" cy="1874"/>
            </a:xfrm>
            <a:custGeom>
              <a:avLst/>
              <a:gdLst/>
              <a:ahLst/>
              <a:cxnLst/>
              <a:rect l="l" t="t" r="r" b="b"/>
              <a:pathLst>
                <a:path w="292" h="138" extrusionOk="0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559;p77">
              <a:extLst>
                <a:ext uri="{FF2B5EF4-FFF2-40B4-BE49-F238E27FC236}">
                  <a16:creationId xmlns:a16="http://schemas.microsoft.com/office/drawing/2014/main" id="{A7C04075-5A10-ECA1-6A1E-F9C29F83AC18}"/>
                </a:ext>
              </a:extLst>
            </p:cNvPr>
            <p:cNvSpPr/>
            <p:nvPr/>
          </p:nvSpPr>
          <p:spPr>
            <a:xfrm>
              <a:off x="2257681" y="220974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560;p77">
              <a:extLst>
                <a:ext uri="{FF2B5EF4-FFF2-40B4-BE49-F238E27FC236}">
                  <a16:creationId xmlns:a16="http://schemas.microsoft.com/office/drawing/2014/main" id="{7057C3CD-0F20-2499-9542-612841BCCAC1}"/>
                </a:ext>
              </a:extLst>
            </p:cNvPr>
            <p:cNvSpPr/>
            <p:nvPr/>
          </p:nvSpPr>
          <p:spPr>
            <a:xfrm>
              <a:off x="2229915" y="218050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561;p77">
              <a:extLst>
                <a:ext uri="{FF2B5EF4-FFF2-40B4-BE49-F238E27FC236}">
                  <a16:creationId xmlns:a16="http://schemas.microsoft.com/office/drawing/2014/main" id="{AEAD2021-1324-F87C-9AA7-DC08450A4558}"/>
                </a:ext>
              </a:extLst>
            </p:cNvPr>
            <p:cNvSpPr/>
            <p:nvPr/>
          </p:nvSpPr>
          <p:spPr>
            <a:xfrm>
              <a:off x="2230200" y="2180834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562;p77">
              <a:extLst>
                <a:ext uri="{FF2B5EF4-FFF2-40B4-BE49-F238E27FC236}">
                  <a16:creationId xmlns:a16="http://schemas.microsoft.com/office/drawing/2014/main" id="{923B9B52-699A-E7DC-3560-45139145D977}"/>
                </a:ext>
              </a:extLst>
            </p:cNvPr>
            <p:cNvSpPr/>
            <p:nvPr/>
          </p:nvSpPr>
          <p:spPr>
            <a:xfrm>
              <a:off x="2229399" y="2179843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63;p77">
              <a:extLst>
                <a:ext uri="{FF2B5EF4-FFF2-40B4-BE49-F238E27FC236}">
                  <a16:creationId xmlns:a16="http://schemas.microsoft.com/office/drawing/2014/main" id="{12689078-FDC1-BCA4-A604-6C87B96095E0}"/>
                </a:ext>
              </a:extLst>
            </p:cNvPr>
            <p:cNvSpPr/>
            <p:nvPr/>
          </p:nvSpPr>
          <p:spPr>
            <a:xfrm>
              <a:off x="2229684" y="21801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4564;p77">
              <a:extLst>
                <a:ext uri="{FF2B5EF4-FFF2-40B4-BE49-F238E27FC236}">
                  <a16:creationId xmlns:a16="http://schemas.microsoft.com/office/drawing/2014/main" id="{95F248A7-4F96-B1FD-88AB-452C5EA2FA53}"/>
                </a:ext>
              </a:extLst>
            </p:cNvPr>
            <p:cNvSpPr/>
            <p:nvPr/>
          </p:nvSpPr>
          <p:spPr>
            <a:xfrm>
              <a:off x="2230485" y="2181173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4565;p77">
              <a:extLst>
                <a:ext uri="{FF2B5EF4-FFF2-40B4-BE49-F238E27FC236}">
                  <a16:creationId xmlns:a16="http://schemas.microsoft.com/office/drawing/2014/main" id="{D6B1B6A2-E0FD-A95D-92E9-62A5564E4B3B}"/>
                </a:ext>
              </a:extLst>
            </p:cNvPr>
            <p:cNvSpPr/>
            <p:nvPr/>
          </p:nvSpPr>
          <p:spPr>
            <a:xfrm>
              <a:off x="2232156" y="218283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4566;p77">
              <a:extLst>
                <a:ext uri="{FF2B5EF4-FFF2-40B4-BE49-F238E27FC236}">
                  <a16:creationId xmlns:a16="http://schemas.microsoft.com/office/drawing/2014/main" id="{C898BFF7-0FFF-6B93-45FA-989D11953270}"/>
                </a:ext>
              </a:extLst>
            </p:cNvPr>
            <p:cNvSpPr/>
            <p:nvPr/>
          </p:nvSpPr>
          <p:spPr>
            <a:xfrm>
              <a:off x="2231870" y="218254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4567;p77">
              <a:extLst>
                <a:ext uri="{FF2B5EF4-FFF2-40B4-BE49-F238E27FC236}">
                  <a16:creationId xmlns:a16="http://schemas.microsoft.com/office/drawing/2014/main" id="{EB9082F6-9A0B-F5A1-ECC4-57B9E8403879}"/>
                </a:ext>
              </a:extLst>
            </p:cNvPr>
            <p:cNvSpPr/>
            <p:nvPr/>
          </p:nvSpPr>
          <p:spPr>
            <a:xfrm>
              <a:off x="2232821" y="21832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4568;p77">
              <a:extLst>
                <a:ext uri="{FF2B5EF4-FFF2-40B4-BE49-F238E27FC236}">
                  <a16:creationId xmlns:a16="http://schemas.microsoft.com/office/drawing/2014/main" id="{F00F4332-3566-163B-4237-8748CBFA76B0}"/>
                </a:ext>
              </a:extLst>
            </p:cNvPr>
            <p:cNvSpPr/>
            <p:nvPr/>
          </p:nvSpPr>
          <p:spPr>
            <a:xfrm>
              <a:off x="2231205" y="218197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4569;p77">
              <a:extLst>
                <a:ext uri="{FF2B5EF4-FFF2-40B4-BE49-F238E27FC236}">
                  <a16:creationId xmlns:a16="http://schemas.microsoft.com/office/drawing/2014/main" id="{76FE0202-6F24-A784-93B8-0B5AC762D87C}"/>
                </a:ext>
              </a:extLst>
            </p:cNvPr>
            <p:cNvSpPr/>
            <p:nvPr/>
          </p:nvSpPr>
          <p:spPr>
            <a:xfrm>
              <a:off x="2231531" y="2182259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4570;p77">
              <a:extLst>
                <a:ext uri="{FF2B5EF4-FFF2-40B4-BE49-F238E27FC236}">
                  <a16:creationId xmlns:a16="http://schemas.microsoft.com/office/drawing/2014/main" id="{907EBAD9-6F7B-BD1A-601D-E32DEF2024FF}"/>
                </a:ext>
              </a:extLst>
            </p:cNvPr>
            <p:cNvSpPr/>
            <p:nvPr/>
          </p:nvSpPr>
          <p:spPr>
            <a:xfrm>
              <a:off x="2230771" y="21815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4571;p77">
              <a:extLst>
                <a:ext uri="{FF2B5EF4-FFF2-40B4-BE49-F238E27FC236}">
                  <a16:creationId xmlns:a16="http://schemas.microsoft.com/office/drawing/2014/main" id="{83EAA9DA-9AEC-BD36-BC10-47F124A582E7}"/>
                </a:ext>
              </a:extLst>
            </p:cNvPr>
            <p:cNvSpPr/>
            <p:nvPr/>
          </p:nvSpPr>
          <p:spPr>
            <a:xfrm>
              <a:off x="2232481" y="2183074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4572;p77">
              <a:extLst>
                <a:ext uri="{FF2B5EF4-FFF2-40B4-BE49-F238E27FC236}">
                  <a16:creationId xmlns:a16="http://schemas.microsoft.com/office/drawing/2014/main" id="{52B005B5-7236-1985-40E4-F7F93CE4062A}"/>
                </a:ext>
              </a:extLst>
            </p:cNvPr>
            <p:cNvSpPr/>
            <p:nvPr/>
          </p:nvSpPr>
          <p:spPr>
            <a:xfrm>
              <a:off x="2271462" y="2241294"/>
              <a:ext cx="8133" cy="10523"/>
            </a:xfrm>
            <a:custGeom>
              <a:avLst/>
              <a:gdLst/>
              <a:ahLst/>
              <a:cxnLst/>
              <a:rect l="l" t="t" r="r" b="b"/>
              <a:pathLst>
                <a:path w="599" h="775" extrusionOk="0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4573;p77">
              <a:extLst>
                <a:ext uri="{FF2B5EF4-FFF2-40B4-BE49-F238E27FC236}">
                  <a16:creationId xmlns:a16="http://schemas.microsoft.com/office/drawing/2014/main" id="{FBC79A0D-12AB-E061-4BD4-1D448E2D904D}"/>
                </a:ext>
              </a:extLst>
            </p:cNvPr>
            <p:cNvSpPr/>
            <p:nvPr/>
          </p:nvSpPr>
          <p:spPr>
            <a:xfrm>
              <a:off x="2244837" y="2263697"/>
              <a:ext cx="14704" cy="14922"/>
            </a:xfrm>
            <a:custGeom>
              <a:avLst/>
              <a:gdLst/>
              <a:ahLst/>
              <a:cxnLst/>
              <a:rect l="l" t="t" r="r" b="b"/>
              <a:pathLst>
                <a:path w="1083" h="1099" extrusionOk="0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4574;p77">
              <a:extLst>
                <a:ext uri="{FF2B5EF4-FFF2-40B4-BE49-F238E27FC236}">
                  <a16:creationId xmlns:a16="http://schemas.microsoft.com/office/drawing/2014/main" id="{6A95A0E4-507E-EA94-3F03-08B5D755EC5B}"/>
                </a:ext>
              </a:extLst>
            </p:cNvPr>
            <p:cNvSpPr/>
            <p:nvPr/>
          </p:nvSpPr>
          <p:spPr>
            <a:xfrm>
              <a:off x="2168694" y="2212021"/>
              <a:ext cx="116509" cy="102252"/>
            </a:xfrm>
            <a:custGeom>
              <a:avLst/>
              <a:gdLst/>
              <a:ahLst/>
              <a:cxnLst/>
              <a:rect l="l" t="t" r="r" b="b"/>
              <a:pathLst>
                <a:path w="8581" h="7531" extrusionOk="0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4575;p77">
              <a:extLst>
                <a:ext uri="{FF2B5EF4-FFF2-40B4-BE49-F238E27FC236}">
                  <a16:creationId xmlns:a16="http://schemas.microsoft.com/office/drawing/2014/main" id="{1A163485-5AD5-9CDE-CE77-EC6720DDD152}"/>
                </a:ext>
              </a:extLst>
            </p:cNvPr>
            <p:cNvSpPr/>
            <p:nvPr/>
          </p:nvSpPr>
          <p:spPr>
            <a:xfrm>
              <a:off x="2185707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4576;p77">
              <a:extLst>
                <a:ext uri="{FF2B5EF4-FFF2-40B4-BE49-F238E27FC236}">
                  <a16:creationId xmlns:a16="http://schemas.microsoft.com/office/drawing/2014/main" id="{330CDF84-C1E2-89CF-CB55-9D31713CB5F8}"/>
                </a:ext>
              </a:extLst>
            </p:cNvPr>
            <p:cNvSpPr/>
            <p:nvPr/>
          </p:nvSpPr>
          <p:spPr>
            <a:xfrm>
              <a:off x="2169780" y="226402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4577;p77">
              <a:extLst>
                <a:ext uri="{FF2B5EF4-FFF2-40B4-BE49-F238E27FC236}">
                  <a16:creationId xmlns:a16="http://schemas.microsoft.com/office/drawing/2014/main" id="{BC23ACFD-18BE-F7B9-2E38-30372577DEED}"/>
                </a:ext>
              </a:extLst>
            </p:cNvPr>
            <p:cNvSpPr/>
            <p:nvPr/>
          </p:nvSpPr>
          <p:spPr>
            <a:xfrm>
              <a:off x="2182435" y="226672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4578;p77">
              <a:extLst>
                <a:ext uri="{FF2B5EF4-FFF2-40B4-BE49-F238E27FC236}">
                  <a16:creationId xmlns:a16="http://schemas.microsoft.com/office/drawing/2014/main" id="{5982301D-D5B3-146C-61B0-3775D9F718D4}"/>
                </a:ext>
              </a:extLst>
            </p:cNvPr>
            <p:cNvSpPr/>
            <p:nvPr/>
          </p:nvSpPr>
          <p:spPr>
            <a:xfrm>
              <a:off x="2184336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4579;p77">
              <a:extLst>
                <a:ext uri="{FF2B5EF4-FFF2-40B4-BE49-F238E27FC236}">
                  <a16:creationId xmlns:a16="http://schemas.microsoft.com/office/drawing/2014/main" id="{DCF35906-8CA0-FE22-92D0-4B7A48D2102A}"/>
                </a:ext>
              </a:extLst>
            </p:cNvPr>
            <p:cNvSpPr/>
            <p:nvPr/>
          </p:nvSpPr>
          <p:spPr>
            <a:xfrm>
              <a:off x="2186236" y="2266779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4580;p77">
              <a:extLst>
                <a:ext uri="{FF2B5EF4-FFF2-40B4-BE49-F238E27FC236}">
                  <a16:creationId xmlns:a16="http://schemas.microsoft.com/office/drawing/2014/main" id="{E8E62D90-1594-9B88-1B9D-A04D5831AE02}"/>
                </a:ext>
              </a:extLst>
            </p:cNvPr>
            <p:cNvSpPr/>
            <p:nvPr/>
          </p:nvSpPr>
          <p:spPr>
            <a:xfrm>
              <a:off x="2169265" y="2264159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4581;p77">
              <a:extLst>
                <a:ext uri="{FF2B5EF4-FFF2-40B4-BE49-F238E27FC236}">
                  <a16:creationId xmlns:a16="http://schemas.microsoft.com/office/drawing/2014/main" id="{8389FD08-6875-1FB2-83B7-0BF541C6ADEC}"/>
                </a:ext>
              </a:extLst>
            </p:cNvPr>
            <p:cNvSpPr/>
            <p:nvPr/>
          </p:nvSpPr>
          <p:spPr>
            <a:xfrm>
              <a:off x="2168640" y="2264213"/>
              <a:ext cx="543" cy="41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4582;p77">
              <a:extLst>
                <a:ext uri="{FF2B5EF4-FFF2-40B4-BE49-F238E27FC236}">
                  <a16:creationId xmlns:a16="http://schemas.microsoft.com/office/drawing/2014/main" id="{04AB7B77-8A0F-B186-E6B7-4C2E1713C6E9}"/>
                </a:ext>
              </a:extLst>
            </p:cNvPr>
            <p:cNvSpPr/>
            <p:nvPr/>
          </p:nvSpPr>
          <p:spPr>
            <a:xfrm>
              <a:off x="2170161" y="2262883"/>
              <a:ext cx="869" cy="1100"/>
            </a:xfrm>
            <a:custGeom>
              <a:avLst/>
              <a:gdLst/>
              <a:ahLst/>
              <a:cxnLst/>
              <a:rect l="l" t="t" r="r" b="b"/>
              <a:pathLst>
                <a:path w="64" h="81" extrusionOk="0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4583;p77">
              <a:extLst>
                <a:ext uri="{FF2B5EF4-FFF2-40B4-BE49-F238E27FC236}">
                  <a16:creationId xmlns:a16="http://schemas.microsoft.com/office/drawing/2014/main" id="{4B6CE66E-F9E7-53CC-7A40-E70F60CE6F40}"/>
                </a:ext>
              </a:extLst>
            </p:cNvPr>
            <p:cNvSpPr/>
            <p:nvPr/>
          </p:nvSpPr>
          <p:spPr>
            <a:xfrm>
              <a:off x="2188178" y="226601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4584;p77">
              <a:extLst>
                <a:ext uri="{FF2B5EF4-FFF2-40B4-BE49-F238E27FC236}">
                  <a16:creationId xmlns:a16="http://schemas.microsoft.com/office/drawing/2014/main" id="{70FDBB01-6CE7-8BA4-870D-7B1D0E046158}"/>
                </a:ext>
              </a:extLst>
            </p:cNvPr>
            <p:cNvSpPr/>
            <p:nvPr/>
          </p:nvSpPr>
          <p:spPr>
            <a:xfrm>
              <a:off x="2187893" y="226625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4585;p77">
              <a:extLst>
                <a:ext uri="{FF2B5EF4-FFF2-40B4-BE49-F238E27FC236}">
                  <a16:creationId xmlns:a16="http://schemas.microsoft.com/office/drawing/2014/main" id="{377D3ADC-578D-C684-2F70-E3F742564CFB}"/>
                </a:ext>
              </a:extLst>
            </p:cNvPr>
            <p:cNvSpPr/>
            <p:nvPr/>
          </p:nvSpPr>
          <p:spPr>
            <a:xfrm>
              <a:off x="2187608" y="22664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4586;p77">
              <a:extLst>
                <a:ext uri="{FF2B5EF4-FFF2-40B4-BE49-F238E27FC236}">
                  <a16:creationId xmlns:a16="http://schemas.microsoft.com/office/drawing/2014/main" id="{B32EF084-D5AE-CF8B-E28B-BC0946642C12}"/>
                </a:ext>
              </a:extLst>
            </p:cNvPr>
            <p:cNvSpPr/>
            <p:nvPr/>
          </p:nvSpPr>
          <p:spPr>
            <a:xfrm>
              <a:off x="2186712" y="22667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4587;p77">
              <a:extLst>
                <a:ext uri="{FF2B5EF4-FFF2-40B4-BE49-F238E27FC236}">
                  <a16:creationId xmlns:a16="http://schemas.microsoft.com/office/drawing/2014/main" id="{A84FEFD0-98E7-E75B-845F-230A7F649259}"/>
                </a:ext>
              </a:extLst>
            </p:cNvPr>
            <p:cNvSpPr/>
            <p:nvPr/>
          </p:nvSpPr>
          <p:spPr>
            <a:xfrm>
              <a:off x="2259012" y="2212062"/>
              <a:ext cx="14840" cy="2349"/>
            </a:xfrm>
            <a:custGeom>
              <a:avLst/>
              <a:gdLst/>
              <a:ahLst/>
              <a:cxnLst/>
              <a:rect l="l" t="t" r="r" b="b"/>
              <a:pathLst>
                <a:path w="1093" h="173" extrusionOk="0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4588;p77">
              <a:extLst>
                <a:ext uri="{FF2B5EF4-FFF2-40B4-BE49-F238E27FC236}">
                  <a16:creationId xmlns:a16="http://schemas.microsoft.com/office/drawing/2014/main" id="{58B9B2D6-93E3-54DC-1D51-7C625E6A4F3D}"/>
                </a:ext>
              </a:extLst>
            </p:cNvPr>
            <p:cNvSpPr/>
            <p:nvPr/>
          </p:nvSpPr>
          <p:spPr>
            <a:xfrm>
              <a:off x="2201728" y="22503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4589;p77">
              <a:extLst>
                <a:ext uri="{FF2B5EF4-FFF2-40B4-BE49-F238E27FC236}">
                  <a16:creationId xmlns:a16="http://schemas.microsoft.com/office/drawing/2014/main" id="{75A99F68-5F92-42E7-1CCB-FB99C4B7B63C}"/>
                </a:ext>
              </a:extLst>
            </p:cNvPr>
            <p:cNvSpPr/>
            <p:nvPr/>
          </p:nvSpPr>
          <p:spPr>
            <a:xfrm>
              <a:off x="2193881" y="22348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4590;p77">
              <a:extLst>
                <a:ext uri="{FF2B5EF4-FFF2-40B4-BE49-F238E27FC236}">
                  <a16:creationId xmlns:a16="http://schemas.microsoft.com/office/drawing/2014/main" id="{2194A127-BE7A-3D44-EB90-68ADBAA522C6}"/>
                </a:ext>
              </a:extLst>
            </p:cNvPr>
            <p:cNvSpPr/>
            <p:nvPr/>
          </p:nvSpPr>
          <p:spPr>
            <a:xfrm>
              <a:off x="2203113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4591;p77">
              <a:extLst>
                <a:ext uri="{FF2B5EF4-FFF2-40B4-BE49-F238E27FC236}">
                  <a16:creationId xmlns:a16="http://schemas.microsoft.com/office/drawing/2014/main" id="{EB567893-6033-58B7-24D2-F0A7A727F9FC}"/>
                </a:ext>
              </a:extLst>
            </p:cNvPr>
            <p:cNvSpPr/>
            <p:nvPr/>
          </p:nvSpPr>
          <p:spPr>
            <a:xfrm>
              <a:off x="2195021" y="22356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4592;p77">
              <a:extLst>
                <a:ext uri="{FF2B5EF4-FFF2-40B4-BE49-F238E27FC236}">
                  <a16:creationId xmlns:a16="http://schemas.microsoft.com/office/drawing/2014/main" id="{AEA8BE01-9EE4-8A9A-9F74-563FC5150596}"/>
                </a:ext>
              </a:extLst>
            </p:cNvPr>
            <p:cNvSpPr/>
            <p:nvPr/>
          </p:nvSpPr>
          <p:spPr>
            <a:xfrm>
              <a:off x="2195211" y="22359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4593;p77">
              <a:extLst>
                <a:ext uri="{FF2B5EF4-FFF2-40B4-BE49-F238E27FC236}">
                  <a16:creationId xmlns:a16="http://schemas.microsoft.com/office/drawing/2014/main" id="{6AEE5F7E-4E75-5677-5F22-1CBDA0D18029}"/>
                </a:ext>
              </a:extLst>
            </p:cNvPr>
            <p:cNvSpPr/>
            <p:nvPr/>
          </p:nvSpPr>
          <p:spPr>
            <a:xfrm>
              <a:off x="2200927" y="2250228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4594;p77">
              <a:extLst>
                <a:ext uri="{FF2B5EF4-FFF2-40B4-BE49-F238E27FC236}">
                  <a16:creationId xmlns:a16="http://schemas.microsoft.com/office/drawing/2014/main" id="{F79FD369-C32C-B2C7-1511-208BE2F7D47B}"/>
                </a:ext>
              </a:extLst>
            </p:cNvPr>
            <p:cNvSpPr/>
            <p:nvPr/>
          </p:nvSpPr>
          <p:spPr>
            <a:xfrm>
              <a:off x="2194600" y="22353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4595;p77">
              <a:extLst>
                <a:ext uri="{FF2B5EF4-FFF2-40B4-BE49-F238E27FC236}">
                  <a16:creationId xmlns:a16="http://schemas.microsoft.com/office/drawing/2014/main" id="{DAC694DD-A0A3-E152-BF67-B89537D7FF04}"/>
                </a:ext>
              </a:extLst>
            </p:cNvPr>
            <p:cNvSpPr/>
            <p:nvPr/>
          </p:nvSpPr>
          <p:spPr>
            <a:xfrm>
              <a:off x="2194315" y="22351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4596;p77">
              <a:extLst>
                <a:ext uri="{FF2B5EF4-FFF2-40B4-BE49-F238E27FC236}">
                  <a16:creationId xmlns:a16="http://schemas.microsoft.com/office/drawing/2014/main" id="{34D9A683-4AA4-AC83-29EB-39BE01482996}"/>
                </a:ext>
              </a:extLst>
            </p:cNvPr>
            <p:cNvSpPr/>
            <p:nvPr/>
          </p:nvSpPr>
          <p:spPr>
            <a:xfrm>
              <a:off x="2203588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4597;p77">
              <a:extLst>
                <a:ext uri="{FF2B5EF4-FFF2-40B4-BE49-F238E27FC236}">
                  <a16:creationId xmlns:a16="http://schemas.microsoft.com/office/drawing/2014/main" id="{2AEA4E95-23BA-B199-B2E9-FC97C19E2447}"/>
                </a:ext>
              </a:extLst>
            </p:cNvPr>
            <p:cNvSpPr/>
            <p:nvPr/>
          </p:nvSpPr>
          <p:spPr>
            <a:xfrm>
              <a:off x="2195116" y="22358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4598;p77">
              <a:extLst>
                <a:ext uri="{FF2B5EF4-FFF2-40B4-BE49-F238E27FC236}">
                  <a16:creationId xmlns:a16="http://schemas.microsoft.com/office/drawing/2014/main" id="{75E75EFA-E374-2277-8F3E-1A04F94850CD}"/>
                </a:ext>
              </a:extLst>
            </p:cNvPr>
            <p:cNvSpPr/>
            <p:nvPr/>
          </p:nvSpPr>
          <p:spPr>
            <a:xfrm>
              <a:off x="2194831" y="223549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4599;p77">
              <a:extLst>
                <a:ext uri="{FF2B5EF4-FFF2-40B4-BE49-F238E27FC236}">
                  <a16:creationId xmlns:a16="http://schemas.microsoft.com/office/drawing/2014/main" id="{14E95586-3139-4CFF-B7E0-E1C5C6308AA5}"/>
                </a:ext>
              </a:extLst>
            </p:cNvPr>
            <p:cNvSpPr/>
            <p:nvPr/>
          </p:nvSpPr>
          <p:spPr>
            <a:xfrm>
              <a:off x="2206005" y="224946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4600;p77">
              <a:extLst>
                <a:ext uri="{FF2B5EF4-FFF2-40B4-BE49-F238E27FC236}">
                  <a16:creationId xmlns:a16="http://schemas.microsoft.com/office/drawing/2014/main" id="{CB74C6F7-5174-E351-658E-1F0CBFF9F480}"/>
                </a:ext>
              </a:extLst>
            </p:cNvPr>
            <p:cNvSpPr/>
            <p:nvPr/>
          </p:nvSpPr>
          <p:spPr>
            <a:xfrm>
              <a:off x="2205625" y="22497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4601;p77">
              <a:extLst>
                <a:ext uri="{FF2B5EF4-FFF2-40B4-BE49-F238E27FC236}">
                  <a16:creationId xmlns:a16="http://schemas.microsoft.com/office/drawing/2014/main" id="{8036088A-AE9B-856A-B773-5743C95E6993}"/>
                </a:ext>
              </a:extLst>
            </p:cNvPr>
            <p:cNvSpPr/>
            <p:nvPr/>
          </p:nvSpPr>
          <p:spPr>
            <a:xfrm>
              <a:off x="2258102" y="221329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4602;p77">
              <a:extLst>
                <a:ext uri="{FF2B5EF4-FFF2-40B4-BE49-F238E27FC236}">
                  <a16:creationId xmlns:a16="http://schemas.microsoft.com/office/drawing/2014/main" id="{3C310025-EBE2-6D0F-C3CA-69FC96EC2F20}"/>
                </a:ext>
              </a:extLst>
            </p:cNvPr>
            <p:cNvSpPr/>
            <p:nvPr/>
          </p:nvSpPr>
          <p:spPr>
            <a:xfrm>
              <a:off x="2257722" y="221373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4603;p77">
              <a:extLst>
                <a:ext uri="{FF2B5EF4-FFF2-40B4-BE49-F238E27FC236}">
                  <a16:creationId xmlns:a16="http://schemas.microsoft.com/office/drawing/2014/main" id="{D69E81E6-0DD4-5D59-6B38-EAE8C87C2B14}"/>
                </a:ext>
              </a:extLst>
            </p:cNvPr>
            <p:cNvSpPr/>
            <p:nvPr/>
          </p:nvSpPr>
          <p:spPr>
            <a:xfrm>
              <a:off x="2257152" y="22145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4604;p77">
              <a:extLst>
                <a:ext uri="{FF2B5EF4-FFF2-40B4-BE49-F238E27FC236}">
                  <a16:creationId xmlns:a16="http://schemas.microsoft.com/office/drawing/2014/main" id="{B5004691-33AA-24A9-0B77-7307774DC0F6}"/>
                </a:ext>
              </a:extLst>
            </p:cNvPr>
            <p:cNvSpPr/>
            <p:nvPr/>
          </p:nvSpPr>
          <p:spPr>
            <a:xfrm>
              <a:off x="2257437" y="221415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4605;p77">
              <a:extLst>
                <a:ext uri="{FF2B5EF4-FFF2-40B4-BE49-F238E27FC236}">
                  <a16:creationId xmlns:a16="http://schemas.microsoft.com/office/drawing/2014/main" id="{98D154D8-E0A6-0F3D-EFA8-75973EDF58D7}"/>
                </a:ext>
              </a:extLst>
            </p:cNvPr>
            <p:cNvSpPr/>
            <p:nvPr/>
          </p:nvSpPr>
          <p:spPr>
            <a:xfrm>
              <a:off x="2258482" y="221268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4606;p77">
              <a:extLst>
                <a:ext uri="{FF2B5EF4-FFF2-40B4-BE49-F238E27FC236}">
                  <a16:creationId xmlns:a16="http://schemas.microsoft.com/office/drawing/2014/main" id="{222A3BB7-6790-FD71-4A72-269200DC4113}"/>
                </a:ext>
              </a:extLst>
            </p:cNvPr>
            <p:cNvSpPr/>
            <p:nvPr/>
          </p:nvSpPr>
          <p:spPr>
            <a:xfrm>
              <a:off x="2204865" y="22501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4607;p77">
              <a:extLst>
                <a:ext uri="{FF2B5EF4-FFF2-40B4-BE49-F238E27FC236}">
                  <a16:creationId xmlns:a16="http://schemas.microsoft.com/office/drawing/2014/main" id="{5FF2C82D-1374-F1E6-6ADA-A08F59954DD0}"/>
                </a:ext>
              </a:extLst>
            </p:cNvPr>
            <p:cNvSpPr/>
            <p:nvPr/>
          </p:nvSpPr>
          <p:spPr>
            <a:xfrm>
              <a:off x="2258822" y="221221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4608;p77">
              <a:extLst>
                <a:ext uri="{FF2B5EF4-FFF2-40B4-BE49-F238E27FC236}">
                  <a16:creationId xmlns:a16="http://schemas.microsoft.com/office/drawing/2014/main" id="{0E98B132-2C63-37EC-3A30-9CF0ECDE3085}"/>
                </a:ext>
              </a:extLst>
            </p:cNvPr>
            <p:cNvSpPr/>
            <p:nvPr/>
          </p:nvSpPr>
          <p:spPr>
            <a:xfrm>
              <a:off x="2193460" y="22346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4609;p77">
              <a:extLst>
                <a:ext uri="{FF2B5EF4-FFF2-40B4-BE49-F238E27FC236}">
                  <a16:creationId xmlns:a16="http://schemas.microsoft.com/office/drawing/2014/main" id="{AB92BE58-1364-AC06-5FEE-189E86FC89EE}"/>
                </a:ext>
              </a:extLst>
            </p:cNvPr>
            <p:cNvSpPr/>
            <p:nvPr/>
          </p:nvSpPr>
          <p:spPr>
            <a:xfrm>
              <a:off x="2205245" y="224994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4610;p77">
              <a:extLst>
                <a:ext uri="{FF2B5EF4-FFF2-40B4-BE49-F238E27FC236}">
                  <a16:creationId xmlns:a16="http://schemas.microsoft.com/office/drawing/2014/main" id="{FA55DD45-330F-7C32-F874-5C2994B7B295}"/>
                </a:ext>
              </a:extLst>
            </p:cNvPr>
            <p:cNvSpPr/>
            <p:nvPr/>
          </p:nvSpPr>
          <p:spPr>
            <a:xfrm>
              <a:off x="2204485" y="22502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4611;p77">
              <a:extLst>
                <a:ext uri="{FF2B5EF4-FFF2-40B4-BE49-F238E27FC236}">
                  <a16:creationId xmlns:a16="http://schemas.microsoft.com/office/drawing/2014/main" id="{07539630-DBD0-8EF9-5394-F1D311A554E5}"/>
                </a:ext>
              </a:extLst>
            </p:cNvPr>
            <p:cNvSpPr/>
            <p:nvPr/>
          </p:nvSpPr>
          <p:spPr>
            <a:xfrm>
              <a:off x="2278916" y="225289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4612;p77">
              <a:extLst>
                <a:ext uri="{FF2B5EF4-FFF2-40B4-BE49-F238E27FC236}">
                  <a16:creationId xmlns:a16="http://schemas.microsoft.com/office/drawing/2014/main" id="{6D3E7E3C-2F8C-3575-5103-3110FE6FA2E9}"/>
                </a:ext>
              </a:extLst>
            </p:cNvPr>
            <p:cNvSpPr/>
            <p:nvPr/>
          </p:nvSpPr>
          <p:spPr>
            <a:xfrm>
              <a:off x="2279256" y="225265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4613;p77">
              <a:extLst>
                <a:ext uri="{FF2B5EF4-FFF2-40B4-BE49-F238E27FC236}">
                  <a16:creationId xmlns:a16="http://schemas.microsoft.com/office/drawing/2014/main" id="{15A2A40B-A38D-9ACB-9D76-DFC26C0361F5}"/>
                </a:ext>
              </a:extLst>
            </p:cNvPr>
            <p:cNvSpPr/>
            <p:nvPr/>
          </p:nvSpPr>
          <p:spPr>
            <a:xfrm>
              <a:off x="2279772" y="22519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4614;p77">
              <a:extLst>
                <a:ext uri="{FF2B5EF4-FFF2-40B4-BE49-F238E27FC236}">
                  <a16:creationId xmlns:a16="http://schemas.microsoft.com/office/drawing/2014/main" id="{DD2D2472-27D4-597C-38BF-298B414EB004}"/>
                </a:ext>
              </a:extLst>
            </p:cNvPr>
            <p:cNvSpPr/>
            <p:nvPr/>
          </p:nvSpPr>
          <p:spPr>
            <a:xfrm>
              <a:off x="2279541" y="225231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4615;p77">
              <a:extLst>
                <a:ext uri="{FF2B5EF4-FFF2-40B4-BE49-F238E27FC236}">
                  <a16:creationId xmlns:a16="http://schemas.microsoft.com/office/drawing/2014/main" id="{6118B268-00B8-47AC-6BBB-69F853659E19}"/>
                </a:ext>
              </a:extLst>
            </p:cNvPr>
            <p:cNvSpPr/>
            <p:nvPr/>
          </p:nvSpPr>
          <p:spPr>
            <a:xfrm>
              <a:off x="2276445" y="22536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4616;p77">
              <a:extLst>
                <a:ext uri="{FF2B5EF4-FFF2-40B4-BE49-F238E27FC236}">
                  <a16:creationId xmlns:a16="http://schemas.microsoft.com/office/drawing/2014/main" id="{5ACF95A9-F1B9-DA31-F900-17F520054213}"/>
                </a:ext>
              </a:extLst>
            </p:cNvPr>
            <p:cNvSpPr/>
            <p:nvPr/>
          </p:nvSpPr>
          <p:spPr>
            <a:xfrm>
              <a:off x="2280301" y="22507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4617;p77">
              <a:extLst>
                <a:ext uri="{FF2B5EF4-FFF2-40B4-BE49-F238E27FC236}">
                  <a16:creationId xmlns:a16="http://schemas.microsoft.com/office/drawing/2014/main" id="{D88D8203-D1E1-13A1-1A13-2CBC88466B09}"/>
                </a:ext>
              </a:extLst>
            </p:cNvPr>
            <p:cNvSpPr/>
            <p:nvPr/>
          </p:nvSpPr>
          <p:spPr>
            <a:xfrm>
              <a:off x="2280111" y="2251043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4618;p77">
              <a:extLst>
                <a:ext uri="{FF2B5EF4-FFF2-40B4-BE49-F238E27FC236}">
                  <a16:creationId xmlns:a16="http://schemas.microsoft.com/office/drawing/2014/main" id="{D4F3853C-9972-9EE3-1F3F-4468D0A1C7F3}"/>
                </a:ext>
              </a:extLst>
            </p:cNvPr>
            <p:cNvSpPr/>
            <p:nvPr/>
          </p:nvSpPr>
          <p:spPr>
            <a:xfrm>
              <a:off x="2279962" y="225161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4619;p77">
              <a:extLst>
                <a:ext uri="{FF2B5EF4-FFF2-40B4-BE49-F238E27FC236}">
                  <a16:creationId xmlns:a16="http://schemas.microsoft.com/office/drawing/2014/main" id="{A71B78E3-2ABC-2988-CE72-B7F1D0FC6540}"/>
                </a:ext>
              </a:extLst>
            </p:cNvPr>
            <p:cNvSpPr/>
            <p:nvPr/>
          </p:nvSpPr>
          <p:spPr>
            <a:xfrm>
              <a:off x="2278536" y="2253134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4620;p77">
              <a:extLst>
                <a:ext uri="{FF2B5EF4-FFF2-40B4-BE49-F238E27FC236}">
                  <a16:creationId xmlns:a16="http://schemas.microsoft.com/office/drawing/2014/main" id="{56B40177-DC49-BABB-A83B-8D6096786BDF}"/>
                </a:ext>
              </a:extLst>
            </p:cNvPr>
            <p:cNvSpPr/>
            <p:nvPr/>
          </p:nvSpPr>
          <p:spPr>
            <a:xfrm>
              <a:off x="2276119" y="223958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4621;p77">
              <a:extLst>
                <a:ext uri="{FF2B5EF4-FFF2-40B4-BE49-F238E27FC236}">
                  <a16:creationId xmlns:a16="http://schemas.microsoft.com/office/drawing/2014/main" id="{2F5DD296-6902-EC38-F4A8-0D12733BEE87}"/>
                </a:ext>
              </a:extLst>
            </p:cNvPr>
            <p:cNvSpPr/>
            <p:nvPr/>
          </p:nvSpPr>
          <p:spPr>
            <a:xfrm>
              <a:off x="2277111" y="223986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4622;p77">
              <a:extLst>
                <a:ext uri="{FF2B5EF4-FFF2-40B4-BE49-F238E27FC236}">
                  <a16:creationId xmlns:a16="http://schemas.microsoft.com/office/drawing/2014/main" id="{5E54D6E3-3957-6A47-14F9-4F0723256762}"/>
                </a:ext>
              </a:extLst>
            </p:cNvPr>
            <p:cNvSpPr/>
            <p:nvPr/>
          </p:nvSpPr>
          <p:spPr>
            <a:xfrm>
              <a:off x="2276595" y="22396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4623;p77">
              <a:extLst>
                <a:ext uri="{FF2B5EF4-FFF2-40B4-BE49-F238E27FC236}">
                  <a16:creationId xmlns:a16="http://schemas.microsoft.com/office/drawing/2014/main" id="{804C6605-AC30-ED79-95FD-574D8C099D09}"/>
                </a:ext>
              </a:extLst>
            </p:cNvPr>
            <p:cNvSpPr/>
            <p:nvPr/>
          </p:nvSpPr>
          <p:spPr>
            <a:xfrm>
              <a:off x="2277735" y="224015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4624;p77">
              <a:extLst>
                <a:ext uri="{FF2B5EF4-FFF2-40B4-BE49-F238E27FC236}">
                  <a16:creationId xmlns:a16="http://schemas.microsoft.com/office/drawing/2014/main" id="{D8FCC349-4D49-CC8E-ABCA-752C87ACF368}"/>
                </a:ext>
              </a:extLst>
            </p:cNvPr>
            <p:cNvSpPr/>
            <p:nvPr/>
          </p:nvSpPr>
          <p:spPr>
            <a:xfrm>
              <a:off x="2278210" y="224043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4625;p77">
              <a:extLst>
                <a:ext uri="{FF2B5EF4-FFF2-40B4-BE49-F238E27FC236}">
                  <a16:creationId xmlns:a16="http://schemas.microsoft.com/office/drawing/2014/main" id="{358CA928-4E8F-6A49-9B36-82DED68617BF}"/>
                </a:ext>
              </a:extLst>
            </p:cNvPr>
            <p:cNvSpPr/>
            <p:nvPr/>
          </p:nvSpPr>
          <p:spPr>
            <a:xfrm>
              <a:off x="2278726" y="224077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4626;p77">
              <a:extLst>
                <a:ext uri="{FF2B5EF4-FFF2-40B4-BE49-F238E27FC236}">
                  <a16:creationId xmlns:a16="http://schemas.microsoft.com/office/drawing/2014/main" id="{E3B43656-FD35-EC12-4689-4FE291D6121E}"/>
                </a:ext>
              </a:extLst>
            </p:cNvPr>
            <p:cNvSpPr/>
            <p:nvPr/>
          </p:nvSpPr>
          <p:spPr>
            <a:xfrm>
              <a:off x="2278210" y="22532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4627;p77">
              <a:extLst>
                <a:ext uri="{FF2B5EF4-FFF2-40B4-BE49-F238E27FC236}">
                  <a16:creationId xmlns:a16="http://schemas.microsoft.com/office/drawing/2014/main" id="{ACC5DC4E-6F82-71BF-2542-57A6A8A99C2D}"/>
                </a:ext>
              </a:extLst>
            </p:cNvPr>
            <p:cNvSpPr/>
            <p:nvPr/>
          </p:nvSpPr>
          <p:spPr>
            <a:xfrm>
              <a:off x="2277396" y="225346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4628;p77">
              <a:extLst>
                <a:ext uri="{FF2B5EF4-FFF2-40B4-BE49-F238E27FC236}">
                  <a16:creationId xmlns:a16="http://schemas.microsoft.com/office/drawing/2014/main" id="{3A5D05A5-C11F-71D7-F01D-4291A8365524}"/>
                </a:ext>
              </a:extLst>
            </p:cNvPr>
            <p:cNvSpPr/>
            <p:nvPr/>
          </p:nvSpPr>
          <p:spPr>
            <a:xfrm>
              <a:off x="2276921" y="2253514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4629;p77">
              <a:extLst>
                <a:ext uri="{FF2B5EF4-FFF2-40B4-BE49-F238E27FC236}">
                  <a16:creationId xmlns:a16="http://schemas.microsoft.com/office/drawing/2014/main" id="{2E0B2DFE-890F-605C-923A-E1F21B88002F}"/>
                </a:ext>
              </a:extLst>
            </p:cNvPr>
            <p:cNvSpPr/>
            <p:nvPr/>
          </p:nvSpPr>
          <p:spPr>
            <a:xfrm>
              <a:off x="2277776" y="225341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4630;p77">
              <a:extLst>
                <a:ext uri="{FF2B5EF4-FFF2-40B4-BE49-F238E27FC236}">
                  <a16:creationId xmlns:a16="http://schemas.microsoft.com/office/drawing/2014/main" id="{1807357A-FD6E-B81E-C61C-919C6EC2CD2E}"/>
                </a:ext>
              </a:extLst>
            </p:cNvPr>
            <p:cNvSpPr/>
            <p:nvPr/>
          </p:nvSpPr>
          <p:spPr>
            <a:xfrm>
              <a:off x="2276595" y="225360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4631;p77">
              <a:extLst>
                <a:ext uri="{FF2B5EF4-FFF2-40B4-BE49-F238E27FC236}">
                  <a16:creationId xmlns:a16="http://schemas.microsoft.com/office/drawing/2014/main" id="{299FB9AE-2E61-7112-00B8-0A2FCF6091FE}"/>
                </a:ext>
              </a:extLst>
            </p:cNvPr>
            <p:cNvSpPr/>
            <p:nvPr/>
          </p:nvSpPr>
          <p:spPr>
            <a:xfrm>
              <a:off x="2275644" y="22535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4632;p77">
              <a:extLst>
                <a:ext uri="{FF2B5EF4-FFF2-40B4-BE49-F238E27FC236}">
                  <a16:creationId xmlns:a16="http://schemas.microsoft.com/office/drawing/2014/main" id="{00641106-090D-ED01-244F-14477CE9EA02}"/>
                </a:ext>
              </a:extLst>
            </p:cNvPr>
            <p:cNvSpPr/>
            <p:nvPr/>
          </p:nvSpPr>
          <p:spPr>
            <a:xfrm>
              <a:off x="2252019" y="2279556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4633;p77">
              <a:extLst>
                <a:ext uri="{FF2B5EF4-FFF2-40B4-BE49-F238E27FC236}">
                  <a16:creationId xmlns:a16="http://schemas.microsoft.com/office/drawing/2014/main" id="{B8132BC6-FFF1-1E81-06E7-790C6EAFF0F2}"/>
                </a:ext>
              </a:extLst>
            </p:cNvPr>
            <p:cNvSpPr/>
            <p:nvPr/>
          </p:nvSpPr>
          <p:spPr>
            <a:xfrm>
              <a:off x="2252155" y="2275999"/>
              <a:ext cx="1589" cy="3476"/>
            </a:xfrm>
            <a:custGeom>
              <a:avLst/>
              <a:gdLst/>
              <a:ahLst/>
              <a:cxnLst/>
              <a:rect l="l" t="t" r="r" b="b"/>
              <a:pathLst>
                <a:path w="117" h="25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4634;p77">
              <a:extLst>
                <a:ext uri="{FF2B5EF4-FFF2-40B4-BE49-F238E27FC236}">
                  <a16:creationId xmlns:a16="http://schemas.microsoft.com/office/drawing/2014/main" id="{AD198A4B-066B-79A5-2BCE-29EA75853D62}"/>
                </a:ext>
              </a:extLst>
            </p:cNvPr>
            <p:cNvSpPr/>
            <p:nvPr/>
          </p:nvSpPr>
          <p:spPr>
            <a:xfrm>
              <a:off x="2256867" y="2263589"/>
              <a:ext cx="1589" cy="1494"/>
            </a:xfrm>
            <a:custGeom>
              <a:avLst/>
              <a:gdLst/>
              <a:ahLst/>
              <a:cxnLst/>
              <a:rect l="l" t="t" r="r" b="b"/>
              <a:pathLst>
                <a:path w="117" h="110" extrusionOk="0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4635;p77">
              <a:extLst>
                <a:ext uri="{FF2B5EF4-FFF2-40B4-BE49-F238E27FC236}">
                  <a16:creationId xmlns:a16="http://schemas.microsoft.com/office/drawing/2014/main" id="{F5540837-8E4F-D6CC-0285-AC0A56EC6108}"/>
                </a:ext>
              </a:extLst>
            </p:cNvPr>
            <p:cNvSpPr/>
            <p:nvPr/>
          </p:nvSpPr>
          <p:spPr>
            <a:xfrm>
              <a:off x="2136461" y="2088588"/>
              <a:ext cx="84819" cy="89883"/>
            </a:xfrm>
            <a:custGeom>
              <a:avLst/>
              <a:gdLst/>
              <a:ahLst/>
              <a:cxnLst/>
              <a:rect l="l" t="t" r="r" b="b"/>
              <a:pathLst>
                <a:path w="6247" h="6620" extrusionOk="0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4636;p77">
              <a:extLst>
                <a:ext uri="{FF2B5EF4-FFF2-40B4-BE49-F238E27FC236}">
                  <a16:creationId xmlns:a16="http://schemas.microsoft.com/office/drawing/2014/main" id="{47DF3001-15D0-A93B-11DF-C9BA31DB0877}"/>
                </a:ext>
              </a:extLst>
            </p:cNvPr>
            <p:cNvSpPr/>
            <p:nvPr/>
          </p:nvSpPr>
          <p:spPr>
            <a:xfrm>
              <a:off x="2193595" y="217727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4637;p77">
              <a:extLst>
                <a:ext uri="{FF2B5EF4-FFF2-40B4-BE49-F238E27FC236}">
                  <a16:creationId xmlns:a16="http://schemas.microsoft.com/office/drawing/2014/main" id="{5738D36B-64D9-E8AF-0DF7-4BED474D8D00}"/>
                </a:ext>
              </a:extLst>
            </p:cNvPr>
            <p:cNvSpPr/>
            <p:nvPr/>
          </p:nvSpPr>
          <p:spPr>
            <a:xfrm>
              <a:off x="2185897" y="217769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4638;p77">
              <a:extLst>
                <a:ext uri="{FF2B5EF4-FFF2-40B4-BE49-F238E27FC236}">
                  <a16:creationId xmlns:a16="http://schemas.microsoft.com/office/drawing/2014/main" id="{909C0531-88AE-731D-09CB-CB9B6674F8DA}"/>
                </a:ext>
              </a:extLst>
            </p:cNvPr>
            <p:cNvSpPr/>
            <p:nvPr/>
          </p:nvSpPr>
          <p:spPr>
            <a:xfrm>
              <a:off x="2200113" y="2177372"/>
              <a:ext cx="625" cy="109"/>
            </a:xfrm>
            <a:custGeom>
              <a:avLst/>
              <a:gdLst/>
              <a:ahLst/>
              <a:cxnLst/>
              <a:rect l="l" t="t" r="r" b="b"/>
              <a:pathLst>
                <a:path w="46" h="8" extrusionOk="0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4639;p77">
              <a:extLst>
                <a:ext uri="{FF2B5EF4-FFF2-40B4-BE49-F238E27FC236}">
                  <a16:creationId xmlns:a16="http://schemas.microsoft.com/office/drawing/2014/main" id="{EB1B1220-CF61-3AFC-DF63-19F6AB62FD6D}"/>
                </a:ext>
              </a:extLst>
            </p:cNvPr>
            <p:cNvSpPr/>
            <p:nvPr/>
          </p:nvSpPr>
          <p:spPr>
            <a:xfrm>
              <a:off x="2192889" y="217731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4640;p77">
              <a:extLst>
                <a:ext uri="{FF2B5EF4-FFF2-40B4-BE49-F238E27FC236}">
                  <a16:creationId xmlns:a16="http://schemas.microsoft.com/office/drawing/2014/main" id="{D41ED3D5-BE60-55B6-8142-6650F0F60346}"/>
                </a:ext>
              </a:extLst>
            </p:cNvPr>
            <p:cNvSpPr/>
            <p:nvPr/>
          </p:nvSpPr>
          <p:spPr>
            <a:xfrm>
              <a:off x="2197492" y="2177277"/>
              <a:ext cx="774" cy="14"/>
            </a:xfrm>
            <a:custGeom>
              <a:avLst/>
              <a:gdLst/>
              <a:ahLst/>
              <a:cxnLst/>
              <a:rect l="l" t="t" r="r" b="b"/>
              <a:pathLst>
                <a:path w="57" h="1" extrusionOk="0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4641;p77">
              <a:extLst>
                <a:ext uri="{FF2B5EF4-FFF2-40B4-BE49-F238E27FC236}">
                  <a16:creationId xmlns:a16="http://schemas.microsoft.com/office/drawing/2014/main" id="{4F411246-A393-433A-CDF1-5D173E4F00DA}"/>
                </a:ext>
              </a:extLst>
            </p:cNvPr>
            <p:cNvSpPr/>
            <p:nvPr/>
          </p:nvSpPr>
          <p:spPr>
            <a:xfrm>
              <a:off x="2198497" y="2177277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4642;p77">
              <a:extLst>
                <a:ext uri="{FF2B5EF4-FFF2-40B4-BE49-F238E27FC236}">
                  <a16:creationId xmlns:a16="http://schemas.microsoft.com/office/drawing/2014/main" id="{60676682-F568-6696-6A56-0A51DFAA43AB}"/>
                </a:ext>
              </a:extLst>
            </p:cNvPr>
            <p:cNvSpPr/>
            <p:nvPr/>
          </p:nvSpPr>
          <p:spPr>
            <a:xfrm>
              <a:off x="219726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4643;p77">
              <a:extLst>
                <a:ext uri="{FF2B5EF4-FFF2-40B4-BE49-F238E27FC236}">
                  <a16:creationId xmlns:a16="http://schemas.microsoft.com/office/drawing/2014/main" id="{D1D3E739-CF6C-7E75-7B9B-CEAE9C59EB38}"/>
                </a:ext>
              </a:extLst>
            </p:cNvPr>
            <p:cNvSpPr/>
            <p:nvPr/>
          </p:nvSpPr>
          <p:spPr>
            <a:xfrm>
              <a:off x="2195401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4644;p77">
              <a:extLst>
                <a:ext uri="{FF2B5EF4-FFF2-40B4-BE49-F238E27FC236}">
                  <a16:creationId xmlns:a16="http://schemas.microsoft.com/office/drawing/2014/main" id="{961BBE82-DD9E-EEA0-4B2F-EF018529F6A5}"/>
                </a:ext>
              </a:extLst>
            </p:cNvPr>
            <p:cNvSpPr/>
            <p:nvPr/>
          </p:nvSpPr>
          <p:spPr>
            <a:xfrm>
              <a:off x="2136421" y="2173421"/>
              <a:ext cx="679" cy="149"/>
            </a:xfrm>
            <a:custGeom>
              <a:avLst/>
              <a:gdLst/>
              <a:ahLst/>
              <a:cxnLst/>
              <a:rect l="l" t="t" r="r" b="b"/>
              <a:pathLst>
                <a:path w="50" h="11" extrusionOk="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4645;p77">
              <a:extLst>
                <a:ext uri="{FF2B5EF4-FFF2-40B4-BE49-F238E27FC236}">
                  <a16:creationId xmlns:a16="http://schemas.microsoft.com/office/drawing/2014/main" id="{CE4806C3-E235-32D5-12D0-69D365791802}"/>
                </a:ext>
              </a:extLst>
            </p:cNvPr>
            <p:cNvSpPr/>
            <p:nvPr/>
          </p:nvSpPr>
          <p:spPr>
            <a:xfrm>
              <a:off x="2199257" y="2177317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4646;p77">
              <a:extLst>
                <a:ext uri="{FF2B5EF4-FFF2-40B4-BE49-F238E27FC236}">
                  <a16:creationId xmlns:a16="http://schemas.microsoft.com/office/drawing/2014/main" id="{D47B8141-EDC5-7805-8380-20A0BFA2498D}"/>
                </a:ext>
              </a:extLst>
            </p:cNvPr>
            <p:cNvSpPr/>
            <p:nvPr/>
          </p:nvSpPr>
          <p:spPr>
            <a:xfrm>
              <a:off x="2187852" y="2177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4647;p77">
              <a:extLst>
                <a:ext uri="{FF2B5EF4-FFF2-40B4-BE49-F238E27FC236}">
                  <a16:creationId xmlns:a16="http://schemas.microsoft.com/office/drawing/2014/main" id="{FBB60A9E-D091-7D8E-00D9-623FA5BDD084}"/>
                </a:ext>
              </a:extLst>
            </p:cNvPr>
            <p:cNvSpPr/>
            <p:nvPr/>
          </p:nvSpPr>
          <p:spPr>
            <a:xfrm>
              <a:off x="2187323" y="217760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4648;p77">
              <a:extLst>
                <a:ext uri="{FF2B5EF4-FFF2-40B4-BE49-F238E27FC236}">
                  <a16:creationId xmlns:a16="http://schemas.microsoft.com/office/drawing/2014/main" id="{1181412B-177E-6D68-8D36-BFE211B96D80}"/>
                </a:ext>
              </a:extLst>
            </p:cNvPr>
            <p:cNvSpPr/>
            <p:nvPr/>
          </p:nvSpPr>
          <p:spPr>
            <a:xfrm>
              <a:off x="2186847" y="217760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4649;p77">
              <a:extLst>
                <a:ext uri="{FF2B5EF4-FFF2-40B4-BE49-F238E27FC236}">
                  <a16:creationId xmlns:a16="http://schemas.microsoft.com/office/drawing/2014/main" id="{EA43C53C-341F-3203-1CE6-EB74B0A08DC7}"/>
                </a:ext>
              </a:extLst>
            </p:cNvPr>
            <p:cNvSpPr/>
            <p:nvPr/>
          </p:nvSpPr>
          <p:spPr>
            <a:xfrm>
              <a:off x="2200832" y="2177467"/>
              <a:ext cx="475" cy="109"/>
            </a:xfrm>
            <a:custGeom>
              <a:avLst/>
              <a:gdLst/>
              <a:ahLst/>
              <a:cxnLst/>
              <a:rect l="l" t="t" r="r" b="b"/>
              <a:pathLst>
                <a:path w="35" h="8" extrusionOk="0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4650;p77">
              <a:extLst>
                <a:ext uri="{FF2B5EF4-FFF2-40B4-BE49-F238E27FC236}">
                  <a16:creationId xmlns:a16="http://schemas.microsoft.com/office/drawing/2014/main" id="{FC837C5F-E9C4-12FD-4578-194BD1CEC895}"/>
                </a:ext>
              </a:extLst>
            </p:cNvPr>
            <p:cNvSpPr/>
            <p:nvPr/>
          </p:nvSpPr>
          <p:spPr>
            <a:xfrm>
              <a:off x="2186372" y="217765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4651;p77">
              <a:extLst>
                <a:ext uri="{FF2B5EF4-FFF2-40B4-BE49-F238E27FC236}">
                  <a16:creationId xmlns:a16="http://schemas.microsoft.com/office/drawing/2014/main" id="{EF0D76A5-64C0-8201-84A7-7DE123F018B9}"/>
                </a:ext>
              </a:extLst>
            </p:cNvPr>
            <p:cNvSpPr/>
            <p:nvPr/>
          </p:nvSpPr>
          <p:spPr>
            <a:xfrm>
              <a:off x="2192075" y="2177317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4652;p77">
              <a:extLst>
                <a:ext uri="{FF2B5EF4-FFF2-40B4-BE49-F238E27FC236}">
                  <a16:creationId xmlns:a16="http://schemas.microsoft.com/office/drawing/2014/main" id="{2AC52D2D-E4F5-A31A-1303-5E600F523E81}"/>
                </a:ext>
              </a:extLst>
            </p:cNvPr>
            <p:cNvSpPr/>
            <p:nvPr/>
          </p:nvSpPr>
          <p:spPr>
            <a:xfrm>
              <a:off x="2191219" y="217737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4653;p77">
              <a:extLst>
                <a:ext uri="{FF2B5EF4-FFF2-40B4-BE49-F238E27FC236}">
                  <a16:creationId xmlns:a16="http://schemas.microsoft.com/office/drawing/2014/main" id="{9EC1B094-8F2E-318D-50A5-483AA4EA6C56}"/>
                </a:ext>
              </a:extLst>
            </p:cNvPr>
            <p:cNvSpPr/>
            <p:nvPr/>
          </p:nvSpPr>
          <p:spPr>
            <a:xfrm>
              <a:off x="2190513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4654;p77">
              <a:extLst>
                <a:ext uri="{FF2B5EF4-FFF2-40B4-BE49-F238E27FC236}">
                  <a16:creationId xmlns:a16="http://schemas.microsoft.com/office/drawing/2014/main" id="{14A66A59-79C2-9B98-EEC0-CCDA95C26593}"/>
                </a:ext>
              </a:extLst>
            </p:cNvPr>
            <p:cNvSpPr/>
            <p:nvPr/>
          </p:nvSpPr>
          <p:spPr>
            <a:xfrm>
              <a:off x="2189223" y="217746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4655;p77">
              <a:extLst>
                <a:ext uri="{FF2B5EF4-FFF2-40B4-BE49-F238E27FC236}">
                  <a16:creationId xmlns:a16="http://schemas.microsoft.com/office/drawing/2014/main" id="{C2E1F9D0-9890-5BDC-0114-BA7DFA37DB4F}"/>
                </a:ext>
              </a:extLst>
            </p:cNvPr>
            <p:cNvSpPr/>
            <p:nvPr/>
          </p:nvSpPr>
          <p:spPr>
            <a:xfrm>
              <a:off x="2188558" y="217750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4656;p77">
              <a:extLst>
                <a:ext uri="{FF2B5EF4-FFF2-40B4-BE49-F238E27FC236}">
                  <a16:creationId xmlns:a16="http://schemas.microsoft.com/office/drawing/2014/main" id="{FAB61239-1AD5-BB01-79C5-6BB3A9DCD6DC}"/>
                </a:ext>
              </a:extLst>
            </p:cNvPr>
            <p:cNvSpPr/>
            <p:nvPr/>
          </p:nvSpPr>
          <p:spPr>
            <a:xfrm>
              <a:off x="2189889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4657;p77">
              <a:extLst>
                <a:ext uri="{FF2B5EF4-FFF2-40B4-BE49-F238E27FC236}">
                  <a16:creationId xmlns:a16="http://schemas.microsoft.com/office/drawing/2014/main" id="{8A26A4BD-9C20-918A-526A-03EA68FC79BC}"/>
                </a:ext>
              </a:extLst>
            </p:cNvPr>
            <p:cNvSpPr/>
            <p:nvPr/>
          </p:nvSpPr>
          <p:spPr>
            <a:xfrm>
              <a:off x="2194695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4658;p77">
              <a:extLst>
                <a:ext uri="{FF2B5EF4-FFF2-40B4-BE49-F238E27FC236}">
                  <a16:creationId xmlns:a16="http://schemas.microsoft.com/office/drawing/2014/main" id="{D739B21D-C897-9A3F-283A-1892770D071C}"/>
                </a:ext>
              </a:extLst>
            </p:cNvPr>
            <p:cNvSpPr/>
            <p:nvPr/>
          </p:nvSpPr>
          <p:spPr>
            <a:xfrm>
              <a:off x="219597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4659;p77">
              <a:extLst>
                <a:ext uri="{FF2B5EF4-FFF2-40B4-BE49-F238E27FC236}">
                  <a16:creationId xmlns:a16="http://schemas.microsoft.com/office/drawing/2014/main" id="{E58516E3-F2A6-51AF-7BE6-C99C3576ABDE}"/>
                </a:ext>
              </a:extLst>
            </p:cNvPr>
            <p:cNvSpPr/>
            <p:nvPr/>
          </p:nvSpPr>
          <p:spPr>
            <a:xfrm>
              <a:off x="2201973" y="2177697"/>
              <a:ext cx="339" cy="163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4660;p77">
              <a:extLst>
                <a:ext uri="{FF2B5EF4-FFF2-40B4-BE49-F238E27FC236}">
                  <a16:creationId xmlns:a16="http://schemas.microsoft.com/office/drawing/2014/main" id="{CA88E5C0-B085-1CF8-E296-47C449EEE353}"/>
                </a:ext>
              </a:extLst>
            </p:cNvPr>
            <p:cNvSpPr/>
            <p:nvPr/>
          </p:nvSpPr>
          <p:spPr>
            <a:xfrm>
              <a:off x="2201402" y="217756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4661;p77">
              <a:extLst>
                <a:ext uri="{FF2B5EF4-FFF2-40B4-BE49-F238E27FC236}">
                  <a16:creationId xmlns:a16="http://schemas.microsoft.com/office/drawing/2014/main" id="{A93C743D-1636-E28A-7745-BD21810EAC4D}"/>
                </a:ext>
              </a:extLst>
            </p:cNvPr>
            <p:cNvSpPr/>
            <p:nvPr/>
          </p:nvSpPr>
          <p:spPr>
            <a:xfrm>
              <a:off x="2207865" y="2106307"/>
              <a:ext cx="83624" cy="72463"/>
            </a:xfrm>
            <a:custGeom>
              <a:avLst/>
              <a:gdLst/>
              <a:ahLst/>
              <a:cxnLst/>
              <a:rect l="l" t="t" r="r" b="b"/>
              <a:pathLst>
                <a:path w="6159" h="5337" extrusionOk="0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4662;p77">
              <a:extLst>
                <a:ext uri="{FF2B5EF4-FFF2-40B4-BE49-F238E27FC236}">
                  <a16:creationId xmlns:a16="http://schemas.microsoft.com/office/drawing/2014/main" id="{75208691-0806-D8DA-FD6A-8E3D3E08CD1D}"/>
                </a:ext>
              </a:extLst>
            </p:cNvPr>
            <p:cNvSpPr/>
            <p:nvPr/>
          </p:nvSpPr>
          <p:spPr>
            <a:xfrm>
              <a:off x="2229915" y="21769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4663;p77">
              <a:extLst>
                <a:ext uri="{FF2B5EF4-FFF2-40B4-BE49-F238E27FC236}">
                  <a16:creationId xmlns:a16="http://schemas.microsoft.com/office/drawing/2014/main" id="{C209F742-D400-54B9-B10D-EA9CD1B8A3E3}"/>
                </a:ext>
              </a:extLst>
            </p:cNvPr>
            <p:cNvSpPr/>
            <p:nvPr/>
          </p:nvSpPr>
          <p:spPr>
            <a:xfrm>
              <a:off x="2229250" y="21756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4664;p77">
              <a:extLst>
                <a:ext uri="{FF2B5EF4-FFF2-40B4-BE49-F238E27FC236}">
                  <a16:creationId xmlns:a16="http://schemas.microsoft.com/office/drawing/2014/main" id="{0F100081-FDDD-BD90-3E63-1D04918192CE}"/>
                </a:ext>
              </a:extLst>
            </p:cNvPr>
            <p:cNvSpPr/>
            <p:nvPr/>
          </p:nvSpPr>
          <p:spPr>
            <a:xfrm>
              <a:off x="2230065" y="217741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4665;p77">
              <a:extLst>
                <a:ext uri="{FF2B5EF4-FFF2-40B4-BE49-F238E27FC236}">
                  <a16:creationId xmlns:a16="http://schemas.microsoft.com/office/drawing/2014/main" id="{80521268-9B64-47BA-817B-7E50680B7412}"/>
                </a:ext>
              </a:extLst>
            </p:cNvPr>
            <p:cNvSpPr/>
            <p:nvPr/>
          </p:nvSpPr>
          <p:spPr>
            <a:xfrm>
              <a:off x="2229494" y="2175892"/>
              <a:ext cx="95" cy="109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4666;p77">
              <a:extLst>
                <a:ext uri="{FF2B5EF4-FFF2-40B4-BE49-F238E27FC236}">
                  <a16:creationId xmlns:a16="http://schemas.microsoft.com/office/drawing/2014/main" id="{BFCD0446-9219-C6B5-2C0D-8FC73CB82279}"/>
                </a:ext>
              </a:extLst>
            </p:cNvPr>
            <p:cNvSpPr/>
            <p:nvPr/>
          </p:nvSpPr>
          <p:spPr>
            <a:xfrm>
              <a:off x="2228965" y="21755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4667;p77">
              <a:extLst>
                <a:ext uri="{FF2B5EF4-FFF2-40B4-BE49-F238E27FC236}">
                  <a16:creationId xmlns:a16="http://schemas.microsoft.com/office/drawing/2014/main" id="{9252353C-1733-32B9-8C0D-B774C043850F}"/>
                </a:ext>
              </a:extLst>
            </p:cNvPr>
            <p:cNvSpPr/>
            <p:nvPr/>
          </p:nvSpPr>
          <p:spPr>
            <a:xfrm>
              <a:off x="2230010" y="217718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4668;p77">
              <a:extLst>
                <a:ext uri="{FF2B5EF4-FFF2-40B4-BE49-F238E27FC236}">
                  <a16:creationId xmlns:a16="http://schemas.microsoft.com/office/drawing/2014/main" id="{ABDA8C1E-2CEC-17ED-AF79-443193C8D08E}"/>
                </a:ext>
              </a:extLst>
            </p:cNvPr>
            <p:cNvSpPr/>
            <p:nvPr/>
          </p:nvSpPr>
          <p:spPr>
            <a:xfrm>
              <a:off x="2229915" y="21768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4669;p77">
              <a:extLst>
                <a:ext uri="{FF2B5EF4-FFF2-40B4-BE49-F238E27FC236}">
                  <a16:creationId xmlns:a16="http://schemas.microsoft.com/office/drawing/2014/main" id="{7C3EF0AE-2693-59EE-F509-1D95A29CD704}"/>
                </a:ext>
              </a:extLst>
            </p:cNvPr>
            <p:cNvSpPr/>
            <p:nvPr/>
          </p:nvSpPr>
          <p:spPr>
            <a:xfrm>
              <a:off x="2229793" y="2176353"/>
              <a:ext cx="95" cy="177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4670;p77">
              <a:extLst>
                <a:ext uri="{FF2B5EF4-FFF2-40B4-BE49-F238E27FC236}">
                  <a16:creationId xmlns:a16="http://schemas.microsoft.com/office/drawing/2014/main" id="{49BA2653-D01C-B0EB-F741-700D19126FD6}"/>
                </a:ext>
              </a:extLst>
            </p:cNvPr>
            <p:cNvSpPr/>
            <p:nvPr/>
          </p:nvSpPr>
          <p:spPr>
            <a:xfrm>
              <a:off x="2229684" y="217608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4671;p77">
              <a:extLst>
                <a:ext uri="{FF2B5EF4-FFF2-40B4-BE49-F238E27FC236}">
                  <a16:creationId xmlns:a16="http://schemas.microsoft.com/office/drawing/2014/main" id="{630DE5BE-14A5-8049-0824-8F962B6CBF09}"/>
                </a:ext>
              </a:extLst>
            </p:cNvPr>
            <p:cNvSpPr/>
            <p:nvPr/>
          </p:nvSpPr>
          <p:spPr>
            <a:xfrm>
              <a:off x="2218836" y="2175172"/>
              <a:ext cx="10142" cy="733"/>
            </a:xfrm>
            <a:custGeom>
              <a:avLst/>
              <a:gdLst/>
              <a:ahLst/>
              <a:cxnLst/>
              <a:rect l="l" t="t" r="r" b="b"/>
              <a:pathLst>
                <a:path w="747" h="54" extrusionOk="0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4672;p77">
              <a:extLst>
                <a:ext uri="{FF2B5EF4-FFF2-40B4-BE49-F238E27FC236}">
                  <a16:creationId xmlns:a16="http://schemas.microsoft.com/office/drawing/2014/main" id="{4946CB5A-2092-C46A-A31A-C9B584E011EB}"/>
                </a:ext>
              </a:extLst>
            </p:cNvPr>
            <p:cNvSpPr/>
            <p:nvPr/>
          </p:nvSpPr>
          <p:spPr>
            <a:xfrm>
              <a:off x="2261483" y="2161065"/>
              <a:ext cx="5051" cy="149"/>
            </a:xfrm>
            <a:custGeom>
              <a:avLst/>
              <a:gdLst/>
              <a:ahLst/>
              <a:cxnLst/>
              <a:rect l="l" t="t" r="r" b="b"/>
              <a:pathLst>
                <a:path w="372" h="11" extrusionOk="0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4673;p77">
              <a:extLst>
                <a:ext uri="{FF2B5EF4-FFF2-40B4-BE49-F238E27FC236}">
                  <a16:creationId xmlns:a16="http://schemas.microsoft.com/office/drawing/2014/main" id="{86DFA96A-C1A7-1AE5-6E33-90B10E218B78}"/>
                </a:ext>
              </a:extLst>
            </p:cNvPr>
            <p:cNvSpPr/>
            <p:nvPr/>
          </p:nvSpPr>
          <p:spPr>
            <a:xfrm>
              <a:off x="2231816" y="217703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4674;p77">
              <a:extLst>
                <a:ext uri="{FF2B5EF4-FFF2-40B4-BE49-F238E27FC236}">
                  <a16:creationId xmlns:a16="http://schemas.microsoft.com/office/drawing/2014/main" id="{A40813E2-1D83-C5A6-67FD-F82CDCEFEF8A}"/>
                </a:ext>
              </a:extLst>
            </p:cNvPr>
            <p:cNvSpPr/>
            <p:nvPr/>
          </p:nvSpPr>
          <p:spPr>
            <a:xfrm>
              <a:off x="2231056" y="2177127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4675;p77">
              <a:extLst>
                <a:ext uri="{FF2B5EF4-FFF2-40B4-BE49-F238E27FC236}">
                  <a16:creationId xmlns:a16="http://schemas.microsoft.com/office/drawing/2014/main" id="{6C60B838-F0E7-7BE6-E2A3-F60BC7A2E154}"/>
                </a:ext>
              </a:extLst>
            </p:cNvPr>
            <p:cNvSpPr/>
            <p:nvPr/>
          </p:nvSpPr>
          <p:spPr>
            <a:xfrm>
              <a:off x="2230105" y="2177277"/>
              <a:ext cx="774" cy="204"/>
            </a:xfrm>
            <a:custGeom>
              <a:avLst/>
              <a:gdLst/>
              <a:ahLst/>
              <a:cxnLst/>
              <a:rect l="l" t="t" r="r" b="b"/>
              <a:pathLst>
                <a:path w="57" h="15" extrusionOk="0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4676;p77">
              <a:extLst>
                <a:ext uri="{FF2B5EF4-FFF2-40B4-BE49-F238E27FC236}">
                  <a16:creationId xmlns:a16="http://schemas.microsoft.com/office/drawing/2014/main" id="{8C9D8624-E7F6-F142-EC0B-2A9E2E468F34}"/>
                </a:ext>
              </a:extLst>
            </p:cNvPr>
            <p:cNvSpPr/>
            <p:nvPr/>
          </p:nvSpPr>
          <p:spPr>
            <a:xfrm>
              <a:off x="2232536" y="2177032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4677;p77">
              <a:extLst>
                <a:ext uri="{FF2B5EF4-FFF2-40B4-BE49-F238E27FC236}">
                  <a16:creationId xmlns:a16="http://schemas.microsoft.com/office/drawing/2014/main" id="{AE3D3A82-CDE1-51E7-0679-343638A67987}"/>
                </a:ext>
              </a:extLst>
            </p:cNvPr>
            <p:cNvSpPr/>
            <p:nvPr/>
          </p:nvSpPr>
          <p:spPr>
            <a:xfrm>
              <a:off x="2233106" y="2176991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4678;p77">
              <a:extLst>
                <a:ext uri="{FF2B5EF4-FFF2-40B4-BE49-F238E27FC236}">
                  <a16:creationId xmlns:a16="http://schemas.microsoft.com/office/drawing/2014/main" id="{994995B0-0FFF-2154-43C1-81987CCD0E0B}"/>
                </a:ext>
              </a:extLst>
            </p:cNvPr>
            <p:cNvSpPr/>
            <p:nvPr/>
          </p:nvSpPr>
          <p:spPr>
            <a:xfrm>
              <a:off x="2258672" y="2052499"/>
              <a:ext cx="12464" cy="10170"/>
            </a:xfrm>
            <a:custGeom>
              <a:avLst/>
              <a:gdLst/>
              <a:ahLst/>
              <a:cxnLst/>
              <a:rect l="l" t="t" r="r" b="b"/>
              <a:pathLst>
                <a:path w="918" h="749" extrusionOk="0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4679;p77">
              <a:extLst>
                <a:ext uri="{FF2B5EF4-FFF2-40B4-BE49-F238E27FC236}">
                  <a16:creationId xmlns:a16="http://schemas.microsoft.com/office/drawing/2014/main" id="{7CC7047E-DBE6-FDBD-0FCE-8293C4DE339E}"/>
                </a:ext>
              </a:extLst>
            </p:cNvPr>
            <p:cNvSpPr/>
            <p:nvPr/>
          </p:nvSpPr>
          <p:spPr>
            <a:xfrm>
              <a:off x="2348080" y="1953764"/>
              <a:ext cx="75016" cy="100080"/>
            </a:xfrm>
            <a:custGeom>
              <a:avLst/>
              <a:gdLst/>
              <a:ahLst/>
              <a:cxnLst/>
              <a:rect l="l" t="t" r="r" b="b"/>
              <a:pathLst>
                <a:path w="5525" h="7371" extrusionOk="0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4680;p77">
              <a:extLst>
                <a:ext uri="{FF2B5EF4-FFF2-40B4-BE49-F238E27FC236}">
                  <a16:creationId xmlns:a16="http://schemas.microsoft.com/office/drawing/2014/main" id="{BABFCEDD-9362-D3ED-9CF7-F82C1B260259}"/>
                </a:ext>
              </a:extLst>
            </p:cNvPr>
            <p:cNvSpPr/>
            <p:nvPr/>
          </p:nvSpPr>
          <p:spPr>
            <a:xfrm>
              <a:off x="1953274" y="1764276"/>
              <a:ext cx="85620" cy="66543"/>
            </a:xfrm>
            <a:custGeom>
              <a:avLst/>
              <a:gdLst/>
              <a:ahLst/>
              <a:cxnLst/>
              <a:rect l="l" t="t" r="r" b="b"/>
              <a:pathLst>
                <a:path w="6306" h="4901" extrusionOk="0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4681;p77">
              <a:extLst>
                <a:ext uri="{FF2B5EF4-FFF2-40B4-BE49-F238E27FC236}">
                  <a16:creationId xmlns:a16="http://schemas.microsoft.com/office/drawing/2014/main" id="{1940336F-A8FB-6529-F06A-65F1FCFA0B14}"/>
                </a:ext>
              </a:extLst>
            </p:cNvPr>
            <p:cNvSpPr/>
            <p:nvPr/>
          </p:nvSpPr>
          <p:spPr>
            <a:xfrm>
              <a:off x="2104473" y="1751839"/>
              <a:ext cx="29151" cy="57216"/>
            </a:xfrm>
            <a:custGeom>
              <a:avLst/>
              <a:gdLst/>
              <a:ahLst/>
              <a:cxnLst/>
              <a:rect l="l" t="t" r="r" b="b"/>
              <a:pathLst>
                <a:path w="2147" h="4214" extrusionOk="0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4682;p77">
              <a:extLst>
                <a:ext uri="{FF2B5EF4-FFF2-40B4-BE49-F238E27FC236}">
                  <a16:creationId xmlns:a16="http://schemas.microsoft.com/office/drawing/2014/main" id="{66382C9C-805A-E918-275D-59BB226A9A3D}"/>
                </a:ext>
              </a:extLst>
            </p:cNvPr>
            <p:cNvSpPr/>
            <p:nvPr/>
          </p:nvSpPr>
          <p:spPr>
            <a:xfrm>
              <a:off x="1983932" y="1753020"/>
              <a:ext cx="152883" cy="146433"/>
            </a:xfrm>
            <a:custGeom>
              <a:avLst/>
              <a:gdLst/>
              <a:ahLst/>
              <a:cxnLst/>
              <a:rect l="l" t="t" r="r" b="b"/>
              <a:pathLst>
                <a:path w="11260" h="10785" extrusionOk="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4683;p77">
              <a:extLst>
                <a:ext uri="{FF2B5EF4-FFF2-40B4-BE49-F238E27FC236}">
                  <a16:creationId xmlns:a16="http://schemas.microsoft.com/office/drawing/2014/main" id="{8B36C579-C143-A9FC-2C3B-176C354FCFE8}"/>
                </a:ext>
              </a:extLst>
            </p:cNvPr>
            <p:cNvSpPr/>
            <p:nvPr/>
          </p:nvSpPr>
          <p:spPr>
            <a:xfrm>
              <a:off x="2000849" y="18146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4684;p77">
              <a:extLst>
                <a:ext uri="{FF2B5EF4-FFF2-40B4-BE49-F238E27FC236}">
                  <a16:creationId xmlns:a16="http://schemas.microsoft.com/office/drawing/2014/main" id="{245EB6AD-BBC6-CC93-CEFD-5F5784FDEB93}"/>
                </a:ext>
              </a:extLst>
            </p:cNvPr>
            <p:cNvSpPr/>
            <p:nvPr/>
          </p:nvSpPr>
          <p:spPr>
            <a:xfrm>
              <a:off x="2021202" y="1799102"/>
              <a:ext cx="149" cy="869"/>
            </a:xfrm>
            <a:custGeom>
              <a:avLst/>
              <a:gdLst/>
              <a:ahLst/>
              <a:cxnLst/>
              <a:rect l="l" t="t" r="r" b="b"/>
              <a:pathLst>
                <a:path w="11" h="64" extrusionOk="0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4685;p77">
              <a:extLst>
                <a:ext uri="{FF2B5EF4-FFF2-40B4-BE49-F238E27FC236}">
                  <a16:creationId xmlns:a16="http://schemas.microsoft.com/office/drawing/2014/main" id="{2BC9A4A0-C2CF-0085-62CA-48ADFBF29100}"/>
                </a:ext>
              </a:extLst>
            </p:cNvPr>
            <p:cNvSpPr/>
            <p:nvPr/>
          </p:nvSpPr>
          <p:spPr>
            <a:xfrm>
              <a:off x="2034372" y="177129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4686;p77">
              <a:extLst>
                <a:ext uri="{FF2B5EF4-FFF2-40B4-BE49-F238E27FC236}">
                  <a16:creationId xmlns:a16="http://schemas.microsoft.com/office/drawing/2014/main" id="{CAC15980-F95B-369F-8216-1935A2D6D3F3}"/>
                </a:ext>
              </a:extLst>
            </p:cNvPr>
            <p:cNvSpPr/>
            <p:nvPr/>
          </p:nvSpPr>
          <p:spPr>
            <a:xfrm>
              <a:off x="1995581" y="1816645"/>
              <a:ext cx="1534" cy="299"/>
            </a:xfrm>
            <a:custGeom>
              <a:avLst/>
              <a:gdLst/>
              <a:ahLst/>
              <a:cxnLst/>
              <a:rect l="l" t="t" r="r" b="b"/>
              <a:pathLst>
                <a:path w="113" h="22" extrusionOk="0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4687;p77">
              <a:extLst>
                <a:ext uri="{FF2B5EF4-FFF2-40B4-BE49-F238E27FC236}">
                  <a16:creationId xmlns:a16="http://schemas.microsoft.com/office/drawing/2014/main" id="{EC5E1F4B-58A8-1875-27CA-46935DBA40D2}"/>
                </a:ext>
              </a:extLst>
            </p:cNvPr>
            <p:cNvSpPr/>
            <p:nvPr/>
          </p:nvSpPr>
          <p:spPr>
            <a:xfrm>
              <a:off x="2034603" y="177177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4688;p77">
              <a:extLst>
                <a:ext uri="{FF2B5EF4-FFF2-40B4-BE49-F238E27FC236}">
                  <a16:creationId xmlns:a16="http://schemas.microsoft.com/office/drawing/2014/main" id="{0832DE64-B89E-3D55-5144-0B12B70FE900}"/>
                </a:ext>
              </a:extLst>
            </p:cNvPr>
            <p:cNvSpPr/>
            <p:nvPr/>
          </p:nvSpPr>
          <p:spPr>
            <a:xfrm>
              <a:off x="2034182" y="177105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4689;p77">
              <a:extLst>
                <a:ext uri="{FF2B5EF4-FFF2-40B4-BE49-F238E27FC236}">
                  <a16:creationId xmlns:a16="http://schemas.microsoft.com/office/drawing/2014/main" id="{B46562D9-E388-3152-0A9A-3463173FE19A}"/>
                </a:ext>
              </a:extLst>
            </p:cNvPr>
            <p:cNvSpPr/>
            <p:nvPr/>
          </p:nvSpPr>
          <p:spPr>
            <a:xfrm>
              <a:off x="1997672" y="1816115"/>
              <a:ext cx="2675" cy="611"/>
            </a:xfrm>
            <a:custGeom>
              <a:avLst/>
              <a:gdLst/>
              <a:ahLst/>
              <a:cxnLst/>
              <a:rect l="l" t="t" r="r" b="b"/>
              <a:pathLst>
                <a:path w="197" h="45" extrusionOk="0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4690;p77">
              <a:extLst>
                <a:ext uri="{FF2B5EF4-FFF2-40B4-BE49-F238E27FC236}">
                  <a16:creationId xmlns:a16="http://schemas.microsoft.com/office/drawing/2014/main" id="{08363455-FBFC-C7CE-2D21-AE4BB45E324B}"/>
                </a:ext>
              </a:extLst>
            </p:cNvPr>
            <p:cNvSpPr/>
            <p:nvPr/>
          </p:nvSpPr>
          <p:spPr>
            <a:xfrm>
              <a:off x="2027950" y="1795491"/>
              <a:ext cx="8282" cy="434"/>
            </a:xfrm>
            <a:custGeom>
              <a:avLst/>
              <a:gdLst/>
              <a:ahLst/>
              <a:cxnLst/>
              <a:rect l="l" t="t" r="r" b="b"/>
              <a:pathLst>
                <a:path w="610" h="32" extrusionOk="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4691;p77">
              <a:extLst>
                <a:ext uri="{FF2B5EF4-FFF2-40B4-BE49-F238E27FC236}">
                  <a16:creationId xmlns:a16="http://schemas.microsoft.com/office/drawing/2014/main" id="{45E88408-6F09-B375-4DF9-4D2AB9A65AA3}"/>
                </a:ext>
              </a:extLst>
            </p:cNvPr>
            <p:cNvSpPr/>
            <p:nvPr/>
          </p:nvSpPr>
          <p:spPr>
            <a:xfrm>
              <a:off x="2110135" y="1764018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4692;p77">
              <a:extLst>
                <a:ext uri="{FF2B5EF4-FFF2-40B4-BE49-F238E27FC236}">
                  <a16:creationId xmlns:a16="http://schemas.microsoft.com/office/drawing/2014/main" id="{EF927D14-F3E8-A3A9-9D06-56A780BBB447}"/>
                </a:ext>
              </a:extLst>
            </p:cNvPr>
            <p:cNvSpPr/>
            <p:nvPr/>
          </p:nvSpPr>
          <p:spPr>
            <a:xfrm>
              <a:off x="2110270" y="1764493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4693;p77">
              <a:extLst>
                <a:ext uri="{FF2B5EF4-FFF2-40B4-BE49-F238E27FC236}">
                  <a16:creationId xmlns:a16="http://schemas.microsoft.com/office/drawing/2014/main" id="{201747F1-D3C6-1FA0-762B-FAC4C40DADC7}"/>
                </a:ext>
              </a:extLst>
            </p:cNvPr>
            <p:cNvSpPr/>
            <p:nvPr/>
          </p:nvSpPr>
          <p:spPr>
            <a:xfrm>
              <a:off x="2110080" y="1763448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4694;p77">
              <a:extLst>
                <a:ext uri="{FF2B5EF4-FFF2-40B4-BE49-F238E27FC236}">
                  <a16:creationId xmlns:a16="http://schemas.microsoft.com/office/drawing/2014/main" id="{2A108E4D-A6F7-27C1-FFAD-6D6000266032}"/>
                </a:ext>
              </a:extLst>
            </p:cNvPr>
            <p:cNvSpPr/>
            <p:nvPr/>
          </p:nvSpPr>
          <p:spPr>
            <a:xfrm>
              <a:off x="2110039" y="1759836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4695;p77">
              <a:extLst>
                <a:ext uri="{FF2B5EF4-FFF2-40B4-BE49-F238E27FC236}">
                  <a16:creationId xmlns:a16="http://schemas.microsoft.com/office/drawing/2014/main" id="{25A413F8-120A-3C24-7A4C-B7FA5162E47C}"/>
                </a:ext>
              </a:extLst>
            </p:cNvPr>
            <p:cNvSpPr/>
            <p:nvPr/>
          </p:nvSpPr>
          <p:spPr>
            <a:xfrm>
              <a:off x="2110039" y="1762878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4696;p77">
              <a:extLst>
                <a:ext uri="{FF2B5EF4-FFF2-40B4-BE49-F238E27FC236}">
                  <a16:creationId xmlns:a16="http://schemas.microsoft.com/office/drawing/2014/main" id="{9F333514-1356-05E4-6BD0-CB2C8D2AEBFD}"/>
                </a:ext>
              </a:extLst>
            </p:cNvPr>
            <p:cNvSpPr/>
            <p:nvPr/>
          </p:nvSpPr>
          <p:spPr>
            <a:xfrm>
              <a:off x="2119218" y="18097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4697;p77">
              <a:extLst>
                <a:ext uri="{FF2B5EF4-FFF2-40B4-BE49-F238E27FC236}">
                  <a16:creationId xmlns:a16="http://schemas.microsoft.com/office/drawing/2014/main" id="{630F5445-8E27-C5F7-9DF5-102B0733A249}"/>
                </a:ext>
              </a:extLst>
            </p:cNvPr>
            <p:cNvSpPr/>
            <p:nvPr/>
          </p:nvSpPr>
          <p:spPr>
            <a:xfrm>
              <a:off x="2110555" y="176534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4698;p77">
              <a:extLst>
                <a:ext uri="{FF2B5EF4-FFF2-40B4-BE49-F238E27FC236}">
                  <a16:creationId xmlns:a16="http://schemas.microsoft.com/office/drawing/2014/main" id="{DD2A90C2-8BDF-5E11-91A0-2E08AD8F82FA}"/>
                </a:ext>
              </a:extLst>
            </p:cNvPr>
            <p:cNvSpPr/>
            <p:nvPr/>
          </p:nvSpPr>
          <p:spPr>
            <a:xfrm>
              <a:off x="2119028" y="180898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4699;p77">
              <a:extLst>
                <a:ext uri="{FF2B5EF4-FFF2-40B4-BE49-F238E27FC236}">
                  <a16:creationId xmlns:a16="http://schemas.microsoft.com/office/drawing/2014/main" id="{C4FC3743-AE91-0F63-F6DB-083DC98F01CF}"/>
                </a:ext>
              </a:extLst>
            </p:cNvPr>
            <p:cNvSpPr/>
            <p:nvPr/>
          </p:nvSpPr>
          <p:spPr>
            <a:xfrm>
              <a:off x="2110365" y="176496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4700;p77">
              <a:extLst>
                <a:ext uri="{FF2B5EF4-FFF2-40B4-BE49-F238E27FC236}">
                  <a16:creationId xmlns:a16="http://schemas.microsoft.com/office/drawing/2014/main" id="{C4044FE3-B007-27BD-CC9A-90B590601513}"/>
                </a:ext>
              </a:extLst>
            </p:cNvPr>
            <p:cNvSpPr/>
            <p:nvPr/>
          </p:nvSpPr>
          <p:spPr>
            <a:xfrm>
              <a:off x="2110080" y="1758981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4701;p77">
              <a:extLst>
                <a:ext uri="{FF2B5EF4-FFF2-40B4-BE49-F238E27FC236}">
                  <a16:creationId xmlns:a16="http://schemas.microsoft.com/office/drawing/2014/main" id="{28CE63A3-8E4D-FFCD-490F-2A15D6CD88AE}"/>
                </a:ext>
              </a:extLst>
            </p:cNvPr>
            <p:cNvSpPr/>
            <p:nvPr/>
          </p:nvSpPr>
          <p:spPr>
            <a:xfrm>
              <a:off x="2109985" y="176221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4702;p77">
              <a:extLst>
                <a:ext uri="{FF2B5EF4-FFF2-40B4-BE49-F238E27FC236}">
                  <a16:creationId xmlns:a16="http://schemas.microsoft.com/office/drawing/2014/main" id="{87C40FDF-50DA-E0C5-5E6F-1AA84A936144}"/>
                </a:ext>
              </a:extLst>
            </p:cNvPr>
            <p:cNvSpPr/>
            <p:nvPr/>
          </p:nvSpPr>
          <p:spPr>
            <a:xfrm>
              <a:off x="2109985" y="176069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4703;p77">
              <a:extLst>
                <a:ext uri="{FF2B5EF4-FFF2-40B4-BE49-F238E27FC236}">
                  <a16:creationId xmlns:a16="http://schemas.microsoft.com/office/drawing/2014/main" id="{B721A4B1-EB58-857C-BF95-C0E6A466F0F5}"/>
                </a:ext>
              </a:extLst>
            </p:cNvPr>
            <p:cNvSpPr/>
            <p:nvPr/>
          </p:nvSpPr>
          <p:spPr>
            <a:xfrm>
              <a:off x="2109985" y="176145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4704;p77">
              <a:extLst>
                <a:ext uri="{FF2B5EF4-FFF2-40B4-BE49-F238E27FC236}">
                  <a16:creationId xmlns:a16="http://schemas.microsoft.com/office/drawing/2014/main" id="{3C4B0065-8BAA-B1A0-5938-FE72C72F510D}"/>
                </a:ext>
              </a:extLst>
            </p:cNvPr>
            <p:cNvSpPr/>
            <p:nvPr/>
          </p:nvSpPr>
          <p:spPr>
            <a:xfrm>
              <a:off x="2110705" y="1765688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4705;p77">
              <a:extLst>
                <a:ext uri="{FF2B5EF4-FFF2-40B4-BE49-F238E27FC236}">
                  <a16:creationId xmlns:a16="http://schemas.microsoft.com/office/drawing/2014/main" id="{E5EC285C-4F7B-6FBD-9890-71939741C181}"/>
                </a:ext>
              </a:extLst>
            </p:cNvPr>
            <p:cNvSpPr/>
            <p:nvPr/>
          </p:nvSpPr>
          <p:spPr>
            <a:xfrm>
              <a:off x="2110135" y="1757990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4706;p77">
              <a:extLst>
                <a:ext uri="{FF2B5EF4-FFF2-40B4-BE49-F238E27FC236}">
                  <a16:creationId xmlns:a16="http://schemas.microsoft.com/office/drawing/2014/main" id="{E391EF90-8639-81E3-72BA-D2D5B38BC76F}"/>
                </a:ext>
              </a:extLst>
            </p:cNvPr>
            <p:cNvSpPr/>
            <p:nvPr/>
          </p:nvSpPr>
          <p:spPr>
            <a:xfrm>
              <a:off x="2110230" y="17569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4707;p77">
              <a:extLst>
                <a:ext uri="{FF2B5EF4-FFF2-40B4-BE49-F238E27FC236}">
                  <a16:creationId xmlns:a16="http://schemas.microsoft.com/office/drawing/2014/main" id="{44BB12EF-3FE1-3EFD-77E8-827F943B57A2}"/>
                </a:ext>
              </a:extLst>
            </p:cNvPr>
            <p:cNvSpPr/>
            <p:nvPr/>
          </p:nvSpPr>
          <p:spPr>
            <a:xfrm>
              <a:off x="2110365" y="1755899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4708;p77">
              <a:extLst>
                <a:ext uri="{FF2B5EF4-FFF2-40B4-BE49-F238E27FC236}">
                  <a16:creationId xmlns:a16="http://schemas.microsoft.com/office/drawing/2014/main" id="{672AE110-31BA-4C28-1DEE-471BCDEB7AB4}"/>
                </a:ext>
              </a:extLst>
            </p:cNvPr>
            <p:cNvSpPr/>
            <p:nvPr/>
          </p:nvSpPr>
          <p:spPr>
            <a:xfrm>
              <a:off x="2110515" y="1754704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4709;p77">
              <a:extLst>
                <a:ext uri="{FF2B5EF4-FFF2-40B4-BE49-F238E27FC236}">
                  <a16:creationId xmlns:a16="http://schemas.microsoft.com/office/drawing/2014/main" id="{8A708F2A-2CEA-8F0F-07F7-B2D8FEAF9AFE}"/>
                </a:ext>
              </a:extLst>
            </p:cNvPr>
            <p:cNvSpPr/>
            <p:nvPr/>
          </p:nvSpPr>
          <p:spPr>
            <a:xfrm>
              <a:off x="2119734" y="1788268"/>
              <a:ext cx="110385" cy="105294"/>
            </a:xfrm>
            <a:custGeom>
              <a:avLst/>
              <a:gdLst/>
              <a:ahLst/>
              <a:cxnLst/>
              <a:rect l="l" t="t" r="r" b="b"/>
              <a:pathLst>
                <a:path w="8130" h="7755" extrusionOk="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4710;p77">
              <a:extLst>
                <a:ext uri="{FF2B5EF4-FFF2-40B4-BE49-F238E27FC236}">
                  <a16:creationId xmlns:a16="http://schemas.microsoft.com/office/drawing/2014/main" id="{F70DD0DF-4FCE-6DEC-5BBF-F75C1B81877C}"/>
                </a:ext>
              </a:extLst>
            </p:cNvPr>
            <p:cNvSpPr/>
            <p:nvPr/>
          </p:nvSpPr>
          <p:spPr>
            <a:xfrm>
              <a:off x="2135375" y="179016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4711;p77">
              <a:extLst>
                <a:ext uri="{FF2B5EF4-FFF2-40B4-BE49-F238E27FC236}">
                  <a16:creationId xmlns:a16="http://schemas.microsoft.com/office/drawing/2014/main" id="{60079C7E-C607-98CD-1289-82313C8951FD}"/>
                </a:ext>
              </a:extLst>
            </p:cNvPr>
            <p:cNvSpPr/>
            <p:nvPr/>
          </p:nvSpPr>
          <p:spPr>
            <a:xfrm>
              <a:off x="2127962" y="1796916"/>
              <a:ext cx="434" cy="434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4712;p77">
              <a:extLst>
                <a:ext uri="{FF2B5EF4-FFF2-40B4-BE49-F238E27FC236}">
                  <a16:creationId xmlns:a16="http://schemas.microsoft.com/office/drawing/2014/main" id="{59540152-3D23-D33F-AA03-BFD186FBC654}"/>
                </a:ext>
              </a:extLst>
            </p:cNvPr>
            <p:cNvSpPr/>
            <p:nvPr/>
          </p:nvSpPr>
          <p:spPr>
            <a:xfrm>
              <a:off x="2128573" y="17965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4713;p77">
              <a:extLst>
                <a:ext uri="{FF2B5EF4-FFF2-40B4-BE49-F238E27FC236}">
                  <a16:creationId xmlns:a16="http://schemas.microsoft.com/office/drawing/2014/main" id="{8DB85A8A-F9EE-61B7-F875-4B7583BAAD85}"/>
                </a:ext>
              </a:extLst>
            </p:cNvPr>
            <p:cNvSpPr/>
            <p:nvPr/>
          </p:nvSpPr>
          <p:spPr>
            <a:xfrm>
              <a:off x="2135416" y="1789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4714;p77">
              <a:extLst>
                <a:ext uri="{FF2B5EF4-FFF2-40B4-BE49-F238E27FC236}">
                  <a16:creationId xmlns:a16="http://schemas.microsoft.com/office/drawing/2014/main" id="{2EF9AAD1-5919-A833-D49E-8FF0D41B2719}"/>
                </a:ext>
              </a:extLst>
            </p:cNvPr>
            <p:cNvSpPr/>
            <p:nvPr/>
          </p:nvSpPr>
          <p:spPr>
            <a:xfrm>
              <a:off x="2131668" y="179382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4715;p77">
              <a:extLst>
                <a:ext uri="{FF2B5EF4-FFF2-40B4-BE49-F238E27FC236}">
                  <a16:creationId xmlns:a16="http://schemas.microsoft.com/office/drawing/2014/main" id="{547171BD-1F02-AFFF-DBDD-88144EE2D561}"/>
                </a:ext>
              </a:extLst>
            </p:cNvPr>
            <p:cNvSpPr/>
            <p:nvPr/>
          </p:nvSpPr>
          <p:spPr>
            <a:xfrm>
              <a:off x="2131899" y="1793726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4716;p77">
              <a:extLst>
                <a:ext uri="{FF2B5EF4-FFF2-40B4-BE49-F238E27FC236}">
                  <a16:creationId xmlns:a16="http://schemas.microsoft.com/office/drawing/2014/main" id="{D682D79B-E788-5881-04E6-FFAD91ECCAAA}"/>
                </a:ext>
              </a:extLst>
            </p:cNvPr>
            <p:cNvSpPr/>
            <p:nvPr/>
          </p:nvSpPr>
          <p:spPr>
            <a:xfrm>
              <a:off x="2131763" y="179382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4717;p77">
              <a:extLst>
                <a:ext uri="{FF2B5EF4-FFF2-40B4-BE49-F238E27FC236}">
                  <a16:creationId xmlns:a16="http://schemas.microsoft.com/office/drawing/2014/main" id="{0485440C-BA22-20CC-2C56-6B7DAAEA930A}"/>
                </a:ext>
              </a:extLst>
            </p:cNvPr>
            <p:cNvSpPr/>
            <p:nvPr/>
          </p:nvSpPr>
          <p:spPr>
            <a:xfrm>
              <a:off x="2121825" y="1808036"/>
              <a:ext cx="2580" cy="2485"/>
            </a:xfrm>
            <a:custGeom>
              <a:avLst/>
              <a:gdLst/>
              <a:ahLst/>
              <a:cxnLst/>
              <a:rect l="l" t="t" r="r" b="b"/>
              <a:pathLst>
                <a:path w="190" h="183" extrusionOk="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4718;p77">
              <a:extLst>
                <a:ext uri="{FF2B5EF4-FFF2-40B4-BE49-F238E27FC236}">
                  <a16:creationId xmlns:a16="http://schemas.microsoft.com/office/drawing/2014/main" id="{2A480E61-D7E7-8B82-7857-53CB027E8C6F}"/>
                </a:ext>
              </a:extLst>
            </p:cNvPr>
            <p:cNvSpPr/>
            <p:nvPr/>
          </p:nvSpPr>
          <p:spPr>
            <a:xfrm>
              <a:off x="2120929" y="1810847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4719;p77">
              <a:extLst>
                <a:ext uri="{FF2B5EF4-FFF2-40B4-BE49-F238E27FC236}">
                  <a16:creationId xmlns:a16="http://schemas.microsoft.com/office/drawing/2014/main" id="{A86726C9-8F29-C3D0-2EA6-2F557659EB41}"/>
                </a:ext>
              </a:extLst>
            </p:cNvPr>
            <p:cNvSpPr/>
            <p:nvPr/>
          </p:nvSpPr>
          <p:spPr>
            <a:xfrm>
              <a:off x="2135375" y="17896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4720;p77">
              <a:extLst>
                <a:ext uri="{FF2B5EF4-FFF2-40B4-BE49-F238E27FC236}">
                  <a16:creationId xmlns:a16="http://schemas.microsoft.com/office/drawing/2014/main" id="{2916ADB0-B4A7-2A0F-806A-2A3B964EB264}"/>
                </a:ext>
              </a:extLst>
            </p:cNvPr>
            <p:cNvSpPr/>
            <p:nvPr/>
          </p:nvSpPr>
          <p:spPr>
            <a:xfrm>
              <a:off x="2135470" y="1788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4721;p77">
              <a:extLst>
                <a:ext uri="{FF2B5EF4-FFF2-40B4-BE49-F238E27FC236}">
                  <a16:creationId xmlns:a16="http://schemas.microsoft.com/office/drawing/2014/main" id="{086E5000-6558-E3AD-35BD-25297CB48D21}"/>
                </a:ext>
              </a:extLst>
            </p:cNvPr>
            <p:cNvSpPr/>
            <p:nvPr/>
          </p:nvSpPr>
          <p:spPr>
            <a:xfrm>
              <a:off x="2120114" y="1812884"/>
              <a:ext cx="964" cy="1684"/>
            </a:xfrm>
            <a:custGeom>
              <a:avLst/>
              <a:gdLst/>
              <a:ahLst/>
              <a:cxnLst/>
              <a:rect l="l" t="t" r="r" b="b"/>
              <a:pathLst>
                <a:path w="71" h="124" extrusionOk="0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4722;p77">
              <a:extLst>
                <a:ext uri="{FF2B5EF4-FFF2-40B4-BE49-F238E27FC236}">
                  <a16:creationId xmlns:a16="http://schemas.microsoft.com/office/drawing/2014/main" id="{C59BB15C-591B-F195-CD2C-3EB6D3C06492}"/>
                </a:ext>
              </a:extLst>
            </p:cNvPr>
            <p:cNvSpPr/>
            <p:nvPr/>
          </p:nvSpPr>
          <p:spPr>
            <a:xfrm>
              <a:off x="2137222" y="1859943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4723;p77">
              <a:extLst>
                <a:ext uri="{FF2B5EF4-FFF2-40B4-BE49-F238E27FC236}">
                  <a16:creationId xmlns:a16="http://schemas.microsoft.com/office/drawing/2014/main" id="{27DD689B-6D37-7439-3C00-C45080DB7152}"/>
                </a:ext>
              </a:extLst>
            </p:cNvPr>
            <p:cNvSpPr/>
            <p:nvPr/>
          </p:nvSpPr>
          <p:spPr>
            <a:xfrm>
              <a:off x="2134615" y="18574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4724;p77">
              <a:extLst>
                <a:ext uri="{FF2B5EF4-FFF2-40B4-BE49-F238E27FC236}">
                  <a16:creationId xmlns:a16="http://schemas.microsoft.com/office/drawing/2014/main" id="{021B51E6-3950-B9B0-4CC3-79EEB0247112}"/>
                </a:ext>
              </a:extLst>
            </p:cNvPr>
            <p:cNvSpPr/>
            <p:nvPr/>
          </p:nvSpPr>
          <p:spPr>
            <a:xfrm>
              <a:off x="2136706" y="1859034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4725;p77">
              <a:extLst>
                <a:ext uri="{FF2B5EF4-FFF2-40B4-BE49-F238E27FC236}">
                  <a16:creationId xmlns:a16="http://schemas.microsoft.com/office/drawing/2014/main" id="{1BDF0E79-E8F5-6935-2267-ADFC59BA36E2}"/>
                </a:ext>
              </a:extLst>
            </p:cNvPr>
            <p:cNvSpPr/>
            <p:nvPr/>
          </p:nvSpPr>
          <p:spPr>
            <a:xfrm>
              <a:off x="2137466" y="1860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4726;p77">
              <a:extLst>
                <a:ext uri="{FF2B5EF4-FFF2-40B4-BE49-F238E27FC236}">
                  <a16:creationId xmlns:a16="http://schemas.microsoft.com/office/drawing/2014/main" id="{16301479-82A0-813E-D9A7-CDB5124BC175}"/>
                </a:ext>
              </a:extLst>
            </p:cNvPr>
            <p:cNvSpPr/>
            <p:nvPr/>
          </p:nvSpPr>
          <p:spPr>
            <a:xfrm>
              <a:off x="2119788" y="1811132"/>
              <a:ext cx="1195" cy="964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4727;p77">
              <a:extLst>
                <a:ext uri="{FF2B5EF4-FFF2-40B4-BE49-F238E27FC236}">
                  <a16:creationId xmlns:a16="http://schemas.microsoft.com/office/drawing/2014/main" id="{8B2F2DCB-EA3B-234F-A145-351C1F041471}"/>
                </a:ext>
              </a:extLst>
            </p:cNvPr>
            <p:cNvSpPr/>
            <p:nvPr/>
          </p:nvSpPr>
          <p:spPr>
            <a:xfrm>
              <a:off x="2137697" y="18610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4728;p77">
              <a:extLst>
                <a:ext uri="{FF2B5EF4-FFF2-40B4-BE49-F238E27FC236}">
                  <a16:creationId xmlns:a16="http://schemas.microsoft.com/office/drawing/2014/main" id="{08288474-3A87-48F7-3289-A8BB62770B9B}"/>
                </a:ext>
              </a:extLst>
            </p:cNvPr>
            <p:cNvSpPr/>
            <p:nvPr/>
          </p:nvSpPr>
          <p:spPr>
            <a:xfrm>
              <a:off x="2135036" y="1857567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4729;p77">
              <a:extLst>
                <a:ext uri="{FF2B5EF4-FFF2-40B4-BE49-F238E27FC236}">
                  <a16:creationId xmlns:a16="http://schemas.microsoft.com/office/drawing/2014/main" id="{48032606-159A-0123-8596-C973B84DAB73}"/>
                </a:ext>
              </a:extLst>
            </p:cNvPr>
            <p:cNvSpPr/>
            <p:nvPr/>
          </p:nvSpPr>
          <p:spPr>
            <a:xfrm>
              <a:off x="2137982" y="1861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4730;p77">
              <a:extLst>
                <a:ext uri="{FF2B5EF4-FFF2-40B4-BE49-F238E27FC236}">
                  <a16:creationId xmlns:a16="http://schemas.microsoft.com/office/drawing/2014/main" id="{B97EE5A6-580A-3886-74D2-15815310BF6B}"/>
                </a:ext>
              </a:extLst>
            </p:cNvPr>
            <p:cNvSpPr/>
            <p:nvPr/>
          </p:nvSpPr>
          <p:spPr>
            <a:xfrm>
              <a:off x="2138172" y="186226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4731;p77">
              <a:extLst>
                <a:ext uri="{FF2B5EF4-FFF2-40B4-BE49-F238E27FC236}">
                  <a16:creationId xmlns:a16="http://schemas.microsoft.com/office/drawing/2014/main" id="{25CB8BC2-65A8-B7DB-3B40-F7D172CFE6BB}"/>
                </a:ext>
              </a:extLst>
            </p:cNvPr>
            <p:cNvSpPr/>
            <p:nvPr/>
          </p:nvSpPr>
          <p:spPr>
            <a:xfrm>
              <a:off x="2136081" y="185827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4732;p77">
              <a:extLst>
                <a:ext uri="{FF2B5EF4-FFF2-40B4-BE49-F238E27FC236}">
                  <a16:creationId xmlns:a16="http://schemas.microsoft.com/office/drawing/2014/main" id="{A394BAC8-76F1-E63B-4A31-A4D5E1B394D7}"/>
                </a:ext>
              </a:extLst>
            </p:cNvPr>
            <p:cNvSpPr/>
            <p:nvPr/>
          </p:nvSpPr>
          <p:spPr>
            <a:xfrm>
              <a:off x="2136421" y="18586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4733;p77">
              <a:extLst>
                <a:ext uri="{FF2B5EF4-FFF2-40B4-BE49-F238E27FC236}">
                  <a16:creationId xmlns:a16="http://schemas.microsoft.com/office/drawing/2014/main" id="{DE35D04B-ECA3-95A2-6A3F-42D5F166836F}"/>
                </a:ext>
              </a:extLst>
            </p:cNvPr>
            <p:cNvSpPr/>
            <p:nvPr/>
          </p:nvSpPr>
          <p:spPr>
            <a:xfrm>
              <a:off x="2135755" y="185794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4734;p77">
              <a:extLst>
                <a:ext uri="{FF2B5EF4-FFF2-40B4-BE49-F238E27FC236}">
                  <a16:creationId xmlns:a16="http://schemas.microsoft.com/office/drawing/2014/main" id="{6A5E834C-B90A-EC20-F8A2-F76E6E7CD11C}"/>
                </a:ext>
              </a:extLst>
            </p:cNvPr>
            <p:cNvSpPr/>
            <p:nvPr/>
          </p:nvSpPr>
          <p:spPr>
            <a:xfrm>
              <a:off x="2119883" y="181240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4735;p77">
              <a:extLst>
                <a:ext uri="{FF2B5EF4-FFF2-40B4-BE49-F238E27FC236}">
                  <a16:creationId xmlns:a16="http://schemas.microsoft.com/office/drawing/2014/main" id="{DBC8FD20-7A5D-B993-A02F-038AC95B4A79}"/>
                </a:ext>
              </a:extLst>
            </p:cNvPr>
            <p:cNvSpPr/>
            <p:nvPr/>
          </p:nvSpPr>
          <p:spPr>
            <a:xfrm>
              <a:off x="2119788" y="18122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4736;p77">
              <a:extLst>
                <a:ext uri="{FF2B5EF4-FFF2-40B4-BE49-F238E27FC236}">
                  <a16:creationId xmlns:a16="http://schemas.microsoft.com/office/drawing/2014/main" id="{3B235111-F44E-7C10-3DD5-3972C8CA085D}"/>
                </a:ext>
              </a:extLst>
            </p:cNvPr>
            <p:cNvSpPr/>
            <p:nvPr/>
          </p:nvSpPr>
          <p:spPr>
            <a:xfrm>
              <a:off x="2135416" y="185770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4737;p77">
              <a:extLst>
                <a:ext uri="{FF2B5EF4-FFF2-40B4-BE49-F238E27FC236}">
                  <a16:creationId xmlns:a16="http://schemas.microsoft.com/office/drawing/2014/main" id="{0139FDF6-87AA-61D6-2171-271B02526F4D}"/>
                </a:ext>
              </a:extLst>
            </p:cNvPr>
            <p:cNvSpPr/>
            <p:nvPr/>
          </p:nvSpPr>
          <p:spPr>
            <a:xfrm>
              <a:off x="2119978" y="1812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4738;p77">
              <a:extLst>
                <a:ext uri="{FF2B5EF4-FFF2-40B4-BE49-F238E27FC236}">
                  <a16:creationId xmlns:a16="http://schemas.microsoft.com/office/drawing/2014/main" id="{01790CF3-B902-00B6-6FC2-27C10A0610FC}"/>
                </a:ext>
              </a:extLst>
            </p:cNvPr>
            <p:cNvSpPr/>
            <p:nvPr/>
          </p:nvSpPr>
          <p:spPr>
            <a:xfrm>
              <a:off x="2136991" y="18594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4739;p77">
              <a:extLst>
                <a:ext uri="{FF2B5EF4-FFF2-40B4-BE49-F238E27FC236}">
                  <a16:creationId xmlns:a16="http://schemas.microsoft.com/office/drawing/2014/main" id="{B28D643E-9C05-57EF-5AC5-9B165647A456}"/>
                </a:ext>
              </a:extLst>
            </p:cNvPr>
            <p:cNvSpPr/>
            <p:nvPr/>
          </p:nvSpPr>
          <p:spPr>
            <a:xfrm>
              <a:off x="2122449" y="1836183"/>
              <a:ext cx="584" cy="1534"/>
            </a:xfrm>
            <a:custGeom>
              <a:avLst/>
              <a:gdLst/>
              <a:ahLst/>
              <a:cxnLst/>
              <a:rect l="l" t="t" r="r" b="b"/>
              <a:pathLst>
                <a:path w="43" h="113" extrusionOk="0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4740;p77">
              <a:extLst>
                <a:ext uri="{FF2B5EF4-FFF2-40B4-BE49-F238E27FC236}">
                  <a16:creationId xmlns:a16="http://schemas.microsoft.com/office/drawing/2014/main" id="{D8A4AD9D-4678-F740-AD63-259ED79DFF89}"/>
                </a:ext>
              </a:extLst>
            </p:cNvPr>
            <p:cNvSpPr/>
            <p:nvPr/>
          </p:nvSpPr>
          <p:spPr>
            <a:xfrm>
              <a:off x="2121730" y="1810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4741;p77">
              <a:extLst>
                <a:ext uri="{FF2B5EF4-FFF2-40B4-BE49-F238E27FC236}">
                  <a16:creationId xmlns:a16="http://schemas.microsoft.com/office/drawing/2014/main" id="{65A040BB-0554-EC7C-00BA-DB5B4B987DC7}"/>
                </a:ext>
              </a:extLst>
            </p:cNvPr>
            <p:cNvSpPr/>
            <p:nvPr/>
          </p:nvSpPr>
          <p:spPr>
            <a:xfrm>
              <a:off x="2138362" y="186298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4742;p77">
              <a:extLst>
                <a:ext uri="{FF2B5EF4-FFF2-40B4-BE49-F238E27FC236}">
                  <a16:creationId xmlns:a16="http://schemas.microsoft.com/office/drawing/2014/main" id="{5EA7AA0E-4FFC-F549-0FED-905345460B31}"/>
                </a:ext>
              </a:extLst>
            </p:cNvPr>
            <p:cNvSpPr/>
            <p:nvPr/>
          </p:nvSpPr>
          <p:spPr>
            <a:xfrm>
              <a:off x="2120779" y="1810562"/>
              <a:ext cx="1059" cy="720"/>
            </a:xfrm>
            <a:custGeom>
              <a:avLst/>
              <a:gdLst/>
              <a:ahLst/>
              <a:cxnLst/>
              <a:rect l="l" t="t" r="r" b="b"/>
              <a:pathLst>
                <a:path w="78" h="53" extrusionOk="0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4743;p77">
              <a:extLst>
                <a:ext uri="{FF2B5EF4-FFF2-40B4-BE49-F238E27FC236}">
                  <a16:creationId xmlns:a16="http://schemas.microsoft.com/office/drawing/2014/main" id="{A903620A-F624-3CCC-27B6-D0E5B169BA38}"/>
                </a:ext>
              </a:extLst>
            </p:cNvPr>
            <p:cNvSpPr/>
            <p:nvPr/>
          </p:nvSpPr>
          <p:spPr>
            <a:xfrm>
              <a:off x="1925087" y="1940173"/>
              <a:ext cx="16741" cy="4195"/>
            </a:xfrm>
            <a:custGeom>
              <a:avLst/>
              <a:gdLst/>
              <a:ahLst/>
              <a:cxnLst/>
              <a:rect l="l" t="t" r="r" b="b"/>
              <a:pathLst>
                <a:path w="1233" h="309" extrusionOk="0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4744;p77">
              <a:extLst>
                <a:ext uri="{FF2B5EF4-FFF2-40B4-BE49-F238E27FC236}">
                  <a16:creationId xmlns:a16="http://schemas.microsoft.com/office/drawing/2014/main" id="{58D1BFD8-ADBC-1B1C-D630-462D6F764DF2}"/>
                </a:ext>
              </a:extLst>
            </p:cNvPr>
            <p:cNvSpPr/>
            <p:nvPr/>
          </p:nvSpPr>
          <p:spPr>
            <a:xfrm>
              <a:off x="1920484" y="1919467"/>
              <a:ext cx="41887" cy="31391"/>
            </a:xfrm>
            <a:custGeom>
              <a:avLst/>
              <a:gdLst/>
              <a:ahLst/>
              <a:cxnLst/>
              <a:rect l="l" t="t" r="r" b="b"/>
              <a:pathLst>
                <a:path w="3085" h="2312" extrusionOk="0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4745;p77">
              <a:extLst>
                <a:ext uri="{FF2B5EF4-FFF2-40B4-BE49-F238E27FC236}">
                  <a16:creationId xmlns:a16="http://schemas.microsoft.com/office/drawing/2014/main" id="{165C39A3-DD07-5654-2B5A-BD3D369D7D4E}"/>
                </a:ext>
              </a:extLst>
            </p:cNvPr>
            <p:cNvSpPr/>
            <p:nvPr/>
          </p:nvSpPr>
          <p:spPr>
            <a:xfrm>
              <a:off x="1924802" y="1946215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4746;p77">
              <a:extLst>
                <a:ext uri="{FF2B5EF4-FFF2-40B4-BE49-F238E27FC236}">
                  <a16:creationId xmlns:a16="http://schemas.microsoft.com/office/drawing/2014/main" id="{639B59BF-78C6-450A-59E1-DFCF758A6FFF}"/>
                </a:ext>
              </a:extLst>
            </p:cNvPr>
            <p:cNvSpPr/>
            <p:nvPr/>
          </p:nvSpPr>
          <p:spPr>
            <a:xfrm>
              <a:off x="1925752" y="194606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4747;p77">
              <a:extLst>
                <a:ext uri="{FF2B5EF4-FFF2-40B4-BE49-F238E27FC236}">
                  <a16:creationId xmlns:a16="http://schemas.microsoft.com/office/drawing/2014/main" id="{B88EFB1F-B8E2-A73D-AAF6-3895627D469D}"/>
                </a:ext>
              </a:extLst>
            </p:cNvPr>
            <p:cNvSpPr/>
            <p:nvPr/>
          </p:nvSpPr>
          <p:spPr>
            <a:xfrm>
              <a:off x="1928943" y="194026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4748;p77">
              <a:extLst>
                <a:ext uri="{FF2B5EF4-FFF2-40B4-BE49-F238E27FC236}">
                  <a16:creationId xmlns:a16="http://schemas.microsoft.com/office/drawing/2014/main" id="{E13D2EA7-0FC8-8FEA-BFC2-46DB01B80E2C}"/>
                </a:ext>
              </a:extLst>
            </p:cNvPr>
            <p:cNvSpPr/>
            <p:nvPr/>
          </p:nvSpPr>
          <p:spPr>
            <a:xfrm>
              <a:off x="1925752" y="1940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4749;p77">
              <a:extLst>
                <a:ext uri="{FF2B5EF4-FFF2-40B4-BE49-F238E27FC236}">
                  <a16:creationId xmlns:a16="http://schemas.microsoft.com/office/drawing/2014/main" id="{14793266-651B-BE03-3566-94E1978D30AE}"/>
                </a:ext>
              </a:extLst>
            </p:cNvPr>
            <p:cNvSpPr/>
            <p:nvPr/>
          </p:nvSpPr>
          <p:spPr>
            <a:xfrm>
              <a:off x="1932880" y="193918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4750;p77">
              <a:extLst>
                <a:ext uri="{FF2B5EF4-FFF2-40B4-BE49-F238E27FC236}">
                  <a16:creationId xmlns:a16="http://schemas.microsoft.com/office/drawing/2014/main" id="{35DCDE48-8AED-F2FD-EF31-0417CC7D8FBC}"/>
                </a:ext>
              </a:extLst>
            </p:cNvPr>
            <p:cNvSpPr/>
            <p:nvPr/>
          </p:nvSpPr>
          <p:spPr>
            <a:xfrm>
              <a:off x="1931835" y="1939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4751;p77">
              <a:extLst>
                <a:ext uri="{FF2B5EF4-FFF2-40B4-BE49-F238E27FC236}">
                  <a16:creationId xmlns:a16="http://schemas.microsoft.com/office/drawing/2014/main" id="{340B8C3B-715F-8C62-D095-44BB1467124B}"/>
                </a:ext>
              </a:extLst>
            </p:cNvPr>
            <p:cNvSpPr/>
            <p:nvPr/>
          </p:nvSpPr>
          <p:spPr>
            <a:xfrm>
              <a:off x="1925901" y="19460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4752;p77">
              <a:extLst>
                <a:ext uri="{FF2B5EF4-FFF2-40B4-BE49-F238E27FC236}">
                  <a16:creationId xmlns:a16="http://schemas.microsoft.com/office/drawing/2014/main" id="{ECE4F1CB-C054-CF45-BAB4-33DA17732B98}"/>
                </a:ext>
              </a:extLst>
            </p:cNvPr>
            <p:cNvSpPr/>
            <p:nvPr/>
          </p:nvSpPr>
          <p:spPr>
            <a:xfrm>
              <a:off x="1925521" y="194612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4753;p77">
              <a:extLst>
                <a:ext uri="{FF2B5EF4-FFF2-40B4-BE49-F238E27FC236}">
                  <a16:creationId xmlns:a16="http://schemas.microsoft.com/office/drawing/2014/main" id="{5B069844-6DB8-E6BC-254C-CBE3CE7D6AB4}"/>
                </a:ext>
              </a:extLst>
            </p:cNvPr>
            <p:cNvSpPr/>
            <p:nvPr/>
          </p:nvSpPr>
          <p:spPr>
            <a:xfrm>
              <a:off x="1926947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4754;p77">
              <a:extLst>
                <a:ext uri="{FF2B5EF4-FFF2-40B4-BE49-F238E27FC236}">
                  <a16:creationId xmlns:a16="http://schemas.microsoft.com/office/drawing/2014/main" id="{73FAD86D-73D7-5829-3E01-5BB015396B9E}"/>
                </a:ext>
              </a:extLst>
            </p:cNvPr>
            <p:cNvSpPr/>
            <p:nvPr/>
          </p:nvSpPr>
          <p:spPr>
            <a:xfrm>
              <a:off x="1925087" y="1946160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4755;p77">
              <a:extLst>
                <a:ext uri="{FF2B5EF4-FFF2-40B4-BE49-F238E27FC236}">
                  <a16:creationId xmlns:a16="http://schemas.microsoft.com/office/drawing/2014/main" id="{DB774AC0-6C71-BAAE-6773-779327B4BE24}"/>
                </a:ext>
              </a:extLst>
            </p:cNvPr>
            <p:cNvSpPr/>
            <p:nvPr/>
          </p:nvSpPr>
          <p:spPr>
            <a:xfrm>
              <a:off x="1928033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4756;p77">
              <a:extLst>
                <a:ext uri="{FF2B5EF4-FFF2-40B4-BE49-F238E27FC236}">
                  <a16:creationId xmlns:a16="http://schemas.microsoft.com/office/drawing/2014/main" id="{C4D06934-EAE3-F024-6298-2649F67A1681}"/>
                </a:ext>
              </a:extLst>
            </p:cNvPr>
            <p:cNvSpPr/>
            <p:nvPr/>
          </p:nvSpPr>
          <p:spPr>
            <a:xfrm>
              <a:off x="1926037" y="19460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4757;p77">
              <a:extLst>
                <a:ext uri="{FF2B5EF4-FFF2-40B4-BE49-F238E27FC236}">
                  <a16:creationId xmlns:a16="http://schemas.microsoft.com/office/drawing/2014/main" id="{3075F989-8E29-C610-EC90-63B2D27511AE}"/>
                </a:ext>
              </a:extLst>
            </p:cNvPr>
            <p:cNvSpPr/>
            <p:nvPr/>
          </p:nvSpPr>
          <p:spPr>
            <a:xfrm>
              <a:off x="1929893" y="194013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4758;p77">
              <a:extLst>
                <a:ext uri="{FF2B5EF4-FFF2-40B4-BE49-F238E27FC236}">
                  <a16:creationId xmlns:a16="http://schemas.microsoft.com/office/drawing/2014/main" id="{41B9FF07-61B5-2A9A-34DF-5AF66032ED23}"/>
                </a:ext>
              </a:extLst>
            </p:cNvPr>
            <p:cNvSpPr/>
            <p:nvPr/>
          </p:nvSpPr>
          <p:spPr>
            <a:xfrm>
              <a:off x="1930884" y="193988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4759;p77">
              <a:extLst>
                <a:ext uri="{FF2B5EF4-FFF2-40B4-BE49-F238E27FC236}">
                  <a16:creationId xmlns:a16="http://schemas.microsoft.com/office/drawing/2014/main" id="{2E8CD909-638C-843E-0C12-C605CA1560F5}"/>
                </a:ext>
              </a:extLst>
            </p:cNvPr>
            <p:cNvSpPr/>
            <p:nvPr/>
          </p:nvSpPr>
          <p:spPr>
            <a:xfrm>
              <a:off x="1926132" y="19459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4760;p77">
              <a:extLst>
                <a:ext uri="{FF2B5EF4-FFF2-40B4-BE49-F238E27FC236}">
                  <a16:creationId xmlns:a16="http://schemas.microsoft.com/office/drawing/2014/main" id="{47DEA8C9-B453-D17F-2DF5-B9E284BCB5FA}"/>
                </a:ext>
              </a:extLst>
            </p:cNvPr>
            <p:cNvSpPr/>
            <p:nvPr/>
          </p:nvSpPr>
          <p:spPr>
            <a:xfrm>
              <a:off x="1928318" y="1943404"/>
              <a:ext cx="6911" cy="2349"/>
            </a:xfrm>
            <a:custGeom>
              <a:avLst/>
              <a:gdLst/>
              <a:ahLst/>
              <a:cxnLst/>
              <a:rect l="l" t="t" r="r" b="b"/>
              <a:pathLst>
                <a:path w="509" h="173" extrusionOk="0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4761;p77">
              <a:extLst>
                <a:ext uri="{FF2B5EF4-FFF2-40B4-BE49-F238E27FC236}">
                  <a16:creationId xmlns:a16="http://schemas.microsoft.com/office/drawing/2014/main" id="{4EDEC44C-8F1E-47E6-BC5F-732EB700F0BC}"/>
                </a:ext>
              </a:extLst>
            </p:cNvPr>
            <p:cNvSpPr/>
            <p:nvPr/>
          </p:nvSpPr>
          <p:spPr>
            <a:xfrm>
              <a:off x="1926607" y="1945834"/>
              <a:ext cx="1018" cy="149"/>
            </a:xfrm>
            <a:custGeom>
              <a:avLst/>
              <a:gdLst/>
              <a:ahLst/>
              <a:cxnLst/>
              <a:rect l="l" t="t" r="r" b="b"/>
              <a:pathLst>
                <a:path w="75" h="11" extrusionOk="0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4762;p77">
              <a:extLst>
                <a:ext uri="{FF2B5EF4-FFF2-40B4-BE49-F238E27FC236}">
                  <a16:creationId xmlns:a16="http://schemas.microsoft.com/office/drawing/2014/main" id="{6ABE9C76-F166-E467-AA61-6CA722E72350}"/>
                </a:ext>
              </a:extLst>
            </p:cNvPr>
            <p:cNvSpPr/>
            <p:nvPr/>
          </p:nvSpPr>
          <p:spPr>
            <a:xfrm>
              <a:off x="1927273" y="1949405"/>
              <a:ext cx="17936" cy="10224"/>
            </a:xfrm>
            <a:custGeom>
              <a:avLst/>
              <a:gdLst/>
              <a:ahLst/>
              <a:cxnLst/>
              <a:rect l="l" t="t" r="r" b="b"/>
              <a:pathLst>
                <a:path w="1321" h="753" extrusionOk="0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4763;p77">
              <a:extLst>
                <a:ext uri="{FF2B5EF4-FFF2-40B4-BE49-F238E27FC236}">
                  <a16:creationId xmlns:a16="http://schemas.microsoft.com/office/drawing/2014/main" id="{0CB525EA-921D-C4FC-B56B-0911604813B5}"/>
                </a:ext>
              </a:extLst>
            </p:cNvPr>
            <p:cNvSpPr/>
            <p:nvPr/>
          </p:nvSpPr>
          <p:spPr>
            <a:xfrm>
              <a:off x="1944856" y="194940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4764;p77">
              <a:extLst>
                <a:ext uri="{FF2B5EF4-FFF2-40B4-BE49-F238E27FC236}">
                  <a16:creationId xmlns:a16="http://schemas.microsoft.com/office/drawing/2014/main" id="{4B45A6F6-815F-FC4F-55DD-18C9E84020C4}"/>
                </a:ext>
              </a:extLst>
            </p:cNvPr>
            <p:cNvSpPr/>
            <p:nvPr/>
          </p:nvSpPr>
          <p:spPr>
            <a:xfrm>
              <a:off x="1945141" y="1949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4765;p77">
              <a:extLst>
                <a:ext uri="{FF2B5EF4-FFF2-40B4-BE49-F238E27FC236}">
                  <a16:creationId xmlns:a16="http://schemas.microsoft.com/office/drawing/2014/main" id="{3B595AF9-6CF0-D35A-1D97-350D7777B645}"/>
                </a:ext>
              </a:extLst>
            </p:cNvPr>
            <p:cNvSpPr/>
            <p:nvPr/>
          </p:nvSpPr>
          <p:spPr>
            <a:xfrm>
              <a:off x="1927938" y="1950967"/>
              <a:ext cx="1018" cy="828"/>
            </a:xfrm>
            <a:custGeom>
              <a:avLst/>
              <a:gdLst/>
              <a:ahLst/>
              <a:cxnLst/>
              <a:rect l="l" t="t" r="r" b="b"/>
              <a:pathLst>
                <a:path w="75" h="61" extrusionOk="0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4766;p77">
              <a:extLst>
                <a:ext uri="{FF2B5EF4-FFF2-40B4-BE49-F238E27FC236}">
                  <a16:creationId xmlns:a16="http://schemas.microsoft.com/office/drawing/2014/main" id="{354DEF3A-112F-5402-AB0D-D5F0F29B2D6E}"/>
                </a:ext>
              </a:extLst>
            </p:cNvPr>
            <p:cNvSpPr/>
            <p:nvPr/>
          </p:nvSpPr>
          <p:spPr>
            <a:xfrm>
              <a:off x="1927612" y="1950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4767;p77">
              <a:extLst>
                <a:ext uri="{FF2B5EF4-FFF2-40B4-BE49-F238E27FC236}">
                  <a16:creationId xmlns:a16="http://schemas.microsoft.com/office/drawing/2014/main" id="{EFE024D5-0DCF-8686-5C92-7A4730FA4F7C}"/>
                </a:ext>
              </a:extLst>
            </p:cNvPr>
            <p:cNvSpPr/>
            <p:nvPr/>
          </p:nvSpPr>
          <p:spPr>
            <a:xfrm>
              <a:off x="1927843" y="19507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4768;p77">
              <a:extLst>
                <a:ext uri="{FF2B5EF4-FFF2-40B4-BE49-F238E27FC236}">
                  <a16:creationId xmlns:a16="http://schemas.microsoft.com/office/drawing/2014/main" id="{E90DA4C8-1927-480E-C3C9-7136208A4927}"/>
                </a:ext>
              </a:extLst>
            </p:cNvPr>
            <p:cNvSpPr/>
            <p:nvPr/>
          </p:nvSpPr>
          <p:spPr>
            <a:xfrm>
              <a:off x="1944666" y="19493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4769;p77">
              <a:extLst>
                <a:ext uri="{FF2B5EF4-FFF2-40B4-BE49-F238E27FC236}">
                  <a16:creationId xmlns:a16="http://schemas.microsoft.com/office/drawing/2014/main" id="{EF0C685E-25F7-16EE-F428-C5A76B174C3E}"/>
                </a:ext>
              </a:extLst>
            </p:cNvPr>
            <p:cNvSpPr/>
            <p:nvPr/>
          </p:nvSpPr>
          <p:spPr>
            <a:xfrm>
              <a:off x="1927802" y="1950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4770;p77">
              <a:extLst>
                <a:ext uri="{FF2B5EF4-FFF2-40B4-BE49-F238E27FC236}">
                  <a16:creationId xmlns:a16="http://schemas.microsoft.com/office/drawing/2014/main" id="{FFCBEA87-D9DE-383B-D234-14F62932D00C}"/>
                </a:ext>
              </a:extLst>
            </p:cNvPr>
            <p:cNvSpPr/>
            <p:nvPr/>
          </p:nvSpPr>
          <p:spPr>
            <a:xfrm>
              <a:off x="1927748" y="19506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4771;p77">
              <a:extLst>
                <a:ext uri="{FF2B5EF4-FFF2-40B4-BE49-F238E27FC236}">
                  <a16:creationId xmlns:a16="http://schemas.microsoft.com/office/drawing/2014/main" id="{F0822D99-3D20-D9A6-CB0D-84042D6F7102}"/>
                </a:ext>
              </a:extLst>
            </p:cNvPr>
            <p:cNvSpPr/>
            <p:nvPr/>
          </p:nvSpPr>
          <p:spPr>
            <a:xfrm>
              <a:off x="1927137" y="19505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4772;p77">
              <a:extLst>
                <a:ext uri="{FF2B5EF4-FFF2-40B4-BE49-F238E27FC236}">
                  <a16:creationId xmlns:a16="http://schemas.microsoft.com/office/drawing/2014/main" id="{019A0506-3826-6BC1-8CDC-9B131D1DC197}"/>
                </a:ext>
              </a:extLst>
            </p:cNvPr>
            <p:cNvSpPr/>
            <p:nvPr/>
          </p:nvSpPr>
          <p:spPr>
            <a:xfrm>
              <a:off x="1944475" y="19493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4773;p77">
              <a:extLst>
                <a:ext uri="{FF2B5EF4-FFF2-40B4-BE49-F238E27FC236}">
                  <a16:creationId xmlns:a16="http://schemas.microsoft.com/office/drawing/2014/main" id="{0332E8C0-F253-18FA-E883-5E107E9762C6}"/>
                </a:ext>
              </a:extLst>
            </p:cNvPr>
            <p:cNvSpPr/>
            <p:nvPr/>
          </p:nvSpPr>
          <p:spPr>
            <a:xfrm>
              <a:off x="2156244" y="1961014"/>
              <a:ext cx="88987" cy="61547"/>
            </a:xfrm>
            <a:custGeom>
              <a:avLst/>
              <a:gdLst/>
              <a:ahLst/>
              <a:cxnLst/>
              <a:rect l="l" t="t" r="r" b="b"/>
              <a:pathLst>
                <a:path w="6554" h="4533" extrusionOk="0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4774;p77">
              <a:extLst>
                <a:ext uri="{FF2B5EF4-FFF2-40B4-BE49-F238E27FC236}">
                  <a16:creationId xmlns:a16="http://schemas.microsoft.com/office/drawing/2014/main" id="{1790B006-BC2F-4AA9-1E66-8B8197814BE3}"/>
                </a:ext>
              </a:extLst>
            </p:cNvPr>
            <p:cNvSpPr/>
            <p:nvPr/>
          </p:nvSpPr>
          <p:spPr>
            <a:xfrm>
              <a:off x="2069728" y="1940363"/>
              <a:ext cx="85810" cy="69734"/>
            </a:xfrm>
            <a:custGeom>
              <a:avLst/>
              <a:gdLst/>
              <a:ahLst/>
              <a:cxnLst/>
              <a:rect l="l" t="t" r="r" b="b"/>
              <a:pathLst>
                <a:path w="6320" h="5136" extrusionOk="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4775;p77">
              <a:extLst>
                <a:ext uri="{FF2B5EF4-FFF2-40B4-BE49-F238E27FC236}">
                  <a16:creationId xmlns:a16="http://schemas.microsoft.com/office/drawing/2014/main" id="{6EF791BC-A378-FE09-423F-D1D5BA5B58F6}"/>
                </a:ext>
              </a:extLst>
            </p:cNvPr>
            <p:cNvSpPr/>
            <p:nvPr/>
          </p:nvSpPr>
          <p:spPr>
            <a:xfrm>
              <a:off x="2055186" y="1951225"/>
              <a:ext cx="19973" cy="43584"/>
            </a:xfrm>
            <a:custGeom>
              <a:avLst/>
              <a:gdLst/>
              <a:ahLst/>
              <a:cxnLst/>
              <a:rect l="l" t="t" r="r" b="b"/>
              <a:pathLst>
                <a:path w="1471" h="3210" extrusionOk="0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4776;p77">
              <a:extLst>
                <a:ext uri="{FF2B5EF4-FFF2-40B4-BE49-F238E27FC236}">
                  <a16:creationId xmlns:a16="http://schemas.microsoft.com/office/drawing/2014/main" id="{106EF2DE-896A-115F-B80B-3F563B7C43EE}"/>
                </a:ext>
              </a:extLst>
            </p:cNvPr>
            <p:cNvSpPr/>
            <p:nvPr/>
          </p:nvSpPr>
          <p:spPr>
            <a:xfrm>
              <a:off x="2074819" y="1958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4777;p77">
              <a:extLst>
                <a:ext uri="{FF2B5EF4-FFF2-40B4-BE49-F238E27FC236}">
                  <a16:creationId xmlns:a16="http://schemas.microsoft.com/office/drawing/2014/main" id="{25E1FEF2-528B-0DC1-2E5E-BDBEE69FE64A}"/>
                </a:ext>
              </a:extLst>
            </p:cNvPr>
            <p:cNvSpPr/>
            <p:nvPr/>
          </p:nvSpPr>
          <p:spPr>
            <a:xfrm>
              <a:off x="2069972" y="19927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4778;p77">
              <a:extLst>
                <a:ext uri="{FF2B5EF4-FFF2-40B4-BE49-F238E27FC236}">
                  <a16:creationId xmlns:a16="http://schemas.microsoft.com/office/drawing/2014/main" id="{F64CB29A-B9D1-EE1C-062A-AA5E45BADA13}"/>
                </a:ext>
              </a:extLst>
            </p:cNvPr>
            <p:cNvSpPr/>
            <p:nvPr/>
          </p:nvSpPr>
          <p:spPr>
            <a:xfrm>
              <a:off x="2074860" y="19588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4779;p77">
              <a:extLst>
                <a:ext uri="{FF2B5EF4-FFF2-40B4-BE49-F238E27FC236}">
                  <a16:creationId xmlns:a16="http://schemas.microsoft.com/office/drawing/2014/main" id="{6BB295D0-F126-3A93-617F-C7756CB6960F}"/>
                </a:ext>
              </a:extLst>
            </p:cNvPr>
            <p:cNvSpPr/>
            <p:nvPr/>
          </p:nvSpPr>
          <p:spPr>
            <a:xfrm>
              <a:off x="2074670" y="19575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4780;p77">
              <a:extLst>
                <a:ext uri="{FF2B5EF4-FFF2-40B4-BE49-F238E27FC236}">
                  <a16:creationId xmlns:a16="http://schemas.microsoft.com/office/drawing/2014/main" id="{A56C5D36-9A21-7498-064F-A41B27A9441C}"/>
                </a:ext>
              </a:extLst>
            </p:cNvPr>
            <p:cNvSpPr/>
            <p:nvPr/>
          </p:nvSpPr>
          <p:spPr>
            <a:xfrm>
              <a:off x="2074385" y="195567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4781;p77">
              <a:extLst>
                <a:ext uri="{FF2B5EF4-FFF2-40B4-BE49-F238E27FC236}">
                  <a16:creationId xmlns:a16="http://schemas.microsoft.com/office/drawing/2014/main" id="{3AF628DD-F689-0BD2-D921-94996ED9035B}"/>
                </a:ext>
              </a:extLst>
            </p:cNvPr>
            <p:cNvSpPr/>
            <p:nvPr/>
          </p:nvSpPr>
          <p:spPr>
            <a:xfrm>
              <a:off x="2074480" y="1956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4782;p77">
              <a:extLst>
                <a:ext uri="{FF2B5EF4-FFF2-40B4-BE49-F238E27FC236}">
                  <a16:creationId xmlns:a16="http://schemas.microsoft.com/office/drawing/2014/main" id="{BD8185F6-93EA-12E3-B95A-48759EAE6CC7}"/>
                </a:ext>
              </a:extLst>
            </p:cNvPr>
            <p:cNvSpPr/>
            <p:nvPr/>
          </p:nvSpPr>
          <p:spPr>
            <a:xfrm>
              <a:off x="2074344" y="1955244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4783;p77">
              <a:extLst>
                <a:ext uri="{FF2B5EF4-FFF2-40B4-BE49-F238E27FC236}">
                  <a16:creationId xmlns:a16="http://schemas.microsoft.com/office/drawing/2014/main" id="{6434E9C5-9C4C-CE91-4B57-B2E7CDBFB6FC}"/>
                </a:ext>
              </a:extLst>
            </p:cNvPr>
            <p:cNvSpPr/>
            <p:nvPr/>
          </p:nvSpPr>
          <p:spPr>
            <a:xfrm>
              <a:off x="2048669" y="1961041"/>
              <a:ext cx="11704" cy="36279"/>
            </a:xfrm>
            <a:custGeom>
              <a:avLst/>
              <a:gdLst/>
              <a:ahLst/>
              <a:cxnLst/>
              <a:rect l="l" t="t" r="r" b="b"/>
              <a:pathLst>
                <a:path w="862" h="2672" extrusionOk="0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4784;p77">
              <a:extLst>
                <a:ext uri="{FF2B5EF4-FFF2-40B4-BE49-F238E27FC236}">
                  <a16:creationId xmlns:a16="http://schemas.microsoft.com/office/drawing/2014/main" id="{4F3148C7-24C7-D5B9-CC86-784879962754}"/>
                </a:ext>
              </a:extLst>
            </p:cNvPr>
            <p:cNvSpPr/>
            <p:nvPr/>
          </p:nvSpPr>
          <p:spPr>
            <a:xfrm>
              <a:off x="2054141" y="196598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4785;p77">
              <a:extLst>
                <a:ext uri="{FF2B5EF4-FFF2-40B4-BE49-F238E27FC236}">
                  <a16:creationId xmlns:a16="http://schemas.microsoft.com/office/drawing/2014/main" id="{51EDF493-C954-84CD-6647-A6534B880FD3}"/>
                </a:ext>
              </a:extLst>
            </p:cNvPr>
            <p:cNvSpPr/>
            <p:nvPr/>
          </p:nvSpPr>
          <p:spPr>
            <a:xfrm>
              <a:off x="2054331" y="196632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4786;p77">
              <a:extLst>
                <a:ext uri="{FF2B5EF4-FFF2-40B4-BE49-F238E27FC236}">
                  <a16:creationId xmlns:a16="http://schemas.microsoft.com/office/drawing/2014/main" id="{10723922-5BC1-B7B5-443F-CA4A850251F9}"/>
                </a:ext>
              </a:extLst>
            </p:cNvPr>
            <p:cNvSpPr/>
            <p:nvPr/>
          </p:nvSpPr>
          <p:spPr>
            <a:xfrm>
              <a:off x="2053476" y="196341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4787;p77">
              <a:extLst>
                <a:ext uri="{FF2B5EF4-FFF2-40B4-BE49-F238E27FC236}">
                  <a16:creationId xmlns:a16="http://schemas.microsoft.com/office/drawing/2014/main" id="{7A39EEA9-2FBA-5233-223F-0E2C63734D67}"/>
                </a:ext>
              </a:extLst>
            </p:cNvPr>
            <p:cNvSpPr/>
            <p:nvPr/>
          </p:nvSpPr>
          <p:spPr>
            <a:xfrm>
              <a:off x="2053326" y="196189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4788;p77">
              <a:extLst>
                <a:ext uri="{FF2B5EF4-FFF2-40B4-BE49-F238E27FC236}">
                  <a16:creationId xmlns:a16="http://schemas.microsoft.com/office/drawing/2014/main" id="{49D40FE3-F9AF-CDEF-1B7B-73534AB6AE17}"/>
                </a:ext>
              </a:extLst>
            </p:cNvPr>
            <p:cNvSpPr/>
            <p:nvPr/>
          </p:nvSpPr>
          <p:spPr>
            <a:xfrm>
              <a:off x="2060414" y="1992514"/>
              <a:ext cx="14" cy="774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4789;p77">
              <a:extLst>
                <a:ext uri="{FF2B5EF4-FFF2-40B4-BE49-F238E27FC236}">
                  <a16:creationId xmlns:a16="http://schemas.microsoft.com/office/drawing/2014/main" id="{E33F7D60-E0B7-5B35-B279-60B950AE1D41}"/>
                </a:ext>
              </a:extLst>
            </p:cNvPr>
            <p:cNvSpPr/>
            <p:nvPr/>
          </p:nvSpPr>
          <p:spPr>
            <a:xfrm>
              <a:off x="2053666" y="196465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4790;p77">
              <a:extLst>
                <a:ext uri="{FF2B5EF4-FFF2-40B4-BE49-F238E27FC236}">
                  <a16:creationId xmlns:a16="http://schemas.microsoft.com/office/drawing/2014/main" id="{CF57D37D-7DA8-1016-7B8C-747CC15A0AA0}"/>
                </a:ext>
              </a:extLst>
            </p:cNvPr>
            <p:cNvSpPr/>
            <p:nvPr/>
          </p:nvSpPr>
          <p:spPr>
            <a:xfrm>
              <a:off x="2053571" y="19640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4791;p77">
              <a:extLst>
                <a:ext uri="{FF2B5EF4-FFF2-40B4-BE49-F238E27FC236}">
                  <a16:creationId xmlns:a16="http://schemas.microsoft.com/office/drawing/2014/main" id="{2AF5563A-2999-ECA5-F5F1-448C348ABC26}"/>
                </a:ext>
              </a:extLst>
            </p:cNvPr>
            <p:cNvSpPr/>
            <p:nvPr/>
          </p:nvSpPr>
          <p:spPr>
            <a:xfrm>
              <a:off x="2053381" y="196271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4792;p77">
              <a:extLst>
                <a:ext uri="{FF2B5EF4-FFF2-40B4-BE49-F238E27FC236}">
                  <a16:creationId xmlns:a16="http://schemas.microsoft.com/office/drawing/2014/main" id="{35240AA6-2F97-FA43-E053-608C46E7A62F}"/>
                </a:ext>
              </a:extLst>
            </p:cNvPr>
            <p:cNvSpPr/>
            <p:nvPr/>
          </p:nvSpPr>
          <p:spPr>
            <a:xfrm>
              <a:off x="2060319" y="1990369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4793;p77">
              <a:extLst>
                <a:ext uri="{FF2B5EF4-FFF2-40B4-BE49-F238E27FC236}">
                  <a16:creationId xmlns:a16="http://schemas.microsoft.com/office/drawing/2014/main" id="{6965CE7B-5B45-76C6-418B-D2F68F122C4C}"/>
                </a:ext>
              </a:extLst>
            </p:cNvPr>
            <p:cNvSpPr/>
            <p:nvPr/>
          </p:nvSpPr>
          <p:spPr>
            <a:xfrm>
              <a:off x="2060319" y="1989378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4794;p77">
              <a:extLst>
                <a:ext uri="{FF2B5EF4-FFF2-40B4-BE49-F238E27FC236}">
                  <a16:creationId xmlns:a16="http://schemas.microsoft.com/office/drawing/2014/main" id="{F7153F05-C3CE-0190-8F60-7BDAC5708F48}"/>
                </a:ext>
              </a:extLst>
            </p:cNvPr>
            <p:cNvSpPr/>
            <p:nvPr/>
          </p:nvSpPr>
          <p:spPr>
            <a:xfrm>
              <a:off x="2058459" y="1972786"/>
              <a:ext cx="584" cy="1439"/>
            </a:xfrm>
            <a:custGeom>
              <a:avLst/>
              <a:gdLst/>
              <a:ahLst/>
              <a:cxnLst/>
              <a:rect l="l" t="t" r="r" b="b"/>
              <a:pathLst>
                <a:path w="43" h="106" extrusionOk="0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4795;p77">
              <a:extLst>
                <a:ext uri="{FF2B5EF4-FFF2-40B4-BE49-F238E27FC236}">
                  <a16:creationId xmlns:a16="http://schemas.microsoft.com/office/drawing/2014/main" id="{5B545A96-7203-DE9D-69DD-F71C40B99AEF}"/>
                </a:ext>
              </a:extLst>
            </p:cNvPr>
            <p:cNvSpPr/>
            <p:nvPr/>
          </p:nvSpPr>
          <p:spPr>
            <a:xfrm>
              <a:off x="2054806" y="196693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4796;p77">
              <a:extLst>
                <a:ext uri="{FF2B5EF4-FFF2-40B4-BE49-F238E27FC236}">
                  <a16:creationId xmlns:a16="http://schemas.microsoft.com/office/drawing/2014/main" id="{F6C74629-A5DD-0987-2056-32C289417018}"/>
                </a:ext>
              </a:extLst>
            </p:cNvPr>
            <p:cNvSpPr/>
            <p:nvPr/>
          </p:nvSpPr>
          <p:spPr>
            <a:xfrm>
              <a:off x="2053951" y="196560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4797;p77">
              <a:extLst>
                <a:ext uri="{FF2B5EF4-FFF2-40B4-BE49-F238E27FC236}">
                  <a16:creationId xmlns:a16="http://schemas.microsoft.com/office/drawing/2014/main" id="{921CBF3F-3C88-A2F5-2B91-08A847A78A10}"/>
                </a:ext>
              </a:extLst>
            </p:cNvPr>
            <p:cNvSpPr/>
            <p:nvPr/>
          </p:nvSpPr>
          <p:spPr>
            <a:xfrm>
              <a:off x="2060373" y="1991414"/>
              <a:ext cx="0" cy="679"/>
            </a:xfrm>
            <a:custGeom>
              <a:avLst/>
              <a:gdLst/>
              <a:ahLst/>
              <a:cxnLst/>
              <a:rect l="l" t="t" r="r" b="b"/>
              <a:pathLst>
                <a:path h="50" extrusionOk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4798;p77">
              <a:extLst>
                <a:ext uri="{FF2B5EF4-FFF2-40B4-BE49-F238E27FC236}">
                  <a16:creationId xmlns:a16="http://schemas.microsoft.com/office/drawing/2014/main" id="{64260EE8-6A87-7FBC-8229-CA676BDE75CB}"/>
                </a:ext>
              </a:extLst>
            </p:cNvPr>
            <p:cNvSpPr/>
            <p:nvPr/>
          </p:nvSpPr>
          <p:spPr>
            <a:xfrm>
              <a:off x="2053801" y="196512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4799;p77">
              <a:extLst>
                <a:ext uri="{FF2B5EF4-FFF2-40B4-BE49-F238E27FC236}">
                  <a16:creationId xmlns:a16="http://schemas.microsoft.com/office/drawing/2014/main" id="{732B62AE-B6D3-D770-E147-093F6463508D}"/>
                </a:ext>
              </a:extLst>
            </p:cNvPr>
            <p:cNvSpPr/>
            <p:nvPr/>
          </p:nvSpPr>
          <p:spPr>
            <a:xfrm>
              <a:off x="2060224" y="1987477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4800;p77">
              <a:extLst>
                <a:ext uri="{FF2B5EF4-FFF2-40B4-BE49-F238E27FC236}">
                  <a16:creationId xmlns:a16="http://schemas.microsoft.com/office/drawing/2014/main" id="{685FBDB6-48C4-3A04-1598-AAECE5492D7C}"/>
                </a:ext>
              </a:extLst>
            </p:cNvPr>
            <p:cNvSpPr/>
            <p:nvPr/>
          </p:nvSpPr>
          <p:spPr>
            <a:xfrm>
              <a:off x="2060034" y="198386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4801;p77">
              <a:extLst>
                <a:ext uri="{FF2B5EF4-FFF2-40B4-BE49-F238E27FC236}">
                  <a16:creationId xmlns:a16="http://schemas.microsoft.com/office/drawing/2014/main" id="{9150C503-48F9-1301-196C-F25AC3E26551}"/>
                </a:ext>
              </a:extLst>
            </p:cNvPr>
            <p:cNvSpPr/>
            <p:nvPr/>
          </p:nvSpPr>
          <p:spPr>
            <a:xfrm>
              <a:off x="2059939" y="198282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4802;p77">
              <a:extLst>
                <a:ext uri="{FF2B5EF4-FFF2-40B4-BE49-F238E27FC236}">
                  <a16:creationId xmlns:a16="http://schemas.microsoft.com/office/drawing/2014/main" id="{2D29D26F-D4BE-1FCA-E9BC-641AEC9AB386}"/>
                </a:ext>
              </a:extLst>
            </p:cNvPr>
            <p:cNvSpPr/>
            <p:nvPr/>
          </p:nvSpPr>
          <p:spPr>
            <a:xfrm>
              <a:off x="2060088" y="1984435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4803;p77">
              <a:extLst>
                <a:ext uri="{FF2B5EF4-FFF2-40B4-BE49-F238E27FC236}">
                  <a16:creationId xmlns:a16="http://schemas.microsoft.com/office/drawing/2014/main" id="{535FB9C0-8A80-6FB6-1343-B05EC80CB109}"/>
                </a:ext>
              </a:extLst>
            </p:cNvPr>
            <p:cNvSpPr/>
            <p:nvPr/>
          </p:nvSpPr>
          <p:spPr>
            <a:xfrm>
              <a:off x="2059993" y="19832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4804;p77">
              <a:extLst>
                <a:ext uri="{FF2B5EF4-FFF2-40B4-BE49-F238E27FC236}">
                  <a16:creationId xmlns:a16="http://schemas.microsoft.com/office/drawing/2014/main" id="{C5BFEEBA-FDEB-FEFE-FB82-F2352021F871}"/>
                </a:ext>
              </a:extLst>
            </p:cNvPr>
            <p:cNvSpPr/>
            <p:nvPr/>
          </p:nvSpPr>
          <p:spPr>
            <a:xfrm>
              <a:off x="2060468" y="1993695"/>
              <a:ext cx="54" cy="923"/>
            </a:xfrm>
            <a:custGeom>
              <a:avLst/>
              <a:gdLst/>
              <a:ahLst/>
              <a:cxnLst/>
              <a:rect l="l" t="t" r="r" b="b"/>
              <a:pathLst>
                <a:path w="4" h="68" extrusionOk="0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4805;p77">
              <a:extLst>
                <a:ext uri="{FF2B5EF4-FFF2-40B4-BE49-F238E27FC236}">
                  <a16:creationId xmlns:a16="http://schemas.microsoft.com/office/drawing/2014/main" id="{A2734733-956F-421B-DE5A-FC7A60A10742}"/>
                </a:ext>
              </a:extLst>
            </p:cNvPr>
            <p:cNvSpPr/>
            <p:nvPr/>
          </p:nvSpPr>
          <p:spPr>
            <a:xfrm>
              <a:off x="2060183" y="1986621"/>
              <a:ext cx="0" cy="584"/>
            </a:xfrm>
            <a:custGeom>
              <a:avLst/>
              <a:gdLst/>
              <a:ahLst/>
              <a:cxnLst/>
              <a:rect l="l" t="t" r="r" b="b"/>
              <a:pathLst>
                <a:path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4806;p77">
              <a:extLst>
                <a:ext uri="{FF2B5EF4-FFF2-40B4-BE49-F238E27FC236}">
                  <a16:creationId xmlns:a16="http://schemas.microsoft.com/office/drawing/2014/main" id="{B6DA4553-0D36-7150-736C-95AB4B19ECA0}"/>
                </a:ext>
              </a:extLst>
            </p:cNvPr>
            <p:cNvSpPr/>
            <p:nvPr/>
          </p:nvSpPr>
          <p:spPr>
            <a:xfrm>
              <a:off x="2060129" y="1985807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4807;p77">
              <a:extLst>
                <a:ext uri="{FF2B5EF4-FFF2-40B4-BE49-F238E27FC236}">
                  <a16:creationId xmlns:a16="http://schemas.microsoft.com/office/drawing/2014/main" id="{9190FD3A-02DE-DD1A-E211-2A01C5A93274}"/>
                </a:ext>
              </a:extLst>
            </p:cNvPr>
            <p:cNvSpPr/>
            <p:nvPr/>
          </p:nvSpPr>
          <p:spPr>
            <a:xfrm>
              <a:off x="2060088" y="1985101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4808;p77">
              <a:extLst>
                <a:ext uri="{FF2B5EF4-FFF2-40B4-BE49-F238E27FC236}">
                  <a16:creationId xmlns:a16="http://schemas.microsoft.com/office/drawing/2014/main" id="{21CCBB4B-1B3A-FAA9-BF84-3DDEDD571125}"/>
                </a:ext>
              </a:extLst>
            </p:cNvPr>
            <p:cNvSpPr/>
            <p:nvPr/>
          </p:nvSpPr>
          <p:spPr>
            <a:xfrm>
              <a:off x="2054562" y="196664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4809;p77">
              <a:extLst>
                <a:ext uri="{FF2B5EF4-FFF2-40B4-BE49-F238E27FC236}">
                  <a16:creationId xmlns:a16="http://schemas.microsoft.com/office/drawing/2014/main" id="{82C620E2-480C-CCD8-FCD0-0D066768F8AC}"/>
                </a:ext>
              </a:extLst>
            </p:cNvPr>
            <p:cNvSpPr/>
            <p:nvPr/>
          </p:nvSpPr>
          <p:spPr>
            <a:xfrm>
              <a:off x="2060509" y="1994795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4810;p77">
              <a:extLst>
                <a:ext uri="{FF2B5EF4-FFF2-40B4-BE49-F238E27FC236}">
                  <a16:creationId xmlns:a16="http://schemas.microsoft.com/office/drawing/2014/main" id="{6BD333FA-B024-2A19-E739-DD957EC82DB3}"/>
                </a:ext>
              </a:extLst>
            </p:cNvPr>
            <p:cNvSpPr/>
            <p:nvPr/>
          </p:nvSpPr>
          <p:spPr>
            <a:xfrm>
              <a:off x="2055091" y="196717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4811;p77">
              <a:extLst>
                <a:ext uri="{FF2B5EF4-FFF2-40B4-BE49-F238E27FC236}">
                  <a16:creationId xmlns:a16="http://schemas.microsoft.com/office/drawing/2014/main" id="{04A92BDC-F21E-31CA-5020-97D9D68DD58C}"/>
                </a:ext>
              </a:extLst>
            </p:cNvPr>
            <p:cNvSpPr/>
            <p:nvPr/>
          </p:nvSpPr>
          <p:spPr>
            <a:xfrm>
              <a:off x="2055376" y="196746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4812;p77">
              <a:extLst>
                <a:ext uri="{FF2B5EF4-FFF2-40B4-BE49-F238E27FC236}">
                  <a16:creationId xmlns:a16="http://schemas.microsoft.com/office/drawing/2014/main" id="{150325A4-1F7B-EC05-D521-0BA1093DAC70}"/>
                </a:ext>
              </a:extLst>
            </p:cNvPr>
            <p:cNvSpPr/>
            <p:nvPr/>
          </p:nvSpPr>
          <p:spPr>
            <a:xfrm>
              <a:off x="2059939" y="1982385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4813;p77">
              <a:extLst>
                <a:ext uri="{FF2B5EF4-FFF2-40B4-BE49-F238E27FC236}">
                  <a16:creationId xmlns:a16="http://schemas.microsoft.com/office/drawing/2014/main" id="{0E47496B-FADC-D1A9-BB46-053FBD57BE49}"/>
                </a:ext>
              </a:extLst>
            </p:cNvPr>
            <p:cNvSpPr/>
            <p:nvPr/>
          </p:nvSpPr>
          <p:spPr>
            <a:xfrm>
              <a:off x="2060278" y="1988427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4814;p77">
              <a:extLst>
                <a:ext uri="{FF2B5EF4-FFF2-40B4-BE49-F238E27FC236}">
                  <a16:creationId xmlns:a16="http://schemas.microsoft.com/office/drawing/2014/main" id="{1D7D1765-8BE9-0D15-2E9E-18237928B4B1}"/>
                </a:ext>
              </a:extLst>
            </p:cNvPr>
            <p:cNvSpPr/>
            <p:nvPr/>
          </p:nvSpPr>
          <p:spPr>
            <a:xfrm>
              <a:off x="2056137" y="196788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4815;p77">
              <a:extLst>
                <a:ext uri="{FF2B5EF4-FFF2-40B4-BE49-F238E27FC236}">
                  <a16:creationId xmlns:a16="http://schemas.microsoft.com/office/drawing/2014/main" id="{ED56DE35-4C83-55E4-03DA-A913769C604B}"/>
                </a:ext>
              </a:extLst>
            </p:cNvPr>
            <p:cNvSpPr/>
            <p:nvPr/>
          </p:nvSpPr>
          <p:spPr>
            <a:xfrm>
              <a:off x="2055757" y="19676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4816;p77">
              <a:extLst>
                <a:ext uri="{FF2B5EF4-FFF2-40B4-BE49-F238E27FC236}">
                  <a16:creationId xmlns:a16="http://schemas.microsoft.com/office/drawing/2014/main" id="{5E4FCBEE-9BB9-E131-59BF-20D98C79D2E7}"/>
                </a:ext>
              </a:extLst>
            </p:cNvPr>
            <p:cNvSpPr/>
            <p:nvPr/>
          </p:nvSpPr>
          <p:spPr>
            <a:xfrm>
              <a:off x="2153623" y="1945930"/>
              <a:ext cx="3720" cy="6381"/>
            </a:xfrm>
            <a:custGeom>
              <a:avLst/>
              <a:gdLst/>
              <a:ahLst/>
              <a:cxnLst/>
              <a:rect l="l" t="t" r="r" b="b"/>
              <a:pathLst>
                <a:path w="274" h="470" extrusionOk="0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4817;p77">
              <a:extLst>
                <a:ext uri="{FF2B5EF4-FFF2-40B4-BE49-F238E27FC236}">
                  <a16:creationId xmlns:a16="http://schemas.microsoft.com/office/drawing/2014/main" id="{9892E3DB-1660-B661-14CB-D5F9AB1DFEAF}"/>
                </a:ext>
              </a:extLst>
            </p:cNvPr>
            <p:cNvSpPr/>
            <p:nvPr/>
          </p:nvSpPr>
          <p:spPr>
            <a:xfrm>
              <a:off x="2113366" y="1953723"/>
              <a:ext cx="52776" cy="75260"/>
            </a:xfrm>
            <a:custGeom>
              <a:avLst/>
              <a:gdLst/>
              <a:ahLst/>
              <a:cxnLst/>
              <a:rect l="l" t="t" r="r" b="b"/>
              <a:pathLst>
                <a:path w="3887" h="5543" extrusionOk="0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4818;p77">
              <a:extLst>
                <a:ext uri="{FF2B5EF4-FFF2-40B4-BE49-F238E27FC236}">
                  <a16:creationId xmlns:a16="http://schemas.microsoft.com/office/drawing/2014/main" id="{4A99371F-17C1-E80D-B73E-5C1DA5FEBD8F}"/>
                </a:ext>
              </a:extLst>
            </p:cNvPr>
            <p:cNvSpPr/>
            <p:nvPr/>
          </p:nvSpPr>
          <p:spPr>
            <a:xfrm>
              <a:off x="2165368" y="2023172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4819;p77">
              <a:extLst>
                <a:ext uri="{FF2B5EF4-FFF2-40B4-BE49-F238E27FC236}">
                  <a16:creationId xmlns:a16="http://schemas.microsoft.com/office/drawing/2014/main" id="{7BB225A6-B86E-BA4A-B849-472F21AB0820}"/>
                </a:ext>
              </a:extLst>
            </p:cNvPr>
            <p:cNvSpPr/>
            <p:nvPr/>
          </p:nvSpPr>
          <p:spPr>
            <a:xfrm>
              <a:off x="2165178" y="2022792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4820;p77">
              <a:extLst>
                <a:ext uri="{FF2B5EF4-FFF2-40B4-BE49-F238E27FC236}">
                  <a16:creationId xmlns:a16="http://schemas.microsoft.com/office/drawing/2014/main" id="{8374D892-CC76-480E-BF2B-2714582A65FE}"/>
                </a:ext>
              </a:extLst>
            </p:cNvPr>
            <p:cNvSpPr/>
            <p:nvPr/>
          </p:nvSpPr>
          <p:spPr>
            <a:xfrm>
              <a:off x="2159136" y="198890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4821;p77">
              <a:extLst>
                <a:ext uri="{FF2B5EF4-FFF2-40B4-BE49-F238E27FC236}">
                  <a16:creationId xmlns:a16="http://schemas.microsoft.com/office/drawing/2014/main" id="{E2525FA7-BF6F-7EC8-BB9F-1DD7763DD1E6}"/>
                </a:ext>
              </a:extLst>
            </p:cNvPr>
            <p:cNvSpPr/>
            <p:nvPr/>
          </p:nvSpPr>
          <p:spPr>
            <a:xfrm>
              <a:off x="2158715" y="1989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4822;p77">
              <a:extLst>
                <a:ext uri="{FF2B5EF4-FFF2-40B4-BE49-F238E27FC236}">
                  <a16:creationId xmlns:a16="http://schemas.microsoft.com/office/drawing/2014/main" id="{8BEB4A38-28C9-9FA5-F59C-1B2F496E2B18}"/>
                </a:ext>
              </a:extLst>
            </p:cNvPr>
            <p:cNvSpPr/>
            <p:nvPr/>
          </p:nvSpPr>
          <p:spPr>
            <a:xfrm>
              <a:off x="2158375" y="199017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4823;p77">
              <a:extLst>
                <a:ext uri="{FF2B5EF4-FFF2-40B4-BE49-F238E27FC236}">
                  <a16:creationId xmlns:a16="http://schemas.microsoft.com/office/drawing/2014/main" id="{BE678C10-D9C0-25E8-C7F3-5254AC1B0371}"/>
                </a:ext>
              </a:extLst>
            </p:cNvPr>
            <p:cNvSpPr/>
            <p:nvPr/>
          </p:nvSpPr>
          <p:spPr>
            <a:xfrm>
              <a:off x="2159611" y="198833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4824;p77">
              <a:extLst>
                <a:ext uri="{FF2B5EF4-FFF2-40B4-BE49-F238E27FC236}">
                  <a16:creationId xmlns:a16="http://schemas.microsoft.com/office/drawing/2014/main" id="{C34482B8-4F8C-6D6F-5F81-879A8B36CD7D}"/>
                </a:ext>
              </a:extLst>
            </p:cNvPr>
            <p:cNvSpPr/>
            <p:nvPr/>
          </p:nvSpPr>
          <p:spPr>
            <a:xfrm>
              <a:off x="2161132" y="1986757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4825;p77">
              <a:extLst>
                <a:ext uri="{FF2B5EF4-FFF2-40B4-BE49-F238E27FC236}">
                  <a16:creationId xmlns:a16="http://schemas.microsoft.com/office/drawing/2014/main" id="{8B1D178B-9303-219D-AB5C-E2AD1AB0971B}"/>
                </a:ext>
              </a:extLst>
            </p:cNvPr>
            <p:cNvSpPr/>
            <p:nvPr/>
          </p:nvSpPr>
          <p:spPr>
            <a:xfrm>
              <a:off x="2160086" y="1987803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4826;p77">
              <a:extLst>
                <a:ext uri="{FF2B5EF4-FFF2-40B4-BE49-F238E27FC236}">
                  <a16:creationId xmlns:a16="http://schemas.microsoft.com/office/drawing/2014/main" id="{F733309A-3297-14CD-47E5-79C6364487A2}"/>
                </a:ext>
              </a:extLst>
            </p:cNvPr>
            <p:cNvSpPr/>
            <p:nvPr/>
          </p:nvSpPr>
          <p:spPr>
            <a:xfrm>
              <a:off x="2165884" y="202383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4827;p77">
              <a:extLst>
                <a:ext uri="{FF2B5EF4-FFF2-40B4-BE49-F238E27FC236}">
                  <a16:creationId xmlns:a16="http://schemas.microsoft.com/office/drawing/2014/main" id="{17C75339-4F0D-B47B-EC21-CA874BF3FB1E}"/>
                </a:ext>
              </a:extLst>
            </p:cNvPr>
            <p:cNvSpPr/>
            <p:nvPr/>
          </p:nvSpPr>
          <p:spPr>
            <a:xfrm>
              <a:off x="2160616" y="1987287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4828;p77">
              <a:extLst>
                <a:ext uri="{FF2B5EF4-FFF2-40B4-BE49-F238E27FC236}">
                  <a16:creationId xmlns:a16="http://schemas.microsoft.com/office/drawing/2014/main" id="{036B077B-ABA7-DE76-FC3E-A1CBAEC82266}"/>
                </a:ext>
              </a:extLst>
            </p:cNvPr>
            <p:cNvSpPr/>
            <p:nvPr/>
          </p:nvSpPr>
          <p:spPr>
            <a:xfrm>
              <a:off x="2165558" y="2023457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4829;p77">
              <a:extLst>
                <a:ext uri="{FF2B5EF4-FFF2-40B4-BE49-F238E27FC236}">
                  <a16:creationId xmlns:a16="http://schemas.microsoft.com/office/drawing/2014/main" id="{31F8E5B3-C9DA-B40A-85F6-5DC60BC8ACF5}"/>
                </a:ext>
              </a:extLst>
            </p:cNvPr>
            <p:cNvSpPr/>
            <p:nvPr/>
          </p:nvSpPr>
          <p:spPr>
            <a:xfrm>
              <a:off x="2157289" y="1953832"/>
              <a:ext cx="54" cy="855"/>
            </a:xfrm>
            <a:custGeom>
              <a:avLst/>
              <a:gdLst/>
              <a:ahLst/>
              <a:cxnLst/>
              <a:rect l="l" t="t" r="r" b="b"/>
              <a:pathLst>
                <a:path w="4" h="63" extrusionOk="0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4830;p77">
              <a:extLst>
                <a:ext uri="{FF2B5EF4-FFF2-40B4-BE49-F238E27FC236}">
                  <a16:creationId xmlns:a16="http://schemas.microsoft.com/office/drawing/2014/main" id="{00EBDF40-59B3-DA27-FDFE-EE7174783A9F}"/>
                </a:ext>
              </a:extLst>
            </p:cNvPr>
            <p:cNvSpPr/>
            <p:nvPr/>
          </p:nvSpPr>
          <p:spPr>
            <a:xfrm>
              <a:off x="2157140" y="1954728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4831;p77">
              <a:extLst>
                <a:ext uri="{FF2B5EF4-FFF2-40B4-BE49-F238E27FC236}">
                  <a16:creationId xmlns:a16="http://schemas.microsoft.com/office/drawing/2014/main" id="{481F0CE2-6367-97BE-5223-C910F4172786}"/>
                </a:ext>
              </a:extLst>
            </p:cNvPr>
            <p:cNvSpPr/>
            <p:nvPr/>
          </p:nvSpPr>
          <p:spPr>
            <a:xfrm>
              <a:off x="2157004" y="1951971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4832;p77">
              <a:extLst>
                <a:ext uri="{FF2B5EF4-FFF2-40B4-BE49-F238E27FC236}">
                  <a16:creationId xmlns:a16="http://schemas.microsoft.com/office/drawing/2014/main" id="{02B332AC-06BF-B8E9-934C-1D1C191C922A}"/>
                </a:ext>
              </a:extLst>
            </p:cNvPr>
            <p:cNvSpPr/>
            <p:nvPr/>
          </p:nvSpPr>
          <p:spPr>
            <a:xfrm>
              <a:off x="2115213" y="200068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4833;p77">
              <a:extLst>
                <a:ext uri="{FF2B5EF4-FFF2-40B4-BE49-F238E27FC236}">
                  <a16:creationId xmlns:a16="http://schemas.microsoft.com/office/drawing/2014/main" id="{544F7989-536D-D635-19FB-8616B927C1B1}"/>
                </a:ext>
              </a:extLst>
            </p:cNvPr>
            <p:cNvSpPr/>
            <p:nvPr/>
          </p:nvSpPr>
          <p:spPr>
            <a:xfrm>
              <a:off x="2124011" y="1992826"/>
              <a:ext cx="923" cy="27"/>
            </a:xfrm>
            <a:custGeom>
              <a:avLst/>
              <a:gdLst/>
              <a:ahLst/>
              <a:cxnLst/>
              <a:rect l="l" t="t" r="r" b="b"/>
              <a:pathLst>
                <a:path w="68" h="2" extrusionOk="0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4834;p77">
              <a:extLst>
                <a:ext uri="{FF2B5EF4-FFF2-40B4-BE49-F238E27FC236}">
                  <a16:creationId xmlns:a16="http://schemas.microsoft.com/office/drawing/2014/main" id="{17B993B3-0F30-99C2-AF65-897D88EA3296}"/>
                </a:ext>
              </a:extLst>
            </p:cNvPr>
            <p:cNvSpPr/>
            <p:nvPr/>
          </p:nvSpPr>
          <p:spPr>
            <a:xfrm>
              <a:off x="2153528" y="194788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4835;p77">
              <a:extLst>
                <a:ext uri="{FF2B5EF4-FFF2-40B4-BE49-F238E27FC236}">
                  <a16:creationId xmlns:a16="http://schemas.microsoft.com/office/drawing/2014/main" id="{A7911354-04B4-FF87-44EA-98E885ED04E7}"/>
                </a:ext>
              </a:extLst>
            </p:cNvPr>
            <p:cNvSpPr/>
            <p:nvPr/>
          </p:nvSpPr>
          <p:spPr>
            <a:xfrm>
              <a:off x="2153528" y="1947409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4836;p77">
              <a:extLst>
                <a:ext uri="{FF2B5EF4-FFF2-40B4-BE49-F238E27FC236}">
                  <a16:creationId xmlns:a16="http://schemas.microsoft.com/office/drawing/2014/main" id="{18C19F91-BE45-5508-1403-36C7EE215D18}"/>
                </a:ext>
              </a:extLst>
            </p:cNvPr>
            <p:cNvSpPr/>
            <p:nvPr/>
          </p:nvSpPr>
          <p:spPr>
            <a:xfrm>
              <a:off x="2153487" y="194830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4837;p77">
              <a:extLst>
                <a:ext uri="{FF2B5EF4-FFF2-40B4-BE49-F238E27FC236}">
                  <a16:creationId xmlns:a16="http://schemas.microsoft.com/office/drawing/2014/main" id="{CA9F683B-BC7C-742C-7B1C-0A36D60FB0DB}"/>
                </a:ext>
              </a:extLst>
            </p:cNvPr>
            <p:cNvSpPr/>
            <p:nvPr/>
          </p:nvSpPr>
          <p:spPr>
            <a:xfrm>
              <a:off x="2153678" y="1946255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4838;p77">
              <a:extLst>
                <a:ext uri="{FF2B5EF4-FFF2-40B4-BE49-F238E27FC236}">
                  <a16:creationId xmlns:a16="http://schemas.microsoft.com/office/drawing/2014/main" id="{7D645CED-F4AB-13A7-0341-5AA8E33341EE}"/>
                </a:ext>
              </a:extLst>
            </p:cNvPr>
            <p:cNvSpPr/>
            <p:nvPr/>
          </p:nvSpPr>
          <p:spPr>
            <a:xfrm>
              <a:off x="2153583" y="19467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4839;p77">
              <a:extLst>
                <a:ext uri="{FF2B5EF4-FFF2-40B4-BE49-F238E27FC236}">
                  <a16:creationId xmlns:a16="http://schemas.microsoft.com/office/drawing/2014/main" id="{A866CA2C-2D43-5DA4-6CC8-238C2528966B}"/>
                </a:ext>
              </a:extLst>
            </p:cNvPr>
            <p:cNvSpPr/>
            <p:nvPr/>
          </p:nvSpPr>
          <p:spPr>
            <a:xfrm>
              <a:off x="2153718" y="19458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4840;p77">
              <a:extLst>
                <a:ext uri="{FF2B5EF4-FFF2-40B4-BE49-F238E27FC236}">
                  <a16:creationId xmlns:a16="http://schemas.microsoft.com/office/drawing/2014/main" id="{861EB122-6C8C-F1B2-B991-CE105CB7D5A1}"/>
                </a:ext>
              </a:extLst>
            </p:cNvPr>
            <p:cNvSpPr/>
            <p:nvPr/>
          </p:nvSpPr>
          <p:spPr>
            <a:xfrm>
              <a:off x="2155959" y="1951116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4841;p77">
              <a:extLst>
                <a:ext uri="{FF2B5EF4-FFF2-40B4-BE49-F238E27FC236}">
                  <a16:creationId xmlns:a16="http://schemas.microsoft.com/office/drawing/2014/main" id="{E44276F6-0759-0FDD-2AE7-50F5A9A59ADE}"/>
                </a:ext>
              </a:extLst>
            </p:cNvPr>
            <p:cNvSpPr/>
            <p:nvPr/>
          </p:nvSpPr>
          <p:spPr>
            <a:xfrm>
              <a:off x="2156760" y="1951591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4842;p77">
              <a:extLst>
                <a:ext uri="{FF2B5EF4-FFF2-40B4-BE49-F238E27FC236}">
                  <a16:creationId xmlns:a16="http://schemas.microsoft.com/office/drawing/2014/main" id="{CF00366C-25B3-B8D1-D3AF-8FA2C2524881}"/>
                </a:ext>
              </a:extLst>
            </p:cNvPr>
            <p:cNvSpPr/>
            <p:nvPr/>
          </p:nvSpPr>
          <p:spPr>
            <a:xfrm>
              <a:off x="2115172" y="20009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4843;p77">
              <a:extLst>
                <a:ext uri="{FF2B5EF4-FFF2-40B4-BE49-F238E27FC236}">
                  <a16:creationId xmlns:a16="http://schemas.microsoft.com/office/drawing/2014/main" id="{DADB7BCB-A911-571E-B701-6594E57089D7}"/>
                </a:ext>
              </a:extLst>
            </p:cNvPr>
            <p:cNvSpPr/>
            <p:nvPr/>
          </p:nvSpPr>
          <p:spPr>
            <a:xfrm>
              <a:off x="2153487" y="19486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4844;p77">
              <a:extLst>
                <a:ext uri="{FF2B5EF4-FFF2-40B4-BE49-F238E27FC236}">
                  <a16:creationId xmlns:a16="http://schemas.microsoft.com/office/drawing/2014/main" id="{2F44961B-991A-AD2E-32A2-6777C80A665C}"/>
                </a:ext>
              </a:extLst>
            </p:cNvPr>
            <p:cNvSpPr/>
            <p:nvPr/>
          </p:nvSpPr>
          <p:spPr>
            <a:xfrm>
              <a:off x="2156434" y="1951347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4845;p77">
              <a:extLst>
                <a:ext uri="{FF2B5EF4-FFF2-40B4-BE49-F238E27FC236}">
                  <a16:creationId xmlns:a16="http://schemas.microsoft.com/office/drawing/2014/main" id="{2E9190D1-98B2-A6F4-38BB-6A626AC3A487}"/>
                </a:ext>
              </a:extLst>
            </p:cNvPr>
            <p:cNvSpPr/>
            <p:nvPr/>
          </p:nvSpPr>
          <p:spPr>
            <a:xfrm>
              <a:off x="2113597" y="200682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4846;p77">
              <a:extLst>
                <a:ext uri="{FF2B5EF4-FFF2-40B4-BE49-F238E27FC236}">
                  <a16:creationId xmlns:a16="http://schemas.microsoft.com/office/drawing/2014/main" id="{552A27D6-C078-94AE-2BDB-AC30BEE5FC18}"/>
                </a:ext>
              </a:extLst>
            </p:cNvPr>
            <p:cNvSpPr/>
            <p:nvPr/>
          </p:nvSpPr>
          <p:spPr>
            <a:xfrm>
              <a:off x="2114506" y="200382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4847;p77">
              <a:extLst>
                <a:ext uri="{FF2B5EF4-FFF2-40B4-BE49-F238E27FC236}">
                  <a16:creationId xmlns:a16="http://schemas.microsoft.com/office/drawing/2014/main" id="{0C10538C-2E1F-520E-3854-6DABC3753BFE}"/>
                </a:ext>
              </a:extLst>
            </p:cNvPr>
            <p:cNvSpPr/>
            <p:nvPr/>
          </p:nvSpPr>
          <p:spPr>
            <a:xfrm>
              <a:off x="2115117" y="20012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4848;p77">
              <a:extLst>
                <a:ext uri="{FF2B5EF4-FFF2-40B4-BE49-F238E27FC236}">
                  <a16:creationId xmlns:a16="http://schemas.microsoft.com/office/drawing/2014/main" id="{5F2163BC-CE86-82FB-5662-773BE7413176}"/>
                </a:ext>
              </a:extLst>
            </p:cNvPr>
            <p:cNvSpPr/>
            <p:nvPr/>
          </p:nvSpPr>
          <p:spPr>
            <a:xfrm>
              <a:off x="2113977" y="200553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4849;p77">
              <a:extLst>
                <a:ext uri="{FF2B5EF4-FFF2-40B4-BE49-F238E27FC236}">
                  <a16:creationId xmlns:a16="http://schemas.microsoft.com/office/drawing/2014/main" id="{A0C275F9-CBEA-65D9-D8E3-FA0ACC5961D8}"/>
                </a:ext>
              </a:extLst>
            </p:cNvPr>
            <p:cNvSpPr/>
            <p:nvPr/>
          </p:nvSpPr>
          <p:spPr>
            <a:xfrm>
              <a:off x="2114602" y="200325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4850;p77">
              <a:extLst>
                <a:ext uri="{FF2B5EF4-FFF2-40B4-BE49-F238E27FC236}">
                  <a16:creationId xmlns:a16="http://schemas.microsoft.com/office/drawing/2014/main" id="{4B98BB68-D3CB-409A-DF53-59D1F5BC985D}"/>
                </a:ext>
              </a:extLst>
            </p:cNvPr>
            <p:cNvSpPr/>
            <p:nvPr/>
          </p:nvSpPr>
          <p:spPr>
            <a:xfrm>
              <a:off x="2114221" y="200492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4851;p77">
              <a:extLst>
                <a:ext uri="{FF2B5EF4-FFF2-40B4-BE49-F238E27FC236}">
                  <a16:creationId xmlns:a16="http://schemas.microsoft.com/office/drawing/2014/main" id="{F119715A-8A0F-B458-B9EF-D0AE56DF0135}"/>
                </a:ext>
              </a:extLst>
            </p:cNvPr>
            <p:cNvSpPr/>
            <p:nvPr/>
          </p:nvSpPr>
          <p:spPr>
            <a:xfrm>
              <a:off x="2113787" y="20061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4852;p77">
              <a:extLst>
                <a:ext uri="{FF2B5EF4-FFF2-40B4-BE49-F238E27FC236}">
                  <a16:creationId xmlns:a16="http://schemas.microsoft.com/office/drawing/2014/main" id="{5C7AE39A-BD80-98BB-6EC4-B4BBDF6694BE}"/>
                </a:ext>
              </a:extLst>
            </p:cNvPr>
            <p:cNvSpPr/>
            <p:nvPr/>
          </p:nvSpPr>
          <p:spPr>
            <a:xfrm>
              <a:off x="2114316" y="200435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4853;p77">
              <a:extLst>
                <a:ext uri="{FF2B5EF4-FFF2-40B4-BE49-F238E27FC236}">
                  <a16:creationId xmlns:a16="http://schemas.microsoft.com/office/drawing/2014/main" id="{1FB53D4C-BA74-7071-6593-8BE0AEDDECE2}"/>
                </a:ext>
              </a:extLst>
            </p:cNvPr>
            <p:cNvSpPr/>
            <p:nvPr/>
          </p:nvSpPr>
          <p:spPr>
            <a:xfrm>
              <a:off x="2114982" y="200192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4854;p77">
              <a:extLst>
                <a:ext uri="{FF2B5EF4-FFF2-40B4-BE49-F238E27FC236}">
                  <a16:creationId xmlns:a16="http://schemas.microsoft.com/office/drawing/2014/main" id="{79CE967E-75DD-8412-E349-22D091F5D17E}"/>
                </a:ext>
              </a:extLst>
            </p:cNvPr>
            <p:cNvSpPr/>
            <p:nvPr/>
          </p:nvSpPr>
          <p:spPr>
            <a:xfrm>
              <a:off x="2114737" y="200277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4855;p77">
              <a:extLst>
                <a:ext uri="{FF2B5EF4-FFF2-40B4-BE49-F238E27FC236}">
                  <a16:creationId xmlns:a16="http://schemas.microsoft.com/office/drawing/2014/main" id="{6289BFE2-70CD-0314-2BD4-C83E965B4260}"/>
                </a:ext>
              </a:extLst>
            </p:cNvPr>
            <p:cNvSpPr/>
            <p:nvPr/>
          </p:nvSpPr>
          <p:spPr>
            <a:xfrm>
              <a:off x="2114832" y="200234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4856;p77">
              <a:extLst>
                <a:ext uri="{FF2B5EF4-FFF2-40B4-BE49-F238E27FC236}">
                  <a16:creationId xmlns:a16="http://schemas.microsoft.com/office/drawing/2014/main" id="{847A990B-4012-8317-7708-95CB91A22F4D}"/>
                </a:ext>
              </a:extLst>
            </p:cNvPr>
            <p:cNvSpPr/>
            <p:nvPr/>
          </p:nvSpPr>
          <p:spPr>
            <a:xfrm>
              <a:off x="2113366" y="20074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4857;p77">
              <a:extLst>
                <a:ext uri="{FF2B5EF4-FFF2-40B4-BE49-F238E27FC236}">
                  <a16:creationId xmlns:a16="http://schemas.microsoft.com/office/drawing/2014/main" id="{7D1AD7D8-61F3-E76F-CCDC-53849AF71B91}"/>
                </a:ext>
              </a:extLst>
            </p:cNvPr>
            <p:cNvSpPr/>
            <p:nvPr/>
          </p:nvSpPr>
          <p:spPr>
            <a:xfrm>
              <a:off x="2115022" y="200154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4858;p77">
              <a:extLst>
                <a:ext uri="{FF2B5EF4-FFF2-40B4-BE49-F238E27FC236}">
                  <a16:creationId xmlns:a16="http://schemas.microsoft.com/office/drawing/2014/main" id="{CD73D31B-CB0C-D16E-5D2F-067D69719B3D}"/>
                </a:ext>
              </a:extLst>
            </p:cNvPr>
            <p:cNvSpPr/>
            <p:nvPr/>
          </p:nvSpPr>
          <p:spPr>
            <a:xfrm>
              <a:off x="1985928" y="1964599"/>
              <a:ext cx="43217" cy="44466"/>
            </a:xfrm>
            <a:custGeom>
              <a:avLst/>
              <a:gdLst/>
              <a:ahLst/>
              <a:cxnLst/>
              <a:rect l="l" t="t" r="r" b="b"/>
              <a:pathLst>
                <a:path w="3183" h="3275" extrusionOk="0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4859;p77">
              <a:extLst>
                <a:ext uri="{FF2B5EF4-FFF2-40B4-BE49-F238E27FC236}">
                  <a16:creationId xmlns:a16="http://schemas.microsoft.com/office/drawing/2014/main" id="{C3003854-464D-A351-399A-91857E7C7FFD}"/>
                </a:ext>
              </a:extLst>
            </p:cNvPr>
            <p:cNvSpPr/>
            <p:nvPr/>
          </p:nvSpPr>
          <p:spPr>
            <a:xfrm>
              <a:off x="2025044" y="1961747"/>
              <a:ext cx="29585" cy="45417"/>
            </a:xfrm>
            <a:custGeom>
              <a:avLst/>
              <a:gdLst/>
              <a:ahLst/>
              <a:cxnLst/>
              <a:rect l="l" t="t" r="r" b="b"/>
              <a:pathLst>
                <a:path w="2179" h="3345" extrusionOk="0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4860;p77">
              <a:extLst>
                <a:ext uri="{FF2B5EF4-FFF2-40B4-BE49-F238E27FC236}">
                  <a16:creationId xmlns:a16="http://schemas.microsoft.com/office/drawing/2014/main" id="{E83D42E8-0345-01AB-5B32-C9B8D5312374}"/>
                </a:ext>
              </a:extLst>
            </p:cNvPr>
            <p:cNvSpPr/>
            <p:nvPr/>
          </p:nvSpPr>
          <p:spPr>
            <a:xfrm>
              <a:off x="2053761" y="19963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4861;p77">
              <a:extLst>
                <a:ext uri="{FF2B5EF4-FFF2-40B4-BE49-F238E27FC236}">
                  <a16:creationId xmlns:a16="http://schemas.microsoft.com/office/drawing/2014/main" id="{6985868D-110F-8C6C-406E-CBB78698B372}"/>
                </a:ext>
              </a:extLst>
            </p:cNvPr>
            <p:cNvSpPr/>
            <p:nvPr/>
          </p:nvSpPr>
          <p:spPr>
            <a:xfrm>
              <a:off x="2053516" y="199578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4862;p77">
              <a:extLst>
                <a:ext uri="{FF2B5EF4-FFF2-40B4-BE49-F238E27FC236}">
                  <a16:creationId xmlns:a16="http://schemas.microsoft.com/office/drawing/2014/main" id="{7DDD6608-0534-4E3A-30FB-E4038C71FE36}"/>
                </a:ext>
              </a:extLst>
            </p:cNvPr>
            <p:cNvSpPr/>
            <p:nvPr/>
          </p:nvSpPr>
          <p:spPr>
            <a:xfrm>
              <a:off x="2052905" y="19939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4863;p77">
              <a:extLst>
                <a:ext uri="{FF2B5EF4-FFF2-40B4-BE49-F238E27FC236}">
                  <a16:creationId xmlns:a16="http://schemas.microsoft.com/office/drawing/2014/main" id="{B1272153-2A86-8543-D276-869DF0C4C86E}"/>
                </a:ext>
              </a:extLst>
            </p:cNvPr>
            <p:cNvSpPr/>
            <p:nvPr/>
          </p:nvSpPr>
          <p:spPr>
            <a:xfrm>
              <a:off x="2053326" y="1995175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4864;p77">
              <a:extLst>
                <a:ext uri="{FF2B5EF4-FFF2-40B4-BE49-F238E27FC236}">
                  <a16:creationId xmlns:a16="http://schemas.microsoft.com/office/drawing/2014/main" id="{0F4CEFFE-0803-8D13-CB37-D64B8ACB90FC}"/>
                </a:ext>
              </a:extLst>
            </p:cNvPr>
            <p:cNvSpPr/>
            <p:nvPr/>
          </p:nvSpPr>
          <p:spPr>
            <a:xfrm>
              <a:off x="2053095" y="19946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4865;p77">
              <a:extLst>
                <a:ext uri="{FF2B5EF4-FFF2-40B4-BE49-F238E27FC236}">
                  <a16:creationId xmlns:a16="http://schemas.microsoft.com/office/drawing/2014/main" id="{FC8A9A60-A4AB-1CFE-4B00-5F44805A8C2C}"/>
                </a:ext>
              </a:extLst>
            </p:cNvPr>
            <p:cNvSpPr/>
            <p:nvPr/>
          </p:nvSpPr>
          <p:spPr>
            <a:xfrm>
              <a:off x="2054277" y="199749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4866;p77">
              <a:extLst>
                <a:ext uri="{FF2B5EF4-FFF2-40B4-BE49-F238E27FC236}">
                  <a16:creationId xmlns:a16="http://schemas.microsoft.com/office/drawing/2014/main" id="{912BB19F-8615-281B-7E4B-51884B8B9221}"/>
                </a:ext>
              </a:extLst>
            </p:cNvPr>
            <p:cNvSpPr/>
            <p:nvPr/>
          </p:nvSpPr>
          <p:spPr>
            <a:xfrm>
              <a:off x="2053992" y="199692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4867;p77">
              <a:extLst>
                <a:ext uri="{FF2B5EF4-FFF2-40B4-BE49-F238E27FC236}">
                  <a16:creationId xmlns:a16="http://schemas.microsoft.com/office/drawing/2014/main" id="{394E21F0-D089-6AD2-AFF7-B971B13419F9}"/>
                </a:ext>
              </a:extLst>
            </p:cNvPr>
            <p:cNvSpPr/>
            <p:nvPr/>
          </p:nvSpPr>
          <p:spPr>
            <a:xfrm>
              <a:off x="2054467" y="19979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4868;p77">
              <a:extLst>
                <a:ext uri="{FF2B5EF4-FFF2-40B4-BE49-F238E27FC236}">
                  <a16:creationId xmlns:a16="http://schemas.microsoft.com/office/drawing/2014/main" id="{20114F59-7F47-4CD0-1422-F83A9AFF77A4}"/>
                </a:ext>
              </a:extLst>
            </p:cNvPr>
            <p:cNvSpPr/>
            <p:nvPr/>
          </p:nvSpPr>
          <p:spPr>
            <a:xfrm>
              <a:off x="2048004" y="196508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4869;p77">
              <a:extLst>
                <a:ext uri="{FF2B5EF4-FFF2-40B4-BE49-F238E27FC236}">
                  <a16:creationId xmlns:a16="http://schemas.microsoft.com/office/drawing/2014/main" id="{A3D88D3B-5586-3564-EBC9-C5DD42F6985C}"/>
                </a:ext>
              </a:extLst>
            </p:cNvPr>
            <p:cNvSpPr/>
            <p:nvPr/>
          </p:nvSpPr>
          <p:spPr>
            <a:xfrm>
              <a:off x="2047909" y="19648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4870;p77">
              <a:extLst>
                <a:ext uri="{FF2B5EF4-FFF2-40B4-BE49-F238E27FC236}">
                  <a16:creationId xmlns:a16="http://schemas.microsoft.com/office/drawing/2014/main" id="{A5807606-680E-7DF9-93A6-9824740E22B2}"/>
                </a:ext>
              </a:extLst>
            </p:cNvPr>
            <p:cNvSpPr/>
            <p:nvPr/>
          </p:nvSpPr>
          <p:spPr>
            <a:xfrm>
              <a:off x="2048343" y="196556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4871;p77">
              <a:extLst>
                <a:ext uri="{FF2B5EF4-FFF2-40B4-BE49-F238E27FC236}">
                  <a16:creationId xmlns:a16="http://schemas.microsoft.com/office/drawing/2014/main" id="{6704B320-F100-FBD6-E452-38D669CB5113}"/>
                </a:ext>
              </a:extLst>
            </p:cNvPr>
            <p:cNvSpPr/>
            <p:nvPr/>
          </p:nvSpPr>
          <p:spPr>
            <a:xfrm>
              <a:off x="2049620" y="1975691"/>
              <a:ext cx="679" cy="4521"/>
            </a:xfrm>
            <a:custGeom>
              <a:avLst/>
              <a:gdLst/>
              <a:ahLst/>
              <a:cxnLst/>
              <a:rect l="l" t="t" r="r" b="b"/>
              <a:pathLst>
                <a:path w="50" h="333" extrusionOk="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4872;p77">
              <a:extLst>
                <a:ext uri="{FF2B5EF4-FFF2-40B4-BE49-F238E27FC236}">
                  <a16:creationId xmlns:a16="http://schemas.microsoft.com/office/drawing/2014/main" id="{A4BBC6F0-3E63-877D-8855-3A6E53C46ABD}"/>
                </a:ext>
              </a:extLst>
            </p:cNvPr>
            <p:cNvSpPr/>
            <p:nvPr/>
          </p:nvSpPr>
          <p:spPr>
            <a:xfrm>
              <a:off x="2052376" y="199184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4873;p77">
              <a:extLst>
                <a:ext uri="{FF2B5EF4-FFF2-40B4-BE49-F238E27FC236}">
                  <a16:creationId xmlns:a16="http://schemas.microsoft.com/office/drawing/2014/main" id="{6BEB4E85-8E07-5D78-D708-941146907C02}"/>
                </a:ext>
              </a:extLst>
            </p:cNvPr>
            <p:cNvSpPr/>
            <p:nvPr/>
          </p:nvSpPr>
          <p:spPr>
            <a:xfrm>
              <a:off x="2047393" y="19634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4874;p77">
              <a:extLst>
                <a:ext uri="{FF2B5EF4-FFF2-40B4-BE49-F238E27FC236}">
                  <a16:creationId xmlns:a16="http://schemas.microsoft.com/office/drawing/2014/main" id="{F3847E0C-2334-BCE6-104C-F6CFF55233D4}"/>
                </a:ext>
              </a:extLst>
            </p:cNvPr>
            <p:cNvSpPr/>
            <p:nvPr/>
          </p:nvSpPr>
          <p:spPr>
            <a:xfrm>
              <a:off x="2047773" y="196461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4875;p77">
              <a:extLst>
                <a:ext uri="{FF2B5EF4-FFF2-40B4-BE49-F238E27FC236}">
                  <a16:creationId xmlns:a16="http://schemas.microsoft.com/office/drawing/2014/main" id="{C5B31FEF-17EE-3214-43D7-06A61D0692C1}"/>
                </a:ext>
              </a:extLst>
            </p:cNvPr>
            <p:cNvSpPr/>
            <p:nvPr/>
          </p:nvSpPr>
          <p:spPr>
            <a:xfrm>
              <a:off x="2047529" y="1963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4876;p77">
              <a:extLst>
                <a:ext uri="{FF2B5EF4-FFF2-40B4-BE49-F238E27FC236}">
                  <a16:creationId xmlns:a16="http://schemas.microsoft.com/office/drawing/2014/main" id="{4E66BCE3-ADAB-155D-FDFA-37FB6DB70353}"/>
                </a:ext>
              </a:extLst>
            </p:cNvPr>
            <p:cNvSpPr/>
            <p:nvPr/>
          </p:nvSpPr>
          <p:spPr>
            <a:xfrm>
              <a:off x="2047678" y="19642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4877;p77">
              <a:extLst>
                <a:ext uri="{FF2B5EF4-FFF2-40B4-BE49-F238E27FC236}">
                  <a16:creationId xmlns:a16="http://schemas.microsoft.com/office/drawing/2014/main" id="{B9A693ED-7323-514F-21A4-4F922190CDA2}"/>
                </a:ext>
              </a:extLst>
            </p:cNvPr>
            <p:cNvSpPr/>
            <p:nvPr/>
          </p:nvSpPr>
          <p:spPr>
            <a:xfrm>
              <a:off x="2052281" y="199122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4878;p77">
              <a:extLst>
                <a:ext uri="{FF2B5EF4-FFF2-40B4-BE49-F238E27FC236}">
                  <a16:creationId xmlns:a16="http://schemas.microsoft.com/office/drawing/2014/main" id="{6CB9FF3A-35CE-1A5F-9D7C-3C0664FCE250}"/>
                </a:ext>
              </a:extLst>
            </p:cNvPr>
            <p:cNvSpPr/>
            <p:nvPr/>
          </p:nvSpPr>
          <p:spPr>
            <a:xfrm>
              <a:off x="2048153" y="196531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4879;p77">
              <a:extLst>
                <a:ext uri="{FF2B5EF4-FFF2-40B4-BE49-F238E27FC236}">
                  <a16:creationId xmlns:a16="http://schemas.microsoft.com/office/drawing/2014/main" id="{7E1C379E-DCAB-0605-A26A-186CB0D82EA5}"/>
                </a:ext>
              </a:extLst>
            </p:cNvPr>
            <p:cNvSpPr/>
            <p:nvPr/>
          </p:nvSpPr>
          <p:spPr>
            <a:xfrm>
              <a:off x="2048438" y="196565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4880;p77">
              <a:extLst>
                <a:ext uri="{FF2B5EF4-FFF2-40B4-BE49-F238E27FC236}">
                  <a16:creationId xmlns:a16="http://schemas.microsoft.com/office/drawing/2014/main" id="{47D3AF4F-ECE0-6E42-A101-E42FC7205D95}"/>
                </a:ext>
              </a:extLst>
            </p:cNvPr>
            <p:cNvSpPr/>
            <p:nvPr/>
          </p:nvSpPr>
          <p:spPr>
            <a:xfrm>
              <a:off x="2047298" y="19629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4881;p77">
              <a:extLst>
                <a:ext uri="{FF2B5EF4-FFF2-40B4-BE49-F238E27FC236}">
                  <a16:creationId xmlns:a16="http://schemas.microsoft.com/office/drawing/2014/main" id="{E2717055-A769-845F-FD6C-E48F8D2FB5C3}"/>
                </a:ext>
              </a:extLst>
            </p:cNvPr>
            <p:cNvSpPr/>
            <p:nvPr/>
          </p:nvSpPr>
          <p:spPr>
            <a:xfrm>
              <a:off x="2052661" y="199317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4882;p77">
              <a:extLst>
                <a:ext uri="{FF2B5EF4-FFF2-40B4-BE49-F238E27FC236}">
                  <a16:creationId xmlns:a16="http://schemas.microsoft.com/office/drawing/2014/main" id="{536C0DA3-E3BD-8D5B-544B-C1CE0B785C02}"/>
                </a:ext>
              </a:extLst>
            </p:cNvPr>
            <p:cNvSpPr/>
            <p:nvPr/>
          </p:nvSpPr>
          <p:spPr>
            <a:xfrm>
              <a:off x="2048574" y="19657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4883;p77">
              <a:extLst>
                <a:ext uri="{FF2B5EF4-FFF2-40B4-BE49-F238E27FC236}">
                  <a16:creationId xmlns:a16="http://schemas.microsoft.com/office/drawing/2014/main" id="{58C71B72-29FD-40F5-F540-85A0E7ABF1BE}"/>
                </a:ext>
              </a:extLst>
            </p:cNvPr>
            <p:cNvSpPr/>
            <p:nvPr/>
          </p:nvSpPr>
          <p:spPr>
            <a:xfrm>
              <a:off x="2052525" y="199251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4884;p77">
              <a:extLst>
                <a:ext uri="{FF2B5EF4-FFF2-40B4-BE49-F238E27FC236}">
                  <a16:creationId xmlns:a16="http://schemas.microsoft.com/office/drawing/2014/main" id="{24DD5FE3-1B60-E7C5-0E9F-1853B358D16D}"/>
                </a:ext>
              </a:extLst>
            </p:cNvPr>
            <p:cNvSpPr/>
            <p:nvPr/>
          </p:nvSpPr>
          <p:spPr>
            <a:xfrm>
              <a:off x="2047149" y="196242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4885;p77">
              <a:extLst>
                <a:ext uri="{FF2B5EF4-FFF2-40B4-BE49-F238E27FC236}">
                  <a16:creationId xmlns:a16="http://schemas.microsoft.com/office/drawing/2014/main" id="{DA246536-BB55-6EDD-3A09-4A726685ECB3}"/>
                </a:ext>
              </a:extLst>
            </p:cNvPr>
            <p:cNvSpPr/>
            <p:nvPr/>
          </p:nvSpPr>
          <p:spPr>
            <a:xfrm>
              <a:off x="2052186" y="1990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4886;p77">
              <a:extLst>
                <a:ext uri="{FF2B5EF4-FFF2-40B4-BE49-F238E27FC236}">
                  <a16:creationId xmlns:a16="http://schemas.microsoft.com/office/drawing/2014/main" id="{CC9E1AB0-CD7C-0DF3-309C-C765B35D18A4}"/>
                </a:ext>
              </a:extLst>
            </p:cNvPr>
            <p:cNvSpPr/>
            <p:nvPr/>
          </p:nvSpPr>
          <p:spPr>
            <a:xfrm>
              <a:off x="2048248" y="19654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4887;p77">
              <a:extLst>
                <a:ext uri="{FF2B5EF4-FFF2-40B4-BE49-F238E27FC236}">
                  <a16:creationId xmlns:a16="http://schemas.microsoft.com/office/drawing/2014/main" id="{91ED45F0-46B4-1264-C496-7486807B3F08}"/>
                </a:ext>
              </a:extLst>
            </p:cNvPr>
            <p:cNvSpPr/>
            <p:nvPr/>
          </p:nvSpPr>
          <p:spPr>
            <a:xfrm>
              <a:off x="2030082" y="197692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4888;p77">
              <a:extLst>
                <a:ext uri="{FF2B5EF4-FFF2-40B4-BE49-F238E27FC236}">
                  <a16:creationId xmlns:a16="http://schemas.microsoft.com/office/drawing/2014/main" id="{1A47F401-BF0A-779E-5E86-EF3AE0A7C320}"/>
                </a:ext>
              </a:extLst>
            </p:cNvPr>
            <p:cNvSpPr/>
            <p:nvPr/>
          </p:nvSpPr>
          <p:spPr>
            <a:xfrm>
              <a:off x="2028520" y="200401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4889;p77">
              <a:extLst>
                <a:ext uri="{FF2B5EF4-FFF2-40B4-BE49-F238E27FC236}">
                  <a16:creationId xmlns:a16="http://schemas.microsoft.com/office/drawing/2014/main" id="{EE113895-62AD-B11E-61FA-7B8216A18CCC}"/>
                </a:ext>
              </a:extLst>
            </p:cNvPr>
            <p:cNvSpPr/>
            <p:nvPr/>
          </p:nvSpPr>
          <p:spPr>
            <a:xfrm>
              <a:off x="2029756" y="197520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4890;p77">
              <a:extLst>
                <a:ext uri="{FF2B5EF4-FFF2-40B4-BE49-F238E27FC236}">
                  <a16:creationId xmlns:a16="http://schemas.microsoft.com/office/drawing/2014/main" id="{655BF2B4-D9B7-545B-A522-E82CA5D5AF95}"/>
                </a:ext>
              </a:extLst>
            </p:cNvPr>
            <p:cNvSpPr/>
            <p:nvPr/>
          </p:nvSpPr>
          <p:spPr>
            <a:xfrm>
              <a:off x="2028520" y="200296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4891;p77">
              <a:extLst>
                <a:ext uri="{FF2B5EF4-FFF2-40B4-BE49-F238E27FC236}">
                  <a16:creationId xmlns:a16="http://schemas.microsoft.com/office/drawing/2014/main" id="{937CAEC6-66D3-EA0E-2118-8D53CF37DC91}"/>
                </a:ext>
              </a:extLst>
            </p:cNvPr>
            <p:cNvSpPr/>
            <p:nvPr/>
          </p:nvSpPr>
          <p:spPr>
            <a:xfrm>
              <a:off x="2028561" y="200344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4892;p77">
              <a:extLst>
                <a:ext uri="{FF2B5EF4-FFF2-40B4-BE49-F238E27FC236}">
                  <a16:creationId xmlns:a16="http://schemas.microsoft.com/office/drawing/2014/main" id="{16EE9F6B-1506-576A-6B54-537E70350019}"/>
                </a:ext>
              </a:extLst>
            </p:cNvPr>
            <p:cNvSpPr/>
            <p:nvPr/>
          </p:nvSpPr>
          <p:spPr>
            <a:xfrm>
              <a:off x="2028262" y="2002195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4893;p77">
              <a:extLst>
                <a:ext uri="{FF2B5EF4-FFF2-40B4-BE49-F238E27FC236}">
                  <a16:creationId xmlns:a16="http://schemas.microsoft.com/office/drawing/2014/main" id="{DDEB76A5-8715-30D7-3156-9F7A4B50EDC9}"/>
                </a:ext>
              </a:extLst>
            </p:cNvPr>
            <p:cNvSpPr/>
            <p:nvPr/>
          </p:nvSpPr>
          <p:spPr>
            <a:xfrm>
              <a:off x="2028425" y="20025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4894;p77">
              <a:extLst>
                <a:ext uri="{FF2B5EF4-FFF2-40B4-BE49-F238E27FC236}">
                  <a16:creationId xmlns:a16="http://schemas.microsoft.com/office/drawing/2014/main" id="{5D48CB3C-AA36-8230-569F-D898FA3133EB}"/>
                </a:ext>
              </a:extLst>
            </p:cNvPr>
            <p:cNvSpPr/>
            <p:nvPr/>
          </p:nvSpPr>
          <p:spPr>
            <a:xfrm>
              <a:off x="2030231" y="197772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4895;p77">
              <a:extLst>
                <a:ext uri="{FF2B5EF4-FFF2-40B4-BE49-F238E27FC236}">
                  <a16:creationId xmlns:a16="http://schemas.microsoft.com/office/drawing/2014/main" id="{57CBCC21-8F73-C3E8-E164-6C1E3FF5C87A}"/>
                </a:ext>
              </a:extLst>
            </p:cNvPr>
            <p:cNvSpPr/>
            <p:nvPr/>
          </p:nvSpPr>
          <p:spPr>
            <a:xfrm>
              <a:off x="2030747" y="198153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4896;p77">
              <a:extLst>
                <a:ext uri="{FF2B5EF4-FFF2-40B4-BE49-F238E27FC236}">
                  <a16:creationId xmlns:a16="http://schemas.microsoft.com/office/drawing/2014/main" id="{F952D9AF-9DE8-91B1-F5B2-D1DB3C567007}"/>
                </a:ext>
              </a:extLst>
            </p:cNvPr>
            <p:cNvSpPr/>
            <p:nvPr/>
          </p:nvSpPr>
          <p:spPr>
            <a:xfrm>
              <a:off x="2030652" y="198053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4897;p77">
              <a:extLst>
                <a:ext uri="{FF2B5EF4-FFF2-40B4-BE49-F238E27FC236}">
                  <a16:creationId xmlns:a16="http://schemas.microsoft.com/office/drawing/2014/main" id="{84683A4F-8DAF-54D0-866E-487414DDD519}"/>
                </a:ext>
              </a:extLst>
            </p:cNvPr>
            <p:cNvSpPr/>
            <p:nvPr/>
          </p:nvSpPr>
          <p:spPr>
            <a:xfrm>
              <a:off x="2030557" y="197991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4898;p77">
              <a:extLst>
                <a:ext uri="{FF2B5EF4-FFF2-40B4-BE49-F238E27FC236}">
                  <a16:creationId xmlns:a16="http://schemas.microsoft.com/office/drawing/2014/main" id="{88EC9611-0A7A-65AF-059E-3DB51821FB0D}"/>
                </a:ext>
              </a:extLst>
            </p:cNvPr>
            <p:cNvSpPr/>
            <p:nvPr/>
          </p:nvSpPr>
          <p:spPr>
            <a:xfrm>
              <a:off x="2029281" y="1973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4899;p77">
              <a:extLst>
                <a:ext uri="{FF2B5EF4-FFF2-40B4-BE49-F238E27FC236}">
                  <a16:creationId xmlns:a16="http://schemas.microsoft.com/office/drawing/2014/main" id="{74E300BF-39DB-2348-6F34-B68E2BB2CB0D}"/>
                </a:ext>
              </a:extLst>
            </p:cNvPr>
            <p:cNvSpPr/>
            <p:nvPr/>
          </p:nvSpPr>
          <p:spPr>
            <a:xfrm>
              <a:off x="2030367" y="19784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4900;p77">
              <a:extLst>
                <a:ext uri="{FF2B5EF4-FFF2-40B4-BE49-F238E27FC236}">
                  <a16:creationId xmlns:a16="http://schemas.microsoft.com/office/drawing/2014/main" id="{4157E972-ED34-0A48-465D-C6FEB2BE90C7}"/>
                </a:ext>
              </a:extLst>
            </p:cNvPr>
            <p:cNvSpPr/>
            <p:nvPr/>
          </p:nvSpPr>
          <p:spPr>
            <a:xfrm>
              <a:off x="2029511" y="197430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4901;p77">
              <a:extLst>
                <a:ext uri="{FF2B5EF4-FFF2-40B4-BE49-F238E27FC236}">
                  <a16:creationId xmlns:a16="http://schemas.microsoft.com/office/drawing/2014/main" id="{5C1E078A-F533-4C48-551A-40B8B826F58D}"/>
                </a:ext>
              </a:extLst>
            </p:cNvPr>
            <p:cNvSpPr/>
            <p:nvPr/>
          </p:nvSpPr>
          <p:spPr>
            <a:xfrm>
              <a:off x="2030706" y="19811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4902;p77">
              <a:extLst>
                <a:ext uri="{FF2B5EF4-FFF2-40B4-BE49-F238E27FC236}">
                  <a16:creationId xmlns:a16="http://schemas.microsoft.com/office/drawing/2014/main" id="{B1BA71C0-FB12-2DB0-E8CC-06044A89F484}"/>
                </a:ext>
              </a:extLst>
            </p:cNvPr>
            <p:cNvSpPr/>
            <p:nvPr/>
          </p:nvSpPr>
          <p:spPr>
            <a:xfrm>
              <a:off x="2030462" y="197924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4903;p77">
              <a:extLst>
                <a:ext uri="{FF2B5EF4-FFF2-40B4-BE49-F238E27FC236}">
                  <a16:creationId xmlns:a16="http://schemas.microsoft.com/office/drawing/2014/main" id="{B42455A1-6B61-8809-0904-AB0F5B36B763}"/>
                </a:ext>
              </a:extLst>
            </p:cNvPr>
            <p:cNvSpPr/>
            <p:nvPr/>
          </p:nvSpPr>
          <p:spPr>
            <a:xfrm>
              <a:off x="2028425" y="2004666"/>
              <a:ext cx="54" cy="177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4904;p77">
              <a:extLst>
                <a:ext uri="{FF2B5EF4-FFF2-40B4-BE49-F238E27FC236}">
                  <a16:creationId xmlns:a16="http://schemas.microsoft.com/office/drawing/2014/main" id="{50222548-77A2-47B9-E86F-E265CA189E0A}"/>
                </a:ext>
              </a:extLst>
            </p:cNvPr>
            <p:cNvSpPr/>
            <p:nvPr/>
          </p:nvSpPr>
          <p:spPr>
            <a:xfrm>
              <a:off x="2028995" y="197254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4905;p77">
              <a:extLst>
                <a:ext uri="{FF2B5EF4-FFF2-40B4-BE49-F238E27FC236}">
                  <a16:creationId xmlns:a16="http://schemas.microsoft.com/office/drawing/2014/main" id="{EAA4526D-AF32-A07A-595D-31BC62F4C788}"/>
                </a:ext>
              </a:extLst>
            </p:cNvPr>
            <p:cNvSpPr/>
            <p:nvPr/>
          </p:nvSpPr>
          <p:spPr>
            <a:xfrm>
              <a:off x="2029892" y="1976072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4906;p77">
              <a:extLst>
                <a:ext uri="{FF2B5EF4-FFF2-40B4-BE49-F238E27FC236}">
                  <a16:creationId xmlns:a16="http://schemas.microsoft.com/office/drawing/2014/main" id="{3C16435C-A2A4-A281-A022-4F4CD49C8C20}"/>
                </a:ext>
              </a:extLst>
            </p:cNvPr>
            <p:cNvSpPr/>
            <p:nvPr/>
          </p:nvSpPr>
          <p:spPr>
            <a:xfrm>
              <a:off x="2028425" y="197088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4907;p77">
              <a:extLst>
                <a:ext uri="{FF2B5EF4-FFF2-40B4-BE49-F238E27FC236}">
                  <a16:creationId xmlns:a16="http://schemas.microsoft.com/office/drawing/2014/main" id="{3D797FCB-55CF-28CF-5DD8-75609B43E4E5}"/>
                </a:ext>
              </a:extLst>
            </p:cNvPr>
            <p:cNvSpPr/>
            <p:nvPr/>
          </p:nvSpPr>
          <p:spPr>
            <a:xfrm>
              <a:off x="2025044" y="1994320"/>
              <a:ext cx="3055" cy="7563"/>
            </a:xfrm>
            <a:custGeom>
              <a:avLst/>
              <a:gdLst/>
              <a:ahLst/>
              <a:cxnLst/>
              <a:rect l="l" t="t" r="r" b="b"/>
              <a:pathLst>
                <a:path w="225" h="557" extrusionOk="0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4908;p77">
              <a:extLst>
                <a:ext uri="{FF2B5EF4-FFF2-40B4-BE49-F238E27FC236}">
                  <a16:creationId xmlns:a16="http://schemas.microsoft.com/office/drawing/2014/main" id="{F875108E-1081-6269-2480-0F2717313A88}"/>
                </a:ext>
              </a:extLst>
            </p:cNvPr>
            <p:cNvSpPr/>
            <p:nvPr/>
          </p:nvSpPr>
          <p:spPr>
            <a:xfrm>
              <a:off x="2028710" y="1971686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4909;p77">
              <a:extLst>
                <a:ext uri="{FF2B5EF4-FFF2-40B4-BE49-F238E27FC236}">
                  <a16:creationId xmlns:a16="http://schemas.microsoft.com/office/drawing/2014/main" id="{D9BD7D51-069A-2BB1-21AD-77F3CCBCD761}"/>
                </a:ext>
              </a:extLst>
            </p:cNvPr>
            <p:cNvSpPr/>
            <p:nvPr/>
          </p:nvSpPr>
          <p:spPr>
            <a:xfrm>
              <a:off x="1936777" y="1949351"/>
              <a:ext cx="53305" cy="39619"/>
            </a:xfrm>
            <a:custGeom>
              <a:avLst/>
              <a:gdLst/>
              <a:ahLst/>
              <a:cxnLst/>
              <a:rect l="l" t="t" r="r" b="b"/>
              <a:pathLst>
                <a:path w="3926" h="2918" extrusionOk="0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4910;p77">
              <a:extLst>
                <a:ext uri="{FF2B5EF4-FFF2-40B4-BE49-F238E27FC236}">
                  <a16:creationId xmlns:a16="http://schemas.microsoft.com/office/drawing/2014/main" id="{30A72963-8BFF-640E-63CE-04E28F318E1C}"/>
                </a:ext>
              </a:extLst>
            </p:cNvPr>
            <p:cNvSpPr/>
            <p:nvPr/>
          </p:nvSpPr>
          <p:spPr>
            <a:xfrm>
              <a:off x="1956464" y="19525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4911;p77">
              <a:extLst>
                <a:ext uri="{FF2B5EF4-FFF2-40B4-BE49-F238E27FC236}">
                  <a16:creationId xmlns:a16="http://schemas.microsoft.com/office/drawing/2014/main" id="{D6D87D35-AAA4-BDD4-EC0B-4CE1F06D2A08}"/>
                </a:ext>
              </a:extLst>
            </p:cNvPr>
            <p:cNvSpPr/>
            <p:nvPr/>
          </p:nvSpPr>
          <p:spPr>
            <a:xfrm>
              <a:off x="1957510" y="19525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4912;p77">
              <a:extLst>
                <a:ext uri="{FF2B5EF4-FFF2-40B4-BE49-F238E27FC236}">
                  <a16:creationId xmlns:a16="http://schemas.microsoft.com/office/drawing/2014/main" id="{9C3AAD1D-5839-85EC-C290-82678E6255BF}"/>
                </a:ext>
              </a:extLst>
            </p:cNvPr>
            <p:cNvSpPr/>
            <p:nvPr/>
          </p:nvSpPr>
          <p:spPr>
            <a:xfrm>
              <a:off x="1953898" y="195235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4913;p77">
              <a:extLst>
                <a:ext uri="{FF2B5EF4-FFF2-40B4-BE49-F238E27FC236}">
                  <a16:creationId xmlns:a16="http://schemas.microsoft.com/office/drawing/2014/main" id="{62C9CF36-FEF8-6512-7096-003121610A24}"/>
                </a:ext>
              </a:extLst>
            </p:cNvPr>
            <p:cNvSpPr/>
            <p:nvPr/>
          </p:nvSpPr>
          <p:spPr>
            <a:xfrm>
              <a:off x="1953138" y="1952162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4914;p77">
              <a:extLst>
                <a:ext uri="{FF2B5EF4-FFF2-40B4-BE49-F238E27FC236}">
                  <a16:creationId xmlns:a16="http://schemas.microsoft.com/office/drawing/2014/main" id="{A137BBDA-AF49-1265-BC6C-AFA8E79D0B00}"/>
                </a:ext>
              </a:extLst>
            </p:cNvPr>
            <p:cNvSpPr/>
            <p:nvPr/>
          </p:nvSpPr>
          <p:spPr>
            <a:xfrm>
              <a:off x="1951997" y="195182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4915;p77">
              <a:extLst>
                <a:ext uri="{FF2B5EF4-FFF2-40B4-BE49-F238E27FC236}">
                  <a16:creationId xmlns:a16="http://schemas.microsoft.com/office/drawing/2014/main" id="{0FBA4252-87E5-07A4-E07B-C8CCF3EE6795}"/>
                </a:ext>
              </a:extLst>
            </p:cNvPr>
            <p:cNvSpPr/>
            <p:nvPr/>
          </p:nvSpPr>
          <p:spPr>
            <a:xfrm>
              <a:off x="1952513" y="1952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4916;p77">
              <a:extLst>
                <a:ext uri="{FF2B5EF4-FFF2-40B4-BE49-F238E27FC236}">
                  <a16:creationId xmlns:a16="http://schemas.microsoft.com/office/drawing/2014/main" id="{6551C91B-547F-5172-DDE7-DCC338007B61}"/>
                </a:ext>
              </a:extLst>
            </p:cNvPr>
            <p:cNvSpPr/>
            <p:nvPr/>
          </p:nvSpPr>
          <p:spPr>
            <a:xfrm>
              <a:off x="1955650" y="195254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4917;p77">
              <a:extLst>
                <a:ext uri="{FF2B5EF4-FFF2-40B4-BE49-F238E27FC236}">
                  <a16:creationId xmlns:a16="http://schemas.microsoft.com/office/drawing/2014/main" id="{888F7009-E452-2C99-41DC-9DA02A16CB58}"/>
                </a:ext>
              </a:extLst>
            </p:cNvPr>
            <p:cNvSpPr/>
            <p:nvPr/>
          </p:nvSpPr>
          <p:spPr>
            <a:xfrm>
              <a:off x="1958026" y="195258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4918;p77">
              <a:extLst>
                <a:ext uri="{FF2B5EF4-FFF2-40B4-BE49-F238E27FC236}">
                  <a16:creationId xmlns:a16="http://schemas.microsoft.com/office/drawing/2014/main" id="{B1A83BBA-4901-8756-B214-5A23AC66C3FF}"/>
                </a:ext>
              </a:extLst>
            </p:cNvPr>
            <p:cNvSpPr/>
            <p:nvPr/>
          </p:nvSpPr>
          <p:spPr>
            <a:xfrm>
              <a:off x="1958745" y="1952542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4919;p77">
              <a:extLst>
                <a:ext uri="{FF2B5EF4-FFF2-40B4-BE49-F238E27FC236}">
                  <a16:creationId xmlns:a16="http://schemas.microsoft.com/office/drawing/2014/main" id="{0EDA81CD-F08E-D3BC-AFDC-551F7540336A}"/>
                </a:ext>
              </a:extLst>
            </p:cNvPr>
            <p:cNvSpPr/>
            <p:nvPr/>
          </p:nvSpPr>
          <p:spPr>
            <a:xfrm>
              <a:off x="1960972" y="1952202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4920;p77">
              <a:extLst>
                <a:ext uri="{FF2B5EF4-FFF2-40B4-BE49-F238E27FC236}">
                  <a16:creationId xmlns:a16="http://schemas.microsoft.com/office/drawing/2014/main" id="{1CED564A-5C63-AAAE-1645-A21FBD0BA2C0}"/>
                </a:ext>
              </a:extLst>
            </p:cNvPr>
            <p:cNvSpPr/>
            <p:nvPr/>
          </p:nvSpPr>
          <p:spPr>
            <a:xfrm>
              <a:off x="1959451" y="1952487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4921;p77">
              <a:extLst>
                <a:ext uri="{FF2B5EF4-FFF2-40B4-BE49-F238E27FC236}">
                  <a16:creationId xmlns:a16="http://schemas.microsoft.com/office/drawing/2014/main" id="{42A6AF3B-5840-2E30-82A8-BADB2479EAE6}"/>
                </a:ext>
              </a:extLst>
            </p:cNvPr>
            <p:cNvSpPr/>
            <p:nvPr/>
          </p:nvSpPr>
          <p:spPr>
            <a:xfrm>
              <a:off x="1960171" y="1952392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4922;p77">
              <a:extLst>
                <a:ext uri="{FF2B5EF4-FFF2-40B4-BE49-F238E27FC236}">
                  <a16:creationId xmlns:a16="http://schemas.microsoft.com/office/drawing/2014/main" id="{32FD12D9-9A8A-72DE-7BF4-DDDD1497DA7F}"/>
                </a:ext>
              </a:extLst>
            </p:cNvPr>
            <p:cNvSpPr/>
            <p:nvPr/>
          </p:nvSpPr>
          <p:spPr>
            <a:xfrm>
              <a:off x="1961732" y="1952067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4923;p77">
              <a:extLst>
                <a:ext uri="{FF2B5EF4-FFF2-40B4-BE49-F238E27FC236}">
                  <a16:creationId xmlns:a16="http://schemas.microsoft.com/office/drawing/2014/main" id="{A2176DDB-320E-FA95-00C2-1984205AAF72}"/>
                </a:ext>
              </a:extLst>
            </p:cNvPr>
            <p:cNvSpPr/>
            <p:nvPr/>
          </p:nvSpPr>
          <p:spPr>
            <a:xfrm>
              <a:off x="1946865" y="1949351"/>
              <a:ext cx="190" cy="964"/>
            </a:xfrm>
            <a:custGeom>
              <a:avLst/>
              <a:gdLst/>
              <a:ahLst/>
              <a:cxnLst/>
              <a:rect l="l" t="t" r="r" b="b"/>
              <a:pathLst>
                <a:path w="14" h="71" extrusionOk="0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4924;p77">
              <a:extLst>
                <a:ext uri="{FF2B5EF4-FFF2-40B4-BE49-F238E27FC236}">
                  <a16:creationId xmlns:a16="http://schemas.microsoft.com/office/drawing/2014/main" id="{DD46F7BA-1F87-4E2B-2928-9348A846846A}"/>
                </a:ext>
              </a:extLst>
            </p:cNvPr>
            <p:cNvSpPr/>
            <p:nvPr/>
          </p:nvSpPr>
          <p:spPr>
            <a:xfrm>
              <a:off x="1946756" y="19502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4925;p77">
              <a:extLst>
                <a:ext uri="{FF2B5EF4-FFF2-40B4-BE49-F238E27FC236}">
                  <a16:creationId xmlns:a16="http://schemas.microsoft.com/office/drawing/2014/main" id="{884B46EE-77C9-6921-4535-B1ED08E16393}"/>
                </a:ext>
              </a:extLst>
            </p:cNvPr>
            <p:cNvSpPr/>
            <p:nvPr/>
          </p:nvSpPr>
          <p:spPr>
            <a:xfrm>
              <a:off x="1946281" y="195121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4926;p77">
              <a:extLst>
                <a:ext uri="{FF2B5EF4-FFF2-40B4-BE49-F238E27FC236}">
                  <a16:creationId xmlns:a16="http://schemas.microsoft.com/office/drawing/2014/main" id="{9EB6E649-65BA-7960-FBAD-83A93602D432}"/>
                </a:ext>
              </a:extLst>
            </p:cNvPr>
            <p:cNvSpPr/>
            <p:nvPr/>
          </p:nvSpPr>
          <p:spPr>
            <a:xfrm>
              <a:off x="1936831" y="19606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4927;p77">
              <a:extLst>
                <a:ext uri="{FF2B5EF4-FFF2-40B4-BE49-F238E27FC236}">
                  <a16:creationId xmlns:a16="http://schemas.microsoft.com/office/drawing/2014/main" id="{F64E1DF6-B80E-ED90-4E9B-AEB08268890E}"/>
                </a:ext>
              </a:extLst>
            </p:cNvPr>
            <p:cNvSpPr/>
            <p:nvPr/>
          </p:nvSpPr>
          <p:spPr>
            <a:xfrm>
              <a:off x="1945521" y="19520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4928;p77">
              <a:extLst>
                <a:ext uri="{FF2B5EF4-FFF2-40B4-BE49-F238E27FC236}">
                  <a16:creationId xmlns:a16="http://schemas.microsoft.com/office/drawing/2014/main" id="{7978BAD4-30A8-A87A-EE57-52A9DC089F79}"/>
                </a:ext>
              </a:extLst>
            </p:cNvPr>
            <p:cNvSpPr/>
            <p:nvPr/>
          </p:nvSpPr>
          <p:spPr>
            <a:xfrm>
              <a:off x="1944856" y="1952297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4929;p77">
              <a:extLst>
                <a:ext uri="{FF2B5EF4-FFF2-40B4-BE49-F238E27FC236}">
                  <a16:creationId xmlns:a16="http://schemas.microsoft.com/office/drawing/2014/main" id="{86511697-28C9-4087-1803-9110EF092358}"/>
                </a:ext>
              </a:extLst>
            </p:cNvPr>
            <p:cNvSpPr/>
            <p:nvPr/>
          </p:nvSpPr>
          <p:spPr>
            <a:xfrm>
              <a:off x="1936967" y="1959616"/>
              <a:ext cx="1249" cy="964"/>
            </a:xfrm>
            <a:custGeom>
              <a:avLst/>
              <a:gdLst/>
              <a:ahLst/>
              <a:cxnLst/>
              <a:rect l="l" t="t" r="r" b="b"/>
              <a:pathLst>
                <a:path w="92" h="71" extrusionOk="0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4930;p77">
              <a:extLst>
                <a:ext uri="{FF2B5EF4-FFF2-40B4-BE49-F238E27FC236}">
                  <a16:creationId xmlns:a16="http://schemas.microsoft.com/office/drawing/2014/main" id="{07AB9011-B7D4-C1B3-C820-90F0AAE75DAB}"/>
                </a:ext>
              </a:extLst>
            </p:cNvPr>
            <p:cNvSpPr/>
            <p:nvPr/>
          </p:nvSpPr>
          <p:spPr>
            <a:xfrm>
              <a:off x="1945955" y="19516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4931;p77">
              <a:extLst>
                <a:ext uri="{FF2B5EF4-FFF2-40B4-BE49-F238E27FC236}">
                  <a16:creationId xmlns:a16="http://schemas.microsoft.com/office/drawing/2014/main" id="{33556EAA-C8B6-9BD5-6580-DE0C76FA8DEF}"/>
                </a:ext>
              </a:extLst>
            </p:cNvPr>
            <p:cNvSpPr/>
            <p:nvPr/>
          </p:nvSpPr>
          <p:spPr>
            <a:xfrm>
              <a:off x="1946526" y="195073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4932;p77">
              <a:extLst>
                <a:ext uri="{FF2B5EF4-FFF2-40B4-BE49-F238E27FC236}">
                  <a16:creationId xmlns:a16="http://schemas.microsoft.com/office/drawing/2014/main" id="{8882ECD4-D129-8E35-A0E2-1C11C5567B94}"/>
                </a:ext>
              </a:extLst>
            </p:cNvPr>
            <p:cNvSpPr/>
            <p:nvPr/>
          </p:nvSpPr>
          <p:spPr>
            <a:xfrm>
              <a:off x="1946865" y="1950206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4933;p77">
              <a:extLst>
                <a:ext uri="{FF2B5EF4-FFF2-40B4-BE49-F238E27FC236}">
                  <a16:creationId xmlns:a16="http://schemas.microsoft.com/office/drawing/2014/main" id="{8CB7BB22-C4AB-57A8-ED44-2C465DBC2E17}"/>
                </a:ext>
              </a:extLst>
            </p:cNvPr>
            <p:cNvSpPr/>
            <p:nvPr/>
          </p:nvSpPr>
          <p:spPr>
            <a:xfrm>
              <a:off x="1946960" y="194959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4934;p77">
              <a:extLst>
                <a:ext uri="{FF2B5EF4-FFF2-40B4-BE49-F238E27FC236}">
                  <a16:creationId xmlns:a16="http://schemas.microsoft.com/office/drawing/2014/main" id="{BDDE9F13-C0A1-1431-89B7-E9C850459D05}"/>
                </a:ext>
              </a:extLst>
            </p:cNvPr>
            <p:cNvSpPr/>
            <p:nvPr/>
          </p:nvSpPr>
          <p:spPr>
            <a:xfrm>
              <a:off x="1987217" y="19732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4935;p77">
              <a:extLst>
                <a:ext uri="{FF2B5EF4-FFF2-40B4-BE49-F238E27FC236}">
                  <a16:creationId xmlns:a16="http://schemas.microsoft.com/office/drawing/2014/main" id="{AA9ABAEB-7DE6-AA0C-9AFD-30BCF2CC867F}"/>
                </a:ext>
              </a:extLst>
            </p:cNvPr>
            <p:cNvSpPr/>
            <p:nvPr/>
          </p:nvSpPr>
          <p:spPr>
            <a:xfrm>
              <a:off x="1986498" y="196983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4936;p77">
              <a:extLst>
                <a:ext uri="{FF2B5EF4-FFF2-40B4-BE49-F238E27FC236}">
                  <a16:creationId xmlns:a16="http://schemas.microsoft.com/office/drawing/2014/main" id="{6732370D-CE9C-8435-8B06-C4323DC818F2}"/>
                </a:ext>
              </a:extLst>
            </p:cNvPr>
            <p:cNvSpPr/>
            <p:nvPr/>
          </p:nvSpPr>
          <p:spPr>
            <a:xfrm>
              <a:off x="1986783" y="19726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4937;p77">
              <a:extLst>
                <a:ext uri="{FF2B5EF4-FFF2-40B4-BE49-F238E27FC236}">
                  <a16:creationId xmlns:a16="http://schemas.microsoft.com/office/drawing/2014/main" id="{C5D5EC99-F03F-81E4-FAEF-FA0E9DF60F6C}"/>
                </a:ext>
              </a:extLst>
            </p:cNvPr>
            <p:cNvSpPr/>
            <p:nvPr/>
          </p:nvSpPr>
          <p:spPr>
            <a:xfrm>
              <a:off x="1986457" y="197031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4938;p77">
              <a:extLst>
                <a:ext uri="{FF2B5EF4-FFF2-40B4-BE49-F238E27FC236}">
                  <a16:creationId xmlns:a16="http://schemas.microsoft.com/office/drawing/2014/main" id="{80CE1052-421E-9488-8AA3-71A3E06921BA}"/>
                </a:ext>
              </a:extLst>
            </p:cNvPr>
            <p:cNvSpPr/>
            <p:nvPr/>
          </p:nvSpPr>
          <p:spPr>
            <a:xfrm>
              <a:off x="1985547" y="1985236"/>
              <a:ext cx="1629" cy="1629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4939;p77">
              <a:extLst>
                <a:ext uri="{FF2B5EF4-FFF2-40B4-BE49-F238E27FC236}">
                  <a16:creationId xmlns:a16="http://schemas.microsoft.com/office/drawing/2014/main" id="{9CD7820F-18A1-A16C-58CA-17D7BB7E70F0}"/>
                </a:ext>
              </a:extLst>
            </p:cNvPr>
            <p:cNvSpPr/>
            <p:nvPr/>
          </p:nvSpPr>
          <p:spPr>
            <a:xfrm>
              <a:off x="1986878" y="196778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4940;p77">
              <a:extLst>
                <a:ext uri="{FF2B5EF4-FFF2-40B4-BE49-F238E27FC236}">
                  <a16:creationId xmlns:a16="http://schemas.microsoft.com/office/drawing/2014/main" id="{EC6A3A8D-56D2-7A4B-4B91-FFA5F1A61385}"/>
                </a:ext>
              </a:extLst>
            </p:cNvPr>
            <p:cNvSpPr/>
            <p:nvPr/>
          </p:nvSpPr>
          <p:spPr>
            <a:xfrm>
              <a:off x="1986742" y="196831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4941;p77">
              <a:extLst>
                <a:ext uri="{FF2B5EF4-FFF2-40B4-BE49-F238E27FC236}">
                  <a16:creationId xmlns:a16="http://schemas.microsoft.com/office/drawing/2014/main" id="{52580EBC-E7B3-5924-8086-0D260CF43F1E}"/>
                </a:ext>
              </a:extLst>
            </p:cNvPr>
            <p:cNvSpPr/>
            <p:nvPr/>
          </p:nvSpPr>
          <p:spPr>
            <a:xfrm>
              <a:off x="1986457" y="197121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4942;p77">
              <a:extLst>
                <a:ext uri="{FF2B5EF4-FFF2-40B4-BE49-F238E27FC236}">
                  <a16:creationId xmlns:a16="http://schemas.microsoft.com/office/drawing/2014/main" id="{9A295787-2148-38E5-ACD6-0AD58B288295}"/>
                </a:ext>
              </a:extLst>
            </p:cNvPr>
            <p:cNvSpPr/>
            <p:nvPr/>
          </p:nvSpPr>
          <p:spPr>
            <a:xfrm>
              <a:off x="1986688" y="19688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4943;p77">
              <a:extLst>
                <a:ext uri="{FF2B5EF4-FFF2-40B4-BE49-F238E27FC236}">
                  <a16:creationId xmlns:a16="http://schemas.microsoft.com/office/drawing/2014/main" id="{DDDAC648-FD28-E768-8DA7-2560278E9E1E}"/>
                </a:ext>
              </a:extLst>
            </p:cNvPr>
            <p:cNvSpPr/>
            <p:nvPr/>
          </p:nvSpPr>
          <p:spPr>
            <a:xfrm>
              <a:off x="1986457" y="197073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4944;p77">
              <a:extLst>
                <a:ext uri="{FF2B5EF4-FFF2-40B4-BE49-F238E27FC236}">
                  <a16:creationId xmlns:a16="http://schemas.microsoft.com/office/drawing/2014/main" id="{7B67B778-C515-ADD4-F259-7E9523144296}"/>
                </a:ext>
              </a:extLst>
            </p:cNvPr>
            <p:cNvSpPr/>
            <p:nvPr/>
          </p:nvSpPr>
          <p:spPr>
            <a:xfrm>
              <a:off x="1986973" y="1967273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4945;p77">
              <a:extLst>
                <a:ext uri="{FF2B5EF4-FFF2-40B4-BE49-F238E27FC236}">
                  <a16:creationId xmlns:a16="http://schemas.microsoft.com/office/drawing/2014/main" id="{43742786-3F59-4920-860B-25F02DB8069F}"/>
                </a:ext>
              </a:extLst>
            </p:cNvPr>
            <p:cNvSpPr/>
            <p:nvPr/>
          </p:nvSpPr>
          <p:spPr>
            <a:xfrm>
              <a:off x="1986959" y="1973017"/>
              <a:ext cx="122" cy="109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4946;p77">
              <a:extLst>
                <a:ext uri="{FF2B5EF4-FFF2-40B4-BE49-F238E27FC236}">
                  <a16:creationId xmlns:a16="http://schemas.microsoft.com/office/drawing/2014/main" id="{0F8D4320-B803-7BAD-7910-7758BFAC798B}"/>
                </a:ext>
              </a:extLst>
            </p:cNvPr>
            <p:cNvSpPr/>
            <p:nvPr/>
          </p:nvSpPr>
          <p:spPr>
            <a:xfrm>
              <a:off x="1986498" y="197159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4947;p77">
              <a:extLst>
                <a:ext uri="{FF2B5EF4-FFF2-40B4-BE49-F238E27FC236}">
                  <a16:creationId xmlns:a16="http://schemas.microsoft.com/office/drawing/2014/main" id="{BC647988-3E94-4EC6-B76D-3D9866F9ACD9}"/>
                </a:ext>
              </a:extLst>
            </p:cNvPr>
            <p:cNvSpPr/>
            <p:nvPr/>
          </p:nvSpPr>
          <p:spPr>
            <a:xfrm>
              <a:off x="1986647" y="1972351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4948;p77">
              <a:extLst>
                <a:ext uri="{FF2B5EF4-FFF2-40B4-BE49-F238E27FC236}">
                  <a16:creationId xmlns:a16="http://schemas.microsoft.com/office/drawing/2014/main" id="{2B485282-55B0-D8B8-236D-5A2D120C1BA2}"/>
                </a:ext>
              </a:extLst>
            </p:cNvPr>
            <p:cNvSpPr/>
            <p:nvPr/>
          </p:nvSpPr>
          <p:spPr>
            <a:xfrm>
              <a:off x="1986552" y="19719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4949;p77">
              <a:extLst>
                <a:ext uri="{FF2B5EF4-FFF2-40B4-BE49-F238E27FC236}">
                  <a16:creationId xmlns:a16="http://schemas.microsoft.com/office/drawing/2014/main" id="{888433AE-ADE1-E7F9-4CB3-E87186BC3CC5}"/>
                </a:ext>
              </a:extLst>
            </p:cNvPr>
            <p:cNvSpPr/>
            <p:nvPr/>
          </p:nvSpPr>
          <p:spPr>
            <a:xfrm>
              <a:off x="1986593" y="1969310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4950;p77">
              <a:extLst>
                <a:ext uri="{FF2B5EF4-FFF2-40B4-BE49-F238E27FC236}">
                  <a16:creationId xmlns:a16="http://schemas.microsoft.com/office/drawing/2014/main" id="{241CEBB2-2F6B-411A-F77A-0003E962FA6F}"/>
                </a:ext>
              </a:extLst>
            </p:cNvPr>
            <p:cNvSpPr/>
            <p:nvPr/>
          </p:nvSpPr>
          <p:spPr>
            <a:xfrm>
              <a:off x="1963443" y="1981204"/>
              <a:ext cx="29110" cy="27820"/>
            </a:xfrm>
            <a:custGeom>
              <a:avLst/>
              <a:gdLst/>
              <a:ahLst/>
              <a:cxnLst/>
              <a:rect l="l" t="t" r="r" b="b"/>
              <a:pathLst>
                <a:path w="2144" h="2049" extrusionOk="0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4951;p77">
              <a:extLst>
                <a:ext uri="{FF2B5EF4-FFF2-40B4-BE49-F238E27FC236}">
                  <a16:creationId xmlns:a16="http://schemas.microsoft.com/office/drawing/2014/main" id="{968C4598-1C30-9CBD-FB2C-EDA0E4BE3ABA}"/>
                </a:ext>
              </a:extLst>
            </p:cNvPr>
            <p:cNvSpPr/>
            <p:nvPr/>
          </p:nvSpPr>
          <p:spPr>
            <a:xfrm>
              <a:off x="1984787" y="1988522"/>
              <a:ext cx="68" cy="1534"/>
            </a:xfrm>
            <a:custGeom>
              <a:avLst/>
              <a:gdLst/>
              <a:ahLst/>
              <a:cxnLst/>
              <a:rect l="l" t="t" r="r" b="b"/>
              <a:pathLst>
                <a:path w="5" h="113" extrusionOk="0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4952;p77">
              <a:extLst>
                <a:ext uri="{FF2B5EF4-FFF2-40B4-BE49-F238E27FC236}">
                  <a16:creationId xmlns:a16="http://schemas.microsoft.com/office/drawing/2014/main" id="{896AB788-D93C-A663-8C8A-AFE67D50CB9D}"/>
                </a:ext>
              </a:extLst>
            </p:cNvPr>
            <p:cNvSpPr/>
            <p:nvPr/>
          </p:nvSpPr>
          <p:spPr>
            <a:xfrm>
              <a:off x="1991345" y="20056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4953;p77">
              <a:extLst>
                <a:ext uri="{FF2B5EF4-FFF2-40B4-BE49-F238E27FC236}">
                  <a16:creationId xmlns:a16="http://schemas.microsoft.com/office/drawing/2014/main" id="{B9679CFE-8580-7D0B-23D2-086DF827B222}"/>
                </a:ext>
              </a:extLst>
            </p:cNvPr>
            <p:cNvSpPr/>
            <p:nvPr/>
          </p:nvSpPr>
          <p:spPr>
            <a:xfrm>
              <a:off x="1990259" y="200876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4954;p77">
              <a:extLst>
                <a:ext uri="{FF2B5EF4-FFF2-40B4-BE49-F238E27FC236}">
                  <a16:creationId xmlns:a16="http://schemas.microsoft.com/office/drawing/2014/main" id="{0E40888E-3457-2C70-CF45-C63775C0F490}"/>
                </a:ext>
              </a:extLst>
            </p:cNvPr>
            <p:cNvSpPr/>
            <p:nvPr/>
          </p:nvSpPr>
          <p:spPr>
            <a:xfrm>
              <a:off x="1990639" y="2007490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4955;p77">
              <a:extLst>
                <a:ext uri="{FF2B5EF4-FFF2-40B4-BE49-F238E27FC236}">
                  <a16:creationId xmlns:a16="http://schemas.microsoft.com/office/drawing/2014/main" id="{592B5AC5-EB37-32AB-9D0B-8BF5CB2F8CB4}"/>
                </a:ext>
              </a:extLst>
            </p:cNvPr>
            <p:cNvSpPr/>
            <p:nvPr/>
          </p:nvSpPr>
          <p:spPr>
            <a:xfrm>
              <a:off x="1991155" y="200606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4956;p77">
              <a:extLst>
                <a:ext uri="{FF2B5EF4-FFF2-40B4-BE49-F238E27FC236}">
                  <a16:creationId xmlns:a16="http://schemas.microsoft.com/office/drawing/2014/main" id="{2AD2E5BE-1A05-CA57-70AE-72156404442F}"/>
                </a:ext>
              </a:extLst>
            </p:cNvPr>
            <p:cNvSpPr/>
            <p:nvPr/>
          </p:nvSpPr>
          <p:spPr>
            <a:xfrm>
              <a:off x="1990449" y="20081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4957;p77">
              <a:extLst>
                <a:ext uri="{FF2B5EF4-FFF2-40B4-BE49-F238E27FC236}">
                  <a16:creationId xmlns:a16="http://schemas.microsoft.com/office/drawing/2014/main" id="{86396EDF-D4DD-DA12-B4C1-BCC143CDCDBC}"/>
                </a:ext>
              </a:extLst>
            </p:cNvPr>
            <p:cNvSpPr/>
            <p:nvPr/>
          </p:nvSpPr>
          <p:spPr>
            <a:xfrm>
              <a:off x="1990965" y="200648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4958;p77">
              <a:extLst>
                <a:ext uri="{FF2B5EF4-FFF2-40B4-BE49-F238E27FC236}">
                  <a16:creationId xmlns:a16="http://schemas.microsoft.com/office/drawing/2014/main" id="{CAF5CC57-3114-8CF5-26C3-42102F99173C}"/>
                </a:ext>
              </a:extLst>
            </p:cNvPr>
            <p:cNvSpPr/>
            <p:nvPr/>
          </p:nvSpPr>
          <p:spPr>
            <a:xfrm>
              <a:off x="1990775" y="2006960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4959;p77">
              <a:extLst>
                <a:ext uri="{FF2B5EF4-FFF2-40B4-BE49-F238E27FC236}">
                  <a16:creationId xmlns:a16="http://schemas.microsoft.com/office/drawing/2014/main" id="{A7B1D546-9B87-7564-CF69-804C46E752AD}"/>
                </a:ext>
              </a:extLst>
            </p:cNvPr>
            <p:cNvSpPr/>
            <p:nvPr/>
          </p:nvSpPr>
          <p:spPr>
            <a:xfrm>
              <a:off x="1985547" y="1997456"/>
              <a:ext cx="1344" cy="774"/>
            </a:xfrm>
            <a:custGeom>
              <a:avLst/>
              <a:gdLst/>
              <a:ahLst/>
              <a:cxnLst/>
              <a:rect l="l" t="t" r="r" b="b"/>
              <a:pathLst>
                <a:path w="99" h="57" extrusionOk="0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4960;p77">
              <a:extLst>
                <a:ext uri="{FF2B5EF4-FFF2-40B4-BE49-F238E27FC236}">
                  <a16:creationId xmlns:a16="http://schemas.microsoft.com/office/drawing/2014/main" id="{43764035-67BE-F769-7524-5034F42B408D}"/>
                </a:ext>
              </a:extLst>
            </p:cNvPr>
            <p:cNvSpPr/>
            <p:nvPr/>
          </p:nvSpPr>
          <p:spPr>
            <a:xfrm>
              <a:off x="198079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4961;p77">
              <a:extLst>
                <a:ext uri="{FF2B5EF4-FFF2-40B4-BE49-F238E27FC236}">
                  <a16:creationId xmlns:a16="http://schemas.microsoft.com/office/drawing/2014/main" id="{42CD109B-F52C-7720-9610-27341B044686}"/>
                </a:ext>
              </a:extLst>
            </p:cNvPr>
            <p:cNvSpPr/>
            <p:nvPr/>
          </p:nvSpPr>
          <p:spPr>
            <a:xfrm>
              <a:off x="197984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4962;p77">
              <a:extLst>
                <a:ext uri="{FF2B5EF4-FFF2-40B4-BE49-F238E27FC236}">
                  <a16:creationId xmlns:a16="http://schemas.microsoft.com/office/drawing/2014/main" id="{A3171387-F8BE-36D3-20CC-A00481625FCE}"/>
                </a:ext>
              </a:extLst>
            </p:cNvPr>
            <p:cNvSpPr/>
            <p:nvPr/>
          </p:nvSpPr>
          <p:spPr>
            <a:xfrm>
              <a:off x="1971481" y="19819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4963;p77">
              <a:extLst>
                <a:ext uri="{FF2B5EF4-FFF2-40B4-BE49-F238E27FC236}">
                  <a16:creationId xmlns:a16="http://schemas.microsoft.com/office/drawing/2014/main" id="{71005494-CAED-F485-B068-80CB68020965}"/>
                </a:ext>
              </a:extLst>
            </p:cNvPr>
            <p:cNvSpPr/>
            <p:nvPr/>
          </p:nvSpPr>
          <p:spPr>
            <a:xfrm>
              <a:off x="1983796" y="198761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4964;p77">
              <a:extLst>
                <a:ext uri="{FF2B5EF4-FFF2-40B4-BE49-F238E27FC236}">
                  <a16:creationId xmlns:a16="http://schemas.microsoft.com/office/drawing/2014/main" id="{38DDCEC3-3D3C-9039-D121-2035491624AE}"/>
                </a:ext>
              </a:extLst>
            </p:cNvPr>
            <p:cNvSpPr/>
            <p:nvPr/>
          </p:nvSpPr>
          <p:spPr>
            <a:xfrm>
              <a:off x="1981800" y="199008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4965;p77">
              <a:extLst>
                <a:ext uri="{FF2B5EF4-FFF2-40B4-BE49-F238E27FC236}">
                  <a16:creationId xmlns:a16="http://schemas.microsoft.com/office/drawing/2014/main" id="{0D93027A-F2CB-E0CC-B892-BB2D8293E23D}"/>
                </a:ext>
              </a:extLst>
            </p:cNvPr>
            <p:cNvSpPr/>
            <p:nvPr/>
          </p:nvSpPr>
          <p:spPr>
            <a:xfrm>
              <a:off x="1974468" y="198129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4966;p77">
              <a:extLst>
                <a:ext uri="{FF2B5EF4-FFF2-40B4-BE49-F238E27FC236}">
                  <a16:creationId xmlns:a16="http://schemas.microsoft.com/office/drawing/2014/main" id="{36C956ED-D74C-E187-3B3E-D231EFE704B0}"/>
                </a:ext>
              </a:extLst>
            </p:cNvPr>
            <p:cNvSpPr/>
            <p:nvPr/>
          </p:nvSpPr>
          <p:spPr>
            <a:xfrm>
              <a:off x="1972567" y="1981584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4967;p77">
              <a:extLst>
                <a:ext uri="{FF2B5EF4-FFF2-40B4-BE49-F238E27FC236}">
                  <a16:creationId xmlns:a16="http://schemas.microsoft.com/office/drawing/2014/main" id="{D994B10A-7C67-736A-C974-079F5B472254}"/>
                </a:ext>
              </a:extLst>
            </p:cNvPr>
            <p:cNvSpPr/>
            <p:nvPr/>
          </p:nvSpPr>
          <p:spPr>
            <a:xfrm>
              <a:off x="1984597" y="1988373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4968;p77">
              <a:extLst>
                <a:ext uri="{FF2B5EF4-FFF2-40B4-BE49-F238E27FC236}">
                  <a16:creationId xmlns:a16="http://schemas.microsoft.com/office/drawing/2014/main" id="{7FD80FC4-A895-ED25-E4CB-B950266A4E0F}"/>
                </a:ext>
              </a:extLst>
            </p:cNvPr>
            <p:cNvSpPr/>
            <p:nvPr/>
          </p:nvSpPr>
          <p:spPr>
            <a:xfrm>
              <a:off x="1980374" y="19907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4969;p77">
              <a:extLst>
                <a:ext uri="{FF2B5EF4-FFF2-40B4-BE49-F238E27FC236}">
                  <a16:creationId xmlns:a16="http://schemas.microsoft.com/office/drawing/2014/main" id="{7EA3F3ED-47AC-9B2A-5656-F7A9A3A3B6CD}"/>
                </a:ext>
              </a:extLst>
            </p:cNvPr>
            <p:cNvSpPr/>
            <p:nvPr/>
          </p:nvSpPr>
          <p:spPr>
            <a:xfrm>
              <a:off x="1984081" y="198795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4970;p77">
              <a:extLst>
                <a:ext uri="{FF2B5EF4-FFF2-40B4-BE49-F238E27FC236}">
                  <a16:creationId xmlns:a16="http://schemas.microsoft.com/office/drawing/2014/main" id="{1ABDC957-E759-A7C6-5F79-DF6F75F4B99C}"/>
                </a:ext>
              </a:extLst>
            </p:cNvPr>
            <p:cNvSpPr/>
            <p:nvPr/>
          </p:nvSpPr>
          <p:spPr>
            <a:xfrm>
              <a:off x="1984312" y="198818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4971;p77">
              <a:extLst>
                <a:ext uri="{FF2B5EF4-FFF2-40B4-BE49-F238E27FC236}">
                  <a16:creationId xmlns:a16="http://schemas.microsoft.com/office/drawing/2014/main" id="{6DFDE536-DF54-8C7F-37CE-70F2BC42916F}"/>
                </a:ext>
              </a:extLst>
            </p:cNvPr>
            <p:cNvSpPr/>
            <p:nvPr/>
          </p:nvSpPr>
          <p:spPr>
            <a:xfrm>
              <a:off x="1981366" y="199036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4972;p77">
              <a:extLst>
                <a:ext uri="{FF2B5EF4-FFF2-40B4-BE49-F238E27FC236}">
                  <a16:creationId xmlns:a16="http://schemas.microsoft.com/office/drawing/2014/main" id="{8E12BD9F-E280-05C2-6B38-6E5BBAD985C0}"/>
                </a:ext>
              </a:extLst>
            </p:cNvPr>
            <p:cNvSpPr/>
            <p:nvPr/>
          </p:nvSpPr>
          <p:spPr>
            <a:xfrm>
              <a:off x="1973898" y="1981340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4973;p77">
              <a:extLst>
                <a:ext uri="{FF2B5EF4-FFF2-40B4-BE49-F238E27FC236}">
                  <a16:creationId xmlns:a16="http://schemas.microsoft.com/office/drawing/2014/main" id="{02A46A6E-1176-ABB9-8F79-0012808C5627}"/>
                </a:ext>
              </a:extLst>
            </p:cNvPr>
            <p:cNvSpPr/>
            <p:nvPr/>
          </p:nvSpPr>
          <p:spPr>
            <a:xfrm>
              <a:off x="1973233" y="1981435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4974;p77">
              <a:extLst>
                <a:ext uri="{FF2B5EF4-FFF2-40B4-BE49-F238E27FC236}">
                  <a16:creationId xmlns:a16="http://schemas.microsoft.com/office/drawing/2014/main" id="{A8568F85-3DA3-25A1-F023-30831EB93F78}"/>
                </a:ext>
              </a:extLst>
            </p:cNvPr>
            <p:cNvSpPr/>
            <p:nvPr/>
          </p:nvSpPr>
          <p:spPr>
            <a:xfrm>
              <a:off x="1971766" y="1981720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4975;p77">
              <a:extLst>
                <a:ext uri="{FF2B5EF4-FFF2-40B4-BE49-F238E27FC236}">
                  <a16:creationId xmlns:a16="http://schemas.microsoft.com/office/drawing/2014/main" id="{0F2BC20B-85CF-0FA1-ABD4-2B9D9608090C}"/>
                </a:ext>
              </a:extLst>
            </p:cNvPr>
            <p:cNvSpPr/>
            <p:nvPr/>
          </p:nvSpPr>
          <p:spPr>
            <a:xfrm>
              <a:off x="1975378" y="198115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4976;p77">
              <a:extLst>
                <a:ext uri="{FF2B5EF4-FFF2-40B4-BE49-F238E27FC236}">
                  <a16:creationId xmlns:a16="http://schemas.microsoft.com/office/drawing/2014/main" id="{656CB57C-D288-DD78-C27C-018C535BC87E}"/>
                </a:ext>
              </a:extLst>
            </p:cNvPr>
            <p:cNvSpPr/>
            <p:nvPr/>
          </p:nvSpPr>
          <p:spPr>
            <a:xfrm>
              <a:off x="1974943" y="198120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4977;p77">
              <a:extLst>
                <a:ext uri="{FF2B5EF4-FFF2-40B4-BE49-F238E27FC236}">
                  <a16:creationId xmlns:a16="http://schemas.microsoft.com/office/drawing/2014/main" id="{FAF4E76A-8BD1-CB2F-BF5B-1843E777BED7}"/>
                </a:ext>
              </a:extLst>
            </p:cNvPr>
            <p:cNvSpPr/>
            <p:nvPr/>
          </p:nvSpPr>
          <p:spPr>
            <a:xfrm>
              <a:off x="1950327" y="1969744"/>
              <a:ext cx="19362" cy="21398"/>
            </a:xfrm>
            <a:custGeom>
              <a:avLst/>
              <a:gdLst/>
              <a:ahLst/>
              <a:cxnLst/>
              <a:rect l="l" t="t" r="r" b="b"/>
              <a:pathLst>
                <a:path w="1426" h="1576" extrusionOk="0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4978;p77">
              <a:extLst>
                <a:ext uri="{FF2B5EF4-FFF2-40B4-BE49-F238E27FC236}">
                  <a16:creationId xmlns:a16="http://schemas.microsoft.com/office/drawing/2014/main" id="{CE853FE3-27B2-9DA7-FB1A-87705D3FC3F5}"/>
                </a:ext>
              </a:extLst>
            </p:cNvPr>
            <p:cNvSpPr/>
            <p:nvPr/>
          </p:nvSpPr>
          <p:spPr>
            <a:xfrm>
              <a:off x="1953749" y="197316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4979;p77">
              <a:extLst>
                <a:ext uri="{FF2B5EF4-FFF2-40B4-BE49-F238E27FC236}">
                  <a16:creationId xmlns:a16="http://schemas.microsoft.com/office/drawing/2014/main" id="{E805D2D1-5EFF-BF91-64F6-D1E4235A6DF7}"/>
                </a:ext>
              </a:extLst>
            </p:cNvPr>
            <p:cNvSpPr/>
            <p:nvPr/>
          </p:nvSpPr>
          <p:spPr>
            <a:xfrm>
              <a:off x="1954754" y="197187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4980;p77">
              <a:extLst>
                <a:ext uri="{FF2B5EF4-FFF2-40B4-BE49-F238E27FC236}">
                  <a16:creationId xmlns:a16="http://schemas.microsoft.com/office/drawing/2014/main" id="{32FE037C-34A2-92C5-CE99-BAE565FFDEB9}"/>
                </a:ext>
              </a:extLst>
            </p:cNvPr>
            <p:cNvSpPr/>
            <p:nvPr/>
          </p:nvSpPr>
          <p:spPr>
            <a:xfrm>
              <a:off x="1951563" y="197525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4981;p77">
              <a:extLst>
                <a:ext uri="{FF2B5EF4-FFF2-40B4-BE49-F238E27FC236}">
                  <a16:creationId xmlns:a16="http://schemas.microsoft.com/office/drawing/2014/main" id="{4658ED84-623D-08B5-57A5-A03DAB910AF8}"/>
                </a:ext>
              </a:extLst>
            </p:cNvPr>
            <p:cNvSpPr/>
            <p:nvPr/>
          </p:nvSpPr>
          <p:spPr>
            <a:xfrm>
              <a:off x="1954564" y="197216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4982;p77">
              <a:extLst>
                <a:ext uri="{FF2B5EF4-FFF2-40B4-BE49-F238E27FC236}">
                  <a16:creationId xmlns:a16="http://schemas.microsoft.com/office/drawing/2014/main" id="{B5EEE8D3-BA9D-0214-B910-A5EB25F4ABBF}"/>
                </a:ext>
              </a:extLst>
            </p:cNvPr>
            <p:cNvSpPr/>
            <p:nvPr/>
          </p:nvSpPr>
          <p:spPr>
            <a:xfrm>
              <a:off x="1950382" y="197635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4983;p77">
              <a:extLst>
                <a:ext uri="{FF2B5EF4-FFF2-40B4-BE49-F238E27FC236}">
                  <a16:creationId xmlns:a16="http://schemas.microsoft.com/office/drawing/2014/main" id="{B540B467-5163-E894-5478-183DE2BD528A}"/>
                </a:ext>
              </a:extLst>
            </p:cNvPr>
            <p:cNvSpPr/>
            <p:nvPr/>
          </p:nvSpPr>
          <p:spPr>
            <a:xfrm>
              <a:off x="1954319" y="19725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4984;p77">
              <a:extLst>
                <a:ext uri="{FF2B5EF4-FFF2-40B4-BE49-F238E27FC236}">
                  <a16:creationId xmlns:a16="http://schemas.microsoft.com/office/drawing/2014/main" id="{E5A2CDDF-8B7E-6D34-9A1F-FDD73084E7B0}"/>
                </a:ext>
              </a:extLst>
            </p:cNvPr>
            <p:cNvSpPr/>
            <p:nvPr/>
          </p:nvSpPr>
          <p:spPr>
            <a:xfrm>
              <a:off x="1955039" y="19713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4985;p77">
              <a:extLst>
                <a:ext uri="{FF2B5EF4-FFF2-40B4-BE49-F238E27FC236}">
                  <a16:creationId xmlns:a16="http://schemas.microsoft.com/office/drawing/2014/main" id="{5690B192-7695-88FF-0C38-C3689B7662E5}"/>
                </a:ext>
              </a:extLst>
            </p:cNvPr>
            <p:cNvSpPr/>
            <p:nvPr/>
          </p:nvSpPr>
          <p:spPr>
            <a:xfrm>
              <a:off x="1954889" y="197159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4986;p77">
              <a:extLst>
                <a:ext uri="{FF2B5EF4-FFF2-40B4-BE49-F238E27FC236}">
                  <a16:creationId xmlns:a16="http://schemas.microsoft.com/office/drawing/2014/main" id="{7196C6A1-FA8F-9AA2-C891-008524F381B4}"/>
                </a:ext>
              </a:extLst>
            </p:cNvPr>
            <p:cNvSpPr/>
            <p:nvPr/>
          </p:nvSpPr>
          <p:spPr>
            <a:xfrm>
              <a:off x="1955134" y="19711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4987;p77">
              <a:extLst>
                <a:ext uri="{FF2B5EF4-FFF2-40B4-BE49-F238E27FC236}">
                  <a16:creationId xmlns:a16="http://schemas.microsoft.com/office/drawing/2014/main" id="{E6487C20-C353-7618-069D-AB897A3F51E7}"/>
                </a:ext>
              </a:extLst>
            </p:cNvPr>
            <p:cNvSpPr/>
            <p:nvPr/>
          </p:nvSpPr>
          <p:spPr>
            <a:xfrm>
              <a:off x="1952608" y="197434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4988;p77">
              <a:extLst>
                <a:ext uri="{FF2B5EF4-FFF2-40B4-BE49-F238E27FC236}">
                  <a16:creationId xmlns:a16="http://schemas.microsoft.com/office/drawing/2014/main" id="{B8C99A21-5D1A-F8EE-70AC-234A805B6AF1}"/>
                </a:ext>
              </a:extLst>
            </p:cNvPr>
            <p:cNvSpPr/>
            <p:nvPr/>
          </p:nvSpPr>
          <p:spPr>
            <a:xfrm>
              <a:off x="1952092" y="1974782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4989;p77">
              <a:extLst>
                <a:ext uri="{FF2B5EF4-FFF2-40B4-BE49-F238E27FC236}">
                  <a16:creationId xmlns:a16="http://schemas.microsoft.com/office/drawing/2014/main" id="{8A2E6016-4A00-5665-0E2F-5BBDCAF56997}"/>
                </a:ext>
              </a:extLst>
            </p:cNvPr>
            <p:cNvSpPr/>
            <p:nvPr/>
          </p:nvSpPr>
          <p:spPr>
            <a:xfrm>
              <a:off x="1950993" y="1975786"/>
              <a:ext cx="204" cy="19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4990;p77">
              <a:extLst>
                <a:ext uri="{FF2B5EF4-FFF2-40B4-BE49-F238E27FC236}">
                  <a16:creationId xmlns:a16="http://schemas.microsoft.com/office/drawing/2014/main" id="{2587B778-7058-0863-3811-200CC5E9BDD0}"/>
                </a:ext>
              </a:extLst>
            </p:cNvPr>
            <p:cNvSpPr/>
            <p:nvPr/>
          </p:nvSpPr>
          <p:spPr>
            <a:xfrm>
              <a:off x="1969526" y="198120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4991;p77">
              <a:extLst>
                <a:ext uri="{FF2B5EF4-FFF2-40B4-BE49-F238E27FC236}">
                  <a16:creationId xmlns:a16="http://schemas.microsoft.com/office/drawing/2014/main" id="{46696A37-BEDB-A38D-4892-16DB65C010CB}"/>
                </a:ext>
              </a:extLst>
            </p:cNvPr>
            <p:cNvSpPr/>
            <p:nvPr/>
          </p:nvSpPr>
          <p:spPr>
            <a:xfrm>
              <a:off x="1954034" y="197282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4992;p77">
              <a:extLst>
                <a:ext uri="{FF2B5EF4-FFF2-40B4-BE49-F238E27FC236}">
                  <a16:creationId xmlns:a16="http://schemas.microsoft.com/office/drawing/2014/main" id="{3C9CE86A-9DAA-38C0-D3DA-3AFFF8D96C88}"/>
                </a:ext>
              </a:extLst>
            </p:cNvPr>
            <p:cNvSpPr/>
            <p:nvPr/>
          </p:nvSpPr>
          <p:spPr>
            <a:xfrm>
              <a:off x="1953369" y="197354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4993;p77">
              <a:extLst>
                <a:ext uri="{FF2B5EF4-FFF2-40B4-BE49-F238E27FC236}">
                  <a16:creationId xmlns:a16="http://schemas.microsoft.com/office/drawing/2014/main" id="{26C2098E-A9FB-40CC-C86F-E4119E7928EC}"/>
                </a:ext>
              </a:extLst>
            </p:cNvPr>
            <p:cNvSpPr/>
            <p:nvPr/>
          </p:nvSpPr>
          <p:spPr>
            <a:xfrm>
              <a:off x="1952989" y="197392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4994;p77">
              <a:extLst>
                <a:ext uri="{FF2B5EF4-FFF2-40B4-BE49-F238E27FC236}">
                  <a16:creationId xmlns:a16="http://schemas.microsoft.com/office/drawing/2014/main" id="{4B845BC3-F510-A34E-5AAD-1A87EBD945AA}"/>
                </a:ext>
              </a:extLst>
            </p:cNvPr>
            <p:cNvSpPr/>
            <p:nvPr/>
          </p:nvSpPr>
          <p:spPr>
            <a:xfrm>
              <a:off x="1962968" y="1989228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4995;p77">
              <a:extLst>
                <a:ext uri="{FF2B5EF4-FFF2-40B4-BE49-F238E27FC236}">
                  <a16:creationId xmlns:a16="http://schemas.microsoft.com/office/drawing/2014/main" id="{963BC470-0BFC-1360-A8E8-859A4535C370}"/>
                </a:ext>
              </a:extLst>
            </p:cNvPr>
            <p:cNvSpPr/>
            <p:nvPr/>
          </p:nvSpPr>
          <p:spPr>
            <a:xfrm>
              <a:off x="1961828" y="1990518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4996;p77">
              <a:extLst>
                <a:ext uri="{FF2B5EF4-FFF2-40B4-BE49-F238E27FC236}">
                  <a16:creationId xmlns:a16="http://schemas.microsoft.com/office/drawing/2014/main" id="{F3ED9314-869D-8D18-ABB4-ABBEAB099A1E}"/>
                </a:ext>
              </a:extLst>
            </p:cNvPr>
            <p:cNvSpPr/>
            <p:nvPr/>
          </p:nvSpPr>
          <p:spPr>
            <a:xfrm>
              <a:off x="1962262" y="1989988"/>
              <a:ext cx="339" cy="448"/>
            </a:xfrm>
            <a:custGeom>
              <a:avLst/>
              <a:gdLst/>
              <a:ahLst/>
              <a:cxnLst/>
              <a:rect l="l" t="t" r="r" b="b"/>
              <a:pathLst>
                <a:path w="25" h="33" extrusionOk="0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4997;p77">
              <a:extLst>
                <a:ext uri="{FF2B5EF4-FFF2-40B4-BE49-F238E27FC236}">
                  <a16:creationId xmlns:a16="http://schemas.microsoft.com/office/drawing/2014/main" id="{7D6C6A1F-3D0A-C74D-04AD-CC8D09F1CC88}"/>
                </a:ext>
              </a:extLst>
            </p:cNvPr>
            <p:cNvSpPr/>
            <p:nvPr/>
          </p:nvSpPr>
          <p:spPr>
            <a:xfrm>
              <a:off x="1969675" y="198172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4998;p77">
              <a:extLst>
                <a:ext uri="{FF2B5EF4-FFF2-40B4-BE49-F238E27FC236}">
                  <a16:creationId xmlns:a16="http://schemas.microsoft.com/office/drawing/2014/main" id="{643F446A-BAA6-6AB1-2308-C891560EA17D}"/>
                </a:ext>
              </a:extLst>
            </p:cNvPr>
            <p:cNvSpPr/>
            <p:nvPr/>
          </p:nvSpPr>
          <p:spPr>
            <a:xfrm>
              <a:off x="1969621" y="19815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4999;p77">
              <a:extLst>
                <a:ext uri="{FF2B5EF4-FFF2-40B4-BE49-F238E27FC236}">
                  <a16:creationId xmlns:a16="http://schemas.microsoft.com/office/drawing/2014/main" id="{C4055AD1-ECDF-D2BF-E1AA-67010C40B10F}"/>
                </a:ext>
              </a:extLst>
            </p:cNvPr>
            <p:cNvSpPr/>
            <p:nvPr/>
          </p:nvSpPr>
          <p:spPr>
            <a:xfrm>
              <a:off x="1969675" y="198200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5000;p77">
              <a:extLst>
                <a:ext uri="{FF2B5EF4-FFF2-40B4-BE49-F238E27FC236}">
                  <a16:creationId xmlns:a16="http://schemas.microsoft.com/office/drawing/2014/main" id="{3D8CEC5E-5FA9-850A-DC5E-8DD3404AC780}"/>
                </a:ext>
              </a:extLst>
            </p:cNvPr>
            <p:cNvSpPr/>
            <p:nvPr/>
          </p:nvSpPr>
          <p:spPr>
            <a:xfrm>
              <a:off x="1962588" y="1989568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5001;p77">
              <a:extLst>
                <a:ext uri="{FF2B5EF4-FFF2-40B4-BE49-F238E27FC236}">
                  <a16:creationId xmlns:a16="http://schemas.microsoft.com/office/drawing/2014/main" id="{529F70A8-3036-6817-DBE0-F907DD4805F1}"/>
                </a:ext>
              </a:extLst>
            </p:cNvPr>
            <p:cNvSpPr/>
            <p:nvPr/>
          </p:nvSpPr>
          <p:spPr>
            <a:xfrm>
              <a:off x="1969580" y="19813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5002;p77">
              <a:extLst>
                <a:ext uri="{FF2B5EF4-FFF2-40B4-BE49-F238E27FC236}">
                  <a16:creationId xmlns:a16="http://schemas.microsoft.com/office/drawing/2014/main" id="{F893043F-1E5F-733A-658A-A4B1F60C45D7}"/>
                </a:ext>
              </a:extLst>
            </p:cNvPr>
            <p:cNvSpPr/>
            <p:nvPr/>
          </p:nvSpPr>
          <p:spPr>
            <a:xfrm>
              <a:off x="1922385" y="1832082"/>
              <a:ext cx="60230" cy="48838"/>
            </a:xfrm>
            <a:custGeom>
              <a:avLst/>
              <a:gdLst/>
              <a:ahLst/>
              <a:cxnLst/>
              <a:rect l="l" t="t" r="r" b="b"/>
              <a:pathLst>
                <a:path w="4436" h="3597" extrusionOk="0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5003;p77">
              <a:extLst>
                <a:ext uri="{FF2B5EF4-FFF2-40B4-BE49-F238E27FC236}">
                  <a16:creationId xmlns:a16="http://schemas.microsoft.com/office/drawing/2014/main" id="{3AF92FEE-611C-04BF-22B9-3378B8547AFE}"/>
                </a:ext>
              </a:extLst>
            </p:cNvPr>
            <p:cNvSpPr/>
            <p:nvPr/>
          </p:nvSpPr>
          <p:spPr>
            <a:xfrm>
              <a:off x="1982370" y="183379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5004;p77">
              <a:extLst>
                <a:ext uri="{FF2B5EF4-FFF2-40B4-BE49-F238E27FC236}">
                  <a16:creationId xmlns:a16="http://schemas.microsoft.com/office/drawing/2014/main" id="{E4AE9EFB-05DB-24EB-667A-01D79ABADB31}"/>
                </a:ext>
              </a:extLst>
            </p:cNvPr>
            <p:cNvSpPr/>
            <p:nvPr/>
          </p:nvSpPr>
          <p:spPr>
            <a:xfrm>
              <a:off x="1982275" y="183350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5005;p77">
              <a:extLst>
                <a:ext uri="{FF2B5EF4-FFF2-40B4-BE49-F238E27FC236}">
                  <a16:creationId xmlns:a16="http://schemas.microsoft.com/office/drawing/2014/main" id="{BF3757FD-1B77-C69D-3868-161C05434B44}"/>
                </a:ext>
              </a:extLst>
            </p:cNvPr>
            <p:cNvSpPr/>
            <p:nvPr/>
          </p:nvSpPr>
          <p:spPr>
            <a:xfrm>
              <a:off x="1982465" y="183407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5006;p77">
              <a:extLst>
                <a:ext uri="{FF2B5EF4-FFF2-40B4-BE49-F238E27FC236}">
                  <a16:creationId xmlns:a16="http://schemas.microsoft.com/office/drawing/2014/main" id="{4D9F456E-9542-ABFB-2BBC-09F24626A411}"/>
                </a:ext>
              </a:extLst>
            </p:cNvPr>
            <p:cNvSpPr/>
            <p:nvPr/>
          </p:nvSpPr>
          <p:spPr>
            <a:xfrm>
              <a:off x="1922575" y="1836318"/>
              <a:ext cx="85525" cy="95653"/>
            </a:xfrm>
            <a:custGeom>
              <a:avLst/>
              <a:gdLst/>
              <a:ahLst/>
              <a:cxnLst/>
              <a:rect l="l" t="t" r="r" b="b"/>
              <a:pathLst>
                <a:path w="6299" h="7045" extrusionOk="0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5007;p77">
              <a:extLst>
                <a:ext uri="{FF2B5EF4-FFF2-40B4-BE49-F238E27FC236}">
                  <a16:creationId xmlns:a16="http://schemas.microsoft.com/office/drawing/2014/main" id="{FBC48BA2-C825-F17D-01E6-F6F4BDF7EDFB}"/>
                </a:ext>
              </a:extLst>
            </p:cNvPr>
            <p:cNvSpPr/>
            <p:nvPr/>
          </p:nvSpPr>
          <p:spPr>
            <a:xfrm>
              <a:off x="1984366" y="1836088"/>
              <a:ext cx="54" cy="1385"/>
            </a:xfrm>
            <a:custGeom>
              <a:avLst/>
              <a:gdLst/>
              <a:ahLst/>
              <a:cxnLst/>
              <a:rect l="l" t="t" r="r" b="b"/>
              <a:pathLst>
                <a:path w="4" h="102" extrusionOk="0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5008;p77">
              <a:extLst>
                <a:ext uri="{FF2B5EF4-FFF2-40B4-BE49-F238E27FC236}">
                  <a16:creationId xmlns:a16="http://schemas.microsoft.com/office/drawing/2014/main" id="{6E662146-D3B0-6514-9819-64D9EEAB0296}"/>
                </a:ext>
              </a:extLst>
            </p:cNvPr>
            <p:cNvSpPr/>
            <p:nvPr/>
          </p:nvSpPr>
          <p:spPr>
            <a:xfrm>
              <a:off x="1984692" y="1836278"/>
              <a:ext cx="23503" cy="15410"/>
            </a:xfrm>
            <a:custGeom>
              <a:avLst/>
              <a:gdLst/>
              <a:ahLst/>
              <a:cxnLst/>
              <a:rect l="l" t="t" r="r" b="b"/>
              <a:pathLst>
                <a:path w="1731" h="1135" extrusionOk="0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5009;p77">
              <a:extLst>
                <a:ext uri="{FF2B5EF4-FFF2-40B4-BE49-F238E27FC236}">
                  <a16:creationId xmlns:a16="http://schemas.microsoft.com/office/drawing/2014/main" id="{2B511DBC-00DA-1B49-44B7-CD717B249C91}"/>
                </a:ext>
              </a:extLst>
            </p:cNvPr>
            <p:cNvSpPr/>
            <p:nvPr/>
          </p:nvSpPr>
          <p:spPr>
            <a:xfrm>
              <a:off x="1984502" y="18361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5010;p77">
              <a:extLst>
                <a:ext uri="{FF2B5EF4-FFF2-40B4-BE49-F238E27FC236}">
                  <a16:creationId xmlns:a16="http://schemas.microsoft.com/office/drawing/2014/main" id="{C5E742CF-BC17-BEAF-D0F9-03927BD1A24E}"/>
                </a:ext>
              </a:extLst>
            </p:cNvPr>
            <p:cNvSpPr/>
            <p:nvPr/>
          </p:nvSpPr>
          <p:spPr>
            <a:xfrm>
              <a:off x="1924517" y="192121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5011;p77">
              <a:extLst>
                <a:ext uri="{FF2B5EF4-FFF2-40B4-BE49-F238E27FC236}">
                  <a16:creationId xmlns:a16="http://schemas.microsoft.com/office/drawing/2014/main" id="{BA1FF522-86DE-68E5-DCCF-DF4F95F18060}"/>
                </a:ext>
              </a:extLst>
            </p:cNvPr>
            <p:cNvSpPr/>
            <p:nvPr/>
          </p:nvSpPr>
          <p:spPr>
            <a:xfrm>
              <a:off x="1953369" y="1928727"/>
              <a:ext cx="3204" cy="3245"/>
            </a:xfrm>
            <a:custGeom>
              <a:avLst/>
              <a:gdLst/>
              <a:ahLst/>
              <a:cxnLst/>
              <a:rect l="l" t="t" r="r" b="b"/>
              <a:pathLst>
                <a:path w="236" h="239" extrusionOk="0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5012;p77">
              <a:extLst>
                <a:ext uri="{FF2B5EF4-FFF2-40B4-BE49-F238E27FC236}">
                  <a16:creationId xmlns:a16="http://schemas.microsoft.com/office/drawing/2014/main" id="{888E3154-D322-C05F-4500-C84624A025D9}"/>
                </a:ext>
              </a:extLst>
            </p:cNvPr>
            <p:cNvSpPr/>
            <p:nvPr/>
          </p:nvSpPr>
          <p:spPr>
            <a:xfrm>
              <a:off x="1929893" y="1918544"/>
              <a:ext cx="4671" cy="258"/>
            </a:xfrm>
            <a:custGeom>
              <a:avLst/>
              <a:gdLst/>
              <a:ahLst/>
              <a:cxnLst/>
              <a:rect l="l" t="t" r="r" b="b"/>
              <a:pathLst>
                <a:path w="344" h="19" extrusionOk="0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5013;p77">
              <a:extLst>
                <a:ext uri="{FF2B5EF4-FFF2-40B4-BE49-F238E27FC236}">
                  <a16:creationId xmlns:a16="http://schemas.microsoft.com/office/drawing/2014/main" id="{0469E9B0-5AB8-3BA3-5806-69EA60119E8E}"/>
                </a:ext>
              </a:extLst>
            </p:cNvPr>
            <p:cNvSpPr/>
            <p:nvPr/>
          </p:nvSpPr>
          <p:spPr>
            <a:xfrm>
              <a:off x="1983796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5014;p77">
              <a:extLst>
                <a:ext uri="{FF2B5EF4-FFF2-40B4-BE49-F238E27FC236}">
                  <a16:creationId xmlns:a16="http://schemas.microsoft.com/office/drawing/2014/main" id="{F87A814F-061F-BD19-A6F7-B87CFE5250AA}"/>
                </a:ext>
              </a:extLst>
            </p:cNvPr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5015;p77">
              <a:extLst>
                <a:ext uri="{FF2B5EF4-FFF2-40B4-BE49-F238E27FC236}">
                  <a16:creationId xmlns:a16="http://schemas.microsoft.com/office/drawing/2014/main" id="{89DC8E9C-EAD7-7425-3833-CB97BC187BE9}"/>
                </a:ext>
              </a:extLst>
            </p:cNvPr>
            <p:cNvSpPr/>
            <p:nvPr/>
          </p:nvSpPr>
          <p:spPr>
            <a:xfrm>
              <a:off x="1984081" y="184515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5016;p77">
              <a:extLst>
                <a:ext uri="{FF2B5EF4-FFF2-40B4-BE49-F238E27FC236}">
                  <a16:creationId xmlns:a16="http://schemas.microsoft.com/office/drawing/2014/main" id="{23FC8095-7B3D-6643-9EEB-32E265E3F0B6}"/>
                </a:ext>
              </a:extLst>
            </p:cNvPr>
            <p:cNvSpPr/>
            <p:nvPr/>
          </p:nvSpPr>
          <p:spPr>
            <a:xfrm>
              <a:off x="1983891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5017;p77">
              <a:extLst>
                <a:ext uri="{FF2B5EF4-FFF2-40B4-BE49-F238E27FC236}">
                  <a16:creationId xmlns:a16="http://schemas.microsoft.com/office/drawing/2014/main" id="{8BCA9A43-E236-9801-AFE7-8AA84764A4C7}"/>
                </a:ext>
              </a:extLst>
            </p:cNvPr>
            <p:cNvSpPr/>
            <p:nvPr/>
          </p:nvSpPr>
          <p:spPr>
            <a:xfrm>
              <a:off x="1984122" y="18450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5018;p77">
              <a:extLst>
                <a:ext uri="{FF2B5EF4-FFF2-40B4-BE49-F238E27FC236}">
                  <a16:creationId xmlns:a16="http://schemas.microsoft.com/office/drawing/2014/main" id="{F623E9E6-F1DF-CDB6-D79C-7797A2473636}"/>
                </a:ext>
              </a:extLst>
            </p:cNvPr>
            <p:cNvSpPr/>
            <p:nvPr/>
          </p:nvSpPr>
          <p:spPr>
            <a:xfrm>
              <a:off x="1984366" y="1843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5019;p77">
              <a:extLst>
                <a:ext uri="{FF2B5EF4-FFF2-40B4-BE49-F238E27FC236}">
                  <a16:creationId xmlns:a16="http://schemas.microsoft.com/office/drawing/2014/main" id="{4B68B599-1CF3-84B6-6471-5D8C766B2401}"/>
                </a:ext>
              </a:extLst>
            </p:cNvPr>
            <p:cNvSpPr/>
            <p:nvPr/>
          </p:nvSpPr>
          <p:spPr>
            <a:xfrm>
              <a:off x="1983932" y="18454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5020;p77">
              <a:extLst>
                <a:ext uri="{FF2B5EF4-FFF2-40B4-BE49-F238E27FC236}">
                  <a16:creationId xmlns:a16="http://schemas.microsoft.com/office/drawing/2014/main" id="{0037C464-ADDE-59A0-879E-C6B7B83149CF}"/>
                </a:ext>
              </a:extLst>
            </p:cNvPr>
            <p:cNvSpPr/>
            <p:nvPr/>
          </p:nvSpPr>
          <p:spPr>
            <a:xfrm>
              <a:off x="1984027" y="18452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5021;p77">
              <a:extLst>
                <a:ext uri="{FF2B5EF4-FFF2-40B4-BE49-F238E27FC236}">
                  <a16:creationId xmlns:a16="http://schemas.microsoft.com/office/drawing/2014/main" id="{A21699C1-0F07-3104-BF7D-F75A5561AF39}"/>
                </a:ext>
              </a:extLst>
            </p:cNvPr>
            <p:cNvSpPr/>
            <p:nvPr/>
          </p:nvSpPr>
          <p:spPr>
            <a:xfrm>
              <a:off x="1984407" y="184026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5022;p77">
              <a:extLst>
                <a:ext uri="{FF2B5EF4-FFF2-40B4-BE49-F238E27FC236}">
                  <a16:creationId xmlns:a16="http://schemas.microsoft.com/office/drawing/2014/main" id="{9D0D5BBF-2394-20E2-E378-90BBC276DA9B}"/>
                </a:ext>
              </a:extLst>
            </p:cNvPr>
            <p:cNvSpPr/>
            <p:nvPr/>
          </p:nvSpPr>
          <p:spPr>
            <a:xfrm>
              <a:off x="1984407" y="184179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5023;p77">
              <a:extLst>
                <a:ext uri="{FF2B5EF4-FFF2-40B4-BE49-F238E27FC236}">
                  <a16:creationId xmlns:a16="http://schemas.microsoft.com/office/drawing/2014/main" id="{8716316A-C90F-C5B4-6218-957773FB977D}"/>
                </a:ext>
              </a:extLst>
            </p:cNvPr>
            <p:cNvSpPr/>
            <p:nvPr/>
          </p:nvSpPr>
          <p:spPr>
            <a:xfrm>
              <a:off x="1984217" y="1844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5024;p77">
              <a:extLst>
                <a:ext uri="{FF2B5EF4-FFF2-40B4-BE49-F238E27FC236}">
                  <a16:creationId xmlns:a16="http://schemas.microsoft.com/office/drawing/2014/main" id="{F4526A2F-D451-A3DD-1781-C5A2208C6267}"/>
                </a:ext>
              </a:extLst>
            </p:cNvPr>
            <p:cNvSpPr/>
            <p:nvPr/>
          </p:nvSpPr>
          <p:spPr>
            <a:xfrm>
              <a:off x="1984271" y="1844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5025;p77">
              <a:extLst>
                <a:ext uri="{FF2B5EF4-FFF2-40B4-BE49-F238E27FC236}">
                  <a16:creationId xmlns:a16="http://schemas.microsoft.com/office/drawing/2014/main" id="{A2B508AF-0CF3-EAB4-6C47-F09CD5F7EACC}"/>
                </a:ext>
              </a:extLst>
            </p:cNvPr>
            <p:cNvSpPr/>
            <p:nvPr/>
          </p:nvSpPr>
          <p:spPr>
            <a:xfrm>
              <a:off x="1984366" y="18437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5026;p77">
              <a:extLst>
                <a:ext uri="{FF2B5EF4-FFF2-40B4-BE49-F238E27FC236}">
                  <a16:creationId xmlns:a16="http://schemas.microsoft.com/office/drawing/2014/main" id="{10CF5728-8FAC-4762-A1D5-B5A59A06DE20}"/>
                </a:ext>
              </a:extLst>
            </p:cNvPr>
            <p:cNvSpPr/>
            <p:nvPr/>
          </p:nvSpPr>
          <p:spPr>
            <a:xfrm>
              <a:off x="1984366" y="18439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5027;p77">
              <a:extLst>
                <a:ext uri="{FF2B5EF4-FFF2-40B4-BE49-F238E27FC236}">
                  <a16:creationId xmlns:a16="http://schemas.microsoft.com/office/drawing/2014/main" id="{7D483F33-2AFC-E480-A29D-5720185E3AF0}"/>
                </a:ext>
              </a:extLst>
            </p:cNvPr>
            <p:cNvSpPr/>
            <p:nvPr/>
          </p:nvSpPr>
          <p:spPr>
            <a:xfrm>
              <a:off x="1984407" y="18427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5028;p77">
              <a:extLst>
                <a:ext uri="{FF2B5EF4-FFF2-40B4-BE49-F238E27FC236}">
                  <a16:creationId xmlns:a16="http://schemas.microsoft.com/office/drawing/2014/main" id="{03AF3B7D-B358-D6DA-7BD3-89E01B98833E}"/>
                </a:ext>
              </a:extLst>
            </p:cNvPr>
            <p:cNvSpPr/>
            <p:nvPr/>
          </p:nvSpPr>
          <p:spPr>
            <a:xfrm>
              <a:off x="1984312" y="18443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5029;p77">
              <a:extLst>
                <a:ext uri="{FF2B5EF4-FFF2-40B4-BE49-F238E27FC236}">
                  <a16:creationId xmlns:a16="http://schemas.microsoft.com/office/drawing/2014/main" id="{713226DD-3B6C-5989-F935-55AEA7FD0B33}"/>
                </a:ext>
              </a:extLst>
            </p:cNvPr>
            <p:cNvSpPr/>
            <p:nvPr/>
          </p:nvSpPr>
          <p:spPr>
            <a:xfrm>
              <a:off x="1984176" y="184496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5030;p77">
              <a:extLst>
                <a:ext uri="{FF2B5EF4-FFF2-40B4-BE49-F238E27FC236}">
                  <a16:creationId xmlns:a16="http://schemas.microsoft.com/office/drawing/2014/main" id="{5BFF9319-C614-0C06-69F6-7EC687498285}"/>
                </a:ext>
              </a:extLst>
            </p:cNvPr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5031;p77">
              <a:extLst>
                <a:ext uri="{FF2B5EF4-FFF2-40B4-BE49-F238E27FC236}">
                  <a16:creationId xmlns:a16="http://schemas.microsoft.com/office/drawing/2014/main" id="{8B04F7E6-6C57-F426-5F42-5145A3C8B031}"/>
                </a:ext>
              </a:extLst>
            </p:cNvPr>
            <p:cNvSpPr/>
            <p:nvPr/>
          </p:nvSpPr>
          <p:spPr>
            <a:xfrm>
              <a:off x="1984176" y="1844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5032;p77">
              <a:extLst>
                <a:ext uri="{FF2B5EF4-FFF2-40B4-BE49-F238E27FC236}">
                  <a16:creationId xmlns:a16="http://schemas.microsoft.com/office/drawing/2014/main" id="{87F1329F-8A7F-1FC1-6B68-3B558F7B4E20}"/>
                </a:ext>
              </a:extLst>
            </p:cNvPr>
            <p:cNvSpPr/>
            <p:nvPr/>
          </p:nvSpPr>
          <p:spPr>
            <a:xfrm>
              <a:off x="1984407" y="1842971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5033;p77">
              <a:extLst>
                <a:ext uri="{FF2B5EF4-FFF2-40B4-BE49-F238E27FC236}">
                  <a16:creationId xmlns:a16="http://schemas.microsoft.com/office/drawing/2014/main" id="{EE64FC83-CDBA-0671-8F81-6F019755B246}"/>
                </a:ext>
              </a:extLst>
            </p:cNvPr>
            <p:cNvSpPr/>
            <p:nvPr/>
          </p:nvSpPr>
          <p:spPr>
            <a:xfrm>
              <a:off x="1984407" y="184078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5034;p77">
              <a:extLst>
                <a:ext uri="{FF2B5EF4-FFF2-40B4-BE49-F238E27FC236}">
                  <a16:creationId xmlns:a16="http://schemas.microsoft.com/office/drawing/2014/main" id="{24982EDA-38C6-1A90-4042-B077CF9CB9C9}"/>
                </a:ext>
              </a:extLst>
            </p:cNvPr>
            <p:cNvSpPr/>
            <p:nvPr/>
          </p:nvSpPr>
          <p:spPr>
            <a:xfrm>
              <a:off x="1984407" y="1837459"/>
              <a:ext cx="68" cy="2729"/>
            </a:xfrm>
            <a:custGeom>
              <a:avLst/>
              <a:gdLst/>
              <a:ahLst/>
              <a:cxnLst/>
              <a:rect l="l" t="t" r="r" b="b"/>
              <a:pathLst>
                <a:path w="5" h="201" extrusionOk="0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5035;p77">
              <a:extLst>
                <a:ext uri="{FF2B5EF4-FFF2-40B4-BE49-F238E27FC236}">
                  <a16:creationId xmlns:a16="http://schemas.microsoft.com/office/drawing/2014/main" id="{1BD2134A-301B-92BC-C0CF-D6ED1EB82F30}"/>
                </a:ext>
              </a:extLst>
            </p:cNvPr>
            <p:cNvSpPr/>
            <p:nvPr/>
          </p:nvSpPr>
          <p:spPr>
            <a:xfrm>
              <a:off x="1984407" y="184131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5036;p77">
              <a:extLst>
                <a:ext uri="{FF2B5EF4-FFF2-40B4-BE49-F238E27FC236}">
                  <a16:creationId xmlns:a16="http://schemas.microsoft.com/office/drawing/2014/main" id="{81D8CCAE-17E4-F924-16DE-6D7172CFBE90}"/>
                </a:ext>
              </a:extLst>
            </p:cNvPr>
            <p:cNvSpPr/>
            <p:nvPr/>
          </p:nvSpPr>
          <p:spPr>
            <a:xfrm>
              <a:off x="1984407" y="184221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5037;p77">
              <a:extLst>
                <a:ext uri="{FF2B5EF4-FFF2-40B4-BE49-F238E27FC236}">
                  <a16:creationId xmlns:a16="http://schemas.microsoft.com/office/drawing/2014/main" id="{DAF5DFDF-0DD5-1AE6-12BC-F4C18AE01961}"/>
                </a:ext>
              </a:extLst>
            </p:cNvPr>
            <p:cNvSpPr/>
            <p:nvPr/>
          </p:nvSpPr>
          <p:spPr>
            <a:xfrm>
              <a:off x="1984366" y="1836128"/>
              <a:ext cx="14" cy="1344"/>
            </a:xfrm>
            <a:custGeom>
              <a:avLst/>
              <a:gdLst/>
              <a:ahLst/>
              <a:cxnLst/>
              <a:rect l="l" t="t" r="r" b="b"/>
              <a:pathLst>
                <a:path w="1" h="99" extrusionOk="0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5038;p77">
              <a:extLst>
                <a:ext uri="{FF2B5EF4-FFF2-40B4-BE49-F238E27FC236}">
                  <a16:creationId xmlns:a16="http://schemas.microsoft.com/office/drawing/2014/main" id="{91E4E470-9BD2-3D1E-1250-5D24B7A7FD7A}"/>
                </a:ext>
              </a:extLst>
            </p:cNvPr>
            <p:cNvSpPr/>
            <p:nvPr/>
          </p:nvSpPr>
          <p:spPr>
            <a:xfrm>
              <a:off x="1957170" y="1853426"/>
              <a:ext cx="121505" cy="113481"/>
            </a:xfrm>
            <a:custGeom>
              <a:avLst/>
              <a:gdLst/>
              <a:ahLst/>
              <a:cxnLst/>
              <a:rect l="l" t="t" r="r" b="b"/>
              <a:pathLst>
                <a:path w="8949" h="8358" extrusionOk="0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5039;p77">
              <a:extLst>
                <a:ext uri="{FF2B5EF4-FFF2-40B4-BE49-F238E27FC236}">
                  <a16:creationId xmlns:a16="http://schemas.microsoft.com/office/drawing/2014/main" id="{8666F040-1B7F-86C2-CB8B-C68C266B55C1}"/>
                </a:ext>
              </a:extLst>
            </p:cNvPr>
            <p:cNvSpPr/>
            <p:nvPr/>
          </p:nvSpPr>
          <p:spPr>
            <a:xfrm>
              <a:off x="2072674" y="18995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5040;p77">
              <a:extLst>
                <a:ext uri="{FF2B5EF4-FFF2-40B4-BE49-F238E27FC236}">
                  <a16:creationId xmlns:a16="http://schemas.microsoft.com/office/drawing/2014/main" id="{47019BA1-45B0-929C-BA91-8C98F5F8BFC0}"/>
                </a:ext>
              </a:extLst>
            </p:cNvPr>
            <p:cNvSpPr/>
            <p:nvPr/>
          </p:nvSpPr>
          <p:spPr>
            <a:xfrm>
              <a:off x="2072729" y="1900635"/>
              <a:ext cx="14" cy="1154"/>
            </a:xfrm>
            <a:custGeom>
              <a:avLst/>
              <a:gdLst/>
              <a:ahLst/>
              <a:cxnLst/>
              <a:rect l="l" t="t" r="r" b="b"/>
              <a:pathLst>
                <a:path w="1" h="85" extrusionOk="0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5041;p77">
              <a:extLst>
                <a:ext uri="{FF2B5EF4-FFF2-40B4-BE49-F238E27FC236}">
                  <a16:creationId xmlns:a16="http://schemas.microsoft.com/office/drawing/2014/main" id="{0D55A16B-DAD4-7EBB-8731-9640B1916498}"/>
                </a:ext>
              </a:extLst>
            </p:cNvPr>
            <p:cNvSpPr/>
            <p:nvPr/>
          </p:nvSpPr>
          <p:spPr>
            <a:xfrm>
              <a:off x="2055607" y="188351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5042;p77">
              <a:extLst>
                <a:ext uri="{FF2B5EF4-FFF2-40B4-BE49-F238E27FC236}">
                  <a16:creationId xmlns:a16="http://schemas.microsoft.com/office/drawing/2014/main" id="{6D9F0632-C631-7924-5BD1-813A9F46163E}"/>
                </a:ext>
              </a:extLst>
            </p:cNvPr>
            <p:cNvSpPr/>
            <p:nvPr/>
          </p:nvSpPr>
          <p:spPr>
            <a:xfrm>
              <a:off x="2070298" y="1894172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5043;p77">
              <a:extLst>
                <a:ext uri="{FF2B5EF4-FFF2-40B4-BE49-F238E27FC236}">
                  <a16:creationId xmlns:a16="http://schemas.microsoft.com/office/drawing/2014/main" id="{A73BF681-455C-CD98-C763-8ADDB0932594}"/>
                </a:ext>
              </a:extLst>
            </p:cNvPr>
            <p:cNvSpPr/>
            <p:nvPr/>
          </p:nvSpPr>
          <p:spPr>
            <a:xfrm>
              <a:off x="2072104" y="189702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5044;p77">
              <a:extLst>
                <a:ext uri="{FF2B5EF4-FFF2-40B4-BE49-F238E27FC236}">
                  <a16:creationId xmlns:a16="http://schemas.microsoft.com/office/drawing/2014/main" id="{F6A88A39-D416-E87C-D7BD-44D3F4A52F20}"/>
                </a:ext>
              </a:extLst>
            </p:cNvPr>
            <p:cNvSpPr/>
            <p:nvPr/>
          </p:nvSpPr>
          <p:spPr>
            <a:xfrm>
              <a:off x="2056042" y="188379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5045;p77">
              <a:extLst>
                <a:ext uri="{FF2B5EF4-FFF2-40B4-BE49-F238E27FC236}">
                  <a16:creationId xmlns:a16="http://schemas.microsoft.com/office/drawing/2014/main" id="{C08195EC-23D9-297F-F4C8-840CFABBCB0A}"/>
                </a:ext>
              </a:extLst>
            </p:cNvPr>
            <p:cNvSpPr/>
            <p:nvPr/>
          </p:nvSpPr>
          <p:spPr>
            <a:xfrm>
              <a:off x="2072443" y="189816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5046;p77">
              <a:extLst>
                <a:ext uri="{FF2B5EF4-FFF2-40B4-BE49-F238E27FC236}">
                  <a16:creationId xmlns:a16="http://schemas.microsoft.com/office/drawing/2014/main" id="{843075CD-01EA-9A24-77D7-2FFB9C811B0B}"/>
                </a:ext>
              </a:extLst>
            </p:cNvPr>
            <p:cNvSpPr/>
            <p:nvPr/>
          </p:nvSpPr>
          <p:spPr>
            <a:xfrm>
              <a:off x="2072633" y="189915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5047;p77">
              <a:extLst>
                <a:ext uri="{FF2B5EF4-FFF2-40B4-BE49-F238E27FC236}">
                  <a16:creationId xmlns:a16="http://schemas.microsoft.com/office/drawing/2014/main" id="{87BCBA96-C964-9EF3-DBE8-11CFD82A744C}"/>
                </a:ext>
              </a:extLst>
            </p:cNvPr>
            <p:cNvSpPr/>
            <p:nvPr/>
          </p:nvSpPr>
          <p:spPr>
            <a:xfrm>
              <a:off x="2071588" y="189582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5048;p77">
              <a:extLst>
                <a:ext uri="{FF2B5EF4-FFF2-40B4-BE49-F238E27FC236}">
                  <a16:creationId xmlns:a16="http://schemas.microsoft.com/office/drawing/2014/main" id="{817451A6-2067-0918-81C4-E101133433CA}"/>
                </a:ext>
              </a:extLst>
            </p:cNvPr>
            <p:cNvSpPr/>
            <p:nvPr/>
          </p:nvSpPr>
          <p:spPr>
            <a:xfrm>
              <a:off x="2071208" y="189521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5049;p77">
              <a:extLst>
                <a:ext uri="{FF2B5EF4-FFF2-40B4-BE49-F238E27FC236}">
                  <a16:creationId xmlns:a16="http://schemas.microsoft.com/office/drawing/2014/main" id="{C3A3862F-82E7-0FE9-B048-16BCF1BE158C}"/>
                </a:ext>
              </a:extLst>
            </p:cNvPr>
            <p:cNvSpPr/>
            <p:nvPr/>
          </p:nvSpPr>
          <p:spPr>
            <a:xfrm>
              <a:off x="2072253" y="189759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5050;p77">
              <a:extLst>
                <a:ext uri="{FF2B5EF4-FFF2-40B4-BE49-F238E27FC236}">
                  <a16:creationId xmlns:a16="http://schemas.microsoft.com/office/drawing/2014/main" id="{8EF8FDCB-653E-852C-E554-D94BBB84F3FA}"/>
                </a:ext>
              </a:extLst>
            </p:cNvPr>
            <p:cNvSpPr/>
            <p:nvPr/>
          </p:nvSpPr>
          <p:spPr>
            <a:xfrm>
              <a:off x="2060848" y="189064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5051;p77">
              <a:extLst>
                <a:ext uri="{FF2B5EF4-FFF2-40B4-BE49-F238E27FC236}">
                  <a16:creationId xmlns:a16="http://schemas.microsoft.com/office/drawing/2014/main" id="{59F9F129-A828-24BB-54ED-12F9E02E9BB0}"/>
                </a:ext>
              </a:extLst>
            </p:cNvPr>
            <p:cNvSpPr/>
            <p:nvPr/>
          </p:nvSpPr>
          <p:spPr>
            <a:xfrm>
              <a:off x="2072729" y="18999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5052;p77">
              <a:extLst>
                <a:ext uri="{FF2B5EF4-FFF2-40B4-BE49-F238E27FC236}">
                  <a16:creationId xmlns:a16="http://schemas.microsoft.com/office/drawing/2014/main" id="{AB6C90B2-0EC4-B967-A701-DC232561C27C}"/>
                </a:ext>
              </a:extLst>
            </p:cNvPr>
            <p:cNvSpPr/>
            <p:nvPr/>
          </p:nvSpPr>
          <p:spPr>
            <a:xfrm>
              <a:off x="2073815" y="1900445"/>
              <a:ext cx="5010" cy="1100"/>
            </a:xfrm>
            <a:custGeom>
              <a:avLst/>
              <a:gdLst/>
              <a:ahLst/>
              <a:cxnLst/>
              <a:rect l="l" t="t" r="r" b="b"/>
              <a:pathLst>
                <a:path w="369" h="81" extrusionOk="0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5053;p77">
              <a:extLst>
                <a:ext uri="{FF2B5EF4-FFF2-40B4-BE49-F238E27FC236}">
                  <a16:creationId xmlns:a16="http://schemas.microsoft.com/office/drawing/2014/main" id="{97E6A924-F04C-69A0-3AC7-696372762074}"/>
                </a:ext>
              </a:extLst>
            </p:cNvPr>
            <p:cNvSpPr/>
            <p:nvPr/>
          </p:nvSpPr>
          <p:spPr>
            <a:xfrm>
              <a:off x="2010883" y="1853426"/>
              <a:ext cx="44738" cy="30101"/>
            </a:xfrm>
            <a:custGeom>
              <a:avLst/>
              <a:gdLst/>
              <a:ahLst/>
              <a:cxnLst/>
              <a:rect l="l" t="t" r="r" b="b"/>
              <a:pathLst>
                <a:path w="3295" h="2217" extrusionOk="0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5054;p77">
              <a:extLst>
                <a:ext uri="{FF2B5EF4-FFF2-40B4-BE49-F238E27FC236}">
                  <a16:creationId xmlns:a16="http://schemas.microsoft.com/office/drawing/2014/main" id="{34161BD8-B9CE-0DD2-14BA-D3DB62E22698}"/>
                </a:ext>
              </a:extLst>
            </p:cNvPr>
            <p:cNvSpPr/>
            <p:nvPr/>
          </p:nvSpPr>
          <p:spPr>
            <a:xfrm>
              <a:off x="2069538" y="1893602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5055;p77">
              <a:extLst>
                <a:ext uri="{FF2B5EF4-FFF2-40B4-BE49-F238E27FC236}">
                  <a16:creationId xmlns:a16="http://schemas.microsoft.com/office/drawing/2014/main" id="{5EA306ED-C52C-AE36-98CA-E403C0CD6949}"/>
                </a:ext>
              </a:extLst>
            </p:cNvPr>
            <p:cNvSpPr/>
            <p:nvPr/>
          </p:nvSpPr>
          <p:spPr>
            <a:xfrm>
              <a:off x="2070828" y="1894647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5056;p77">
              <a:extLst>
                <a:ext uri="{FF2B5EF4-FFF2-40B4-BE49-F238E27FC236}">
                  <a16:creationId xmlns:a16="http://schemas.microsoft.com/office/drawing/2014/main" id="{F1FE0910-226F-F1B4-27BA-DF7A67F2BCB0}"/>
                </a:ext>
              </a:extLst>
            </p:cNvPr>
            <p:cNvSpPr/>
            <p:nvPr/>
          </p:nvSpPr>
          <p:spPr>
            <a:xfrm>
              <a:off x="2072729" y="190025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5057;p77">
              <a:extLst>
                <a:ext uri="{FF2B5EF4-FFF2-40B4-BE49-F238E27FC236}">
                  <a16:creationId xmlns:a16="http://schemas.microsoft.com/office/drawing/2014/main" id="{42BF80D6-5DC4-1F71-46CE-5AD9B666D4D3}"/>
                </a:ext>
              </a:extLst>
            </p:cNvPr>
            <p:cNvSpPr/>
            <p:nvPr/>
          </p:nvSpPr>
          <p:spPr>
            <a:xfrm>
              <a:off x="2072729" y="190048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5058;p77">
              <a:extLst>
                <a:ext uri="{FF2B5EF4-FFF2-40B4-BE49-F238E27FC236}">
                  <a16:creationId xmlns:a16="http://schemas.microsoft.com/office/drawing/2014/main" id="{AD3C922C-0CFB-8B3D-6F71-6998294B7BC7}"/>
                </a:ext>
              </a:extLst>
            </p:cNvPr>
            <p:cNvSpPr/>
            <p:nvPr/>
          </p:nvSpPr>
          <p:spPr>
            <a:xfrm>
              <a:off x="2079042" y="190039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5059;p77">
              <a:extLst>
                <a:ext uri="{FF2B5EF4-FFF2-40B4-BE49-F238E27FC236}">
                  <a16:creationId xmlns:a16="http://schemas.microsoft.com/office/drawing/2014/main" id="{D9B54977-873D-3879-3AF0-5E6852FB2706}"/>
                </a:ext>
              </a:extLst>
            </p:cNvPr>
            <p:cNvSpPr/>
            <p:nvPr/>
          </p:nvSpPr>
          <p:spPr>
            <a:xfrm>
              <a:off x="2072538" y="18986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5060;p77">
              <a:extLst>
                <a:ext uri="{FF2B5EF4-FFF2-40B4-BE49-F238E27FC236}">
                  <a16:creationId xmlns:a16="http://schemas.microsoft.com/office/drawing/2014/main" id="{59925B7B-5BFB-C4CB-C6EE-84C2C36CD903}"/>
                </a:ext>
              </a:extLst>
            </p:cNvPr>
            <p:cNvSpPr/>
            <p:nvPr/>
          </p:nvSpPr>
          <p:spPr>
            <a:xfrm>
              <a:off x="2071873" y="18964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5061;p77">
              <a:extLst>
                <a:ext uri="{FF2B5EF4-FFF2-40B4-BE49-F238E27FC236}">
                  <a16:creationId xmlns:a16="http://schemas.microsoft.com/office/drawing/2014/main" id="{623601C7-5A34-66D2-ACAD-5AE0610177BB}"/>
                </a:ext>
              </a:extLst>
            </p:cNvPr>
            <p:cNvSpPr/>
            <p:nvPr/>
          </p:nvSpPr>
          <p:spPr>
            <a:xfrm>
              <a:off x="1964013" y="1946120"/>
              <a:ext cx="109" cy="1534"/>
            </a:xfrm>
            <a:custGeom>
              <a:avLst/>
              <a:gdLst/>
              <a:ahLst/>
              <a:cxnLst/>
              <a:rect l="l" t="t" r="r" b="b"/>
              <a:pathLst>
                <a:path w="8" h="113" extrusionOk="0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5062;p77">
              <a:extLst>
                <a:ext uri="{FF2B5EF4-FFF2-40B4-BE49-F238E27FC236}">
                  <a16:creationId xmlns:a16="http://schemas.microsoft.com/office/drawing/2014/main" id="{E26D06AD-9991-0786-87EA-56BCDC232F06}"/>
                </a:ext>
              </a:extLst>
            </p:cNvPr>
            <p:cNvSpPr/>
            <p:nvPr/>
          </p:nvSpPr>
          <p:spPr>
            <a:xfrm>
              <a:off x="1964013" y="1950872"/>
              <a:ext cx="14" cy="543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5063;p77">
              <a:extLst>
                <a:ext uri="{FF2B5EF4-FFF2-40B4-BE49-F238E27FC236}">
                  <a16:creationId xmlns:a16="http://schemas.microsoft.com/office/drawing/2014/main" id="{5E5347A3-B27C-77BC-D737-C10572025C84}"/>
                </a:ext>
              </a:extLst>
            </p:cNvPr>
            <p:cNvSpPr/>
            <p:nvPr/>
          </p:nvSpPr>
          <p:spPr>
            <a:xfrm>
              <a:off x="1957361" y="1933683"/>
              <a:ext cx="1629" cy="2702"/>
            </a:xfrm>
            <a:custGeom>
              <a:avLst/>
              <a:gdLst/>
              <a:ahLst/>
              <a:cxnLst/>
              <a:rect l="l" t="t" r="r" b="b"/>
              <a:pathLst>
                <a:path w="120" h="199" extrusionOk="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5064;p77">
              <a:extLst>
                <a:ext uri="{FF2B5EF4-FFF2-40B4-BE49-F238E27FC236}">
                  <a16:creationId xmlns:a16="http://schemas.microsoft.com/office/drawing/2014/main" id="{41B12E4A-8182-AC72-2377-BDD5BBEB32CC}"/>
                </a:ext>
              </a:extLst>
            </p:cNvPr>
            <p:cNvSpPr/>
            <p:nvPr/>
          </p:nvSpPr>
          <p:spPr>
            <a:xfrm>
              <a:off x="1992866" y="1964748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5065;p77">
              <a:extLst>
                <a:ext uri="{FF2B5EF4-FFF2-40B4-BE49-F238E27FC236}">
                  <a16:creationId xmlns:a16="http://schemas.microsoft.com/office/drawing/2014/main" id="{313CA0AE-BB7D-1F7D-5A1C-03949FE0ADC8}"/>
                </a:ext>
              </a:extLst>
            </p:cNvPr>
            <p:cNvSpPr/>
            <p:nvPr/>
          </p:nvSpPr>
          <p:spPr>
            <a:xfrm>
              <a:off x="1994631" y="19662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5066;p77">
              <a:extLst>
                <a:ext uri="{FF2B5EF4-FFF2-40B4-BE49-F238E27FC236}">
                  <a16:creationId xmlns:a16="http://schemas.microsoft.com/office/drawing/2014/main" id="{26C606D4-45FF-E6C0-3B76-D3671A50CB84}"/>
                </a:ext>
              </a:extLst>
            </p:cNvPr>
            <p:cNvSpPr/>
            <p:nvPr/>
          </p:nvSpPr>
          <p:spPr>
            <a:xfrm>
              <a:off x="2004325" y="1964843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5067;p77">
              <a:extLst>
                <a:ext uri="{FF2B5EF4-FFF2-40B4-BE49-F238E27FC236}">
                  <a16:creationId xmlns:a16="http://schemas.microsoft.com/office/drawing/2014/main" id="{DAD92151-57A0-DB59-7271-867E55A59E5D}"/>
                </a:ext>
              </a:extLst>
            </p:cNvPr>
            <p:cNvSpPr/>
            <p:nvPr/>
          </p:nvSpPr>
          <p:spPr>
            <a:xfrm>
              <a:off x="1988589" y="1966133"/>
              <a:ext cx="733" cy="299"/>
            </a:xfrm>
            <a:custGeom>
              <a:avLst/>
              <a:gdLst/>
              <a:ahLst/>
              <a:cxnLst/>
              <a:rect l="l" t="t" r="r" b="b"/>
              <a:pathLst>
                <a:path w="54" h="22" extrusionOk="0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5068;p77">
              <a:extLst>
                <a:ext uri="{FF2B5EF4-FFF2-40B4-BE49-F238E27FC236}">
                  <a16:creationId xmlns:a16="http://schemas.microsoft.com/office/drawing/2014/main" id="{D2574FBD-2078-0C48-CCB9-5E6A7C17D49F}"/>
                </a:ext>
              </a:extLst>
            </p:cNvPr>
            <p:cNvSpPr/>
            <p:nvPr/>
          </p:nvSpPr>
          <p:spPr>
            <a:xfrm>
              <a:off x="1989634" y="1964558"/>
              <a:ext cx="1494" cy="1534"/>
            </a:xfrm>
            <a:custGeom>
              <a:avLst/>
              <a:gdLst/>
              <a:ahLst/>
              <a:cxnLst/>
              <a:rect l="l" t="t" r="r" b="b"/>
              <a:pathLst>
                <a:path w="110" h="113" extrusionOk="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5069;p77">
              <a:extLst>
                <a:ext uri="{FF2B5EF4-FFF2-40B4-BE49-F238E27FC236}">
                  <a16:creationId xmlns:a16="http://schemas.microsoft.com/office/drawing/2014/main" id="{3C947237-B678-C2DC-26F2-74684C45D4C4}"/>
                </a:ext>
              </a:extLst>
            </p:cNvPr>
            <p:cNvSpPr/>
            <p:nvPr/>
          </p:nvSpPr>
          <p:spPr>
            <a:xfrm>
              <a:off x="1992390" y="196461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5070;p77">
              <a:extLst>
                <a:ext uri="{FF2B5EF4-FFF2-40B4-BE49-F238E27FC236}">
                  <a16:creationId xmlns:a16="http://schemas.microsoft.com/office/drawing/2014/main" id="{1B1BFEBF-B215-5E85-FA40-EE66CE6E2CDB}"/>
                </a:ext>
              </a:extLst>
            </p:cNvPr>
            <p:cNvSpPr/>
            <p:nvPr/>
          </p:nvSpPr>
          <p:spPr>
            <a:xfrm>
              <a:off x="1989539" y="196613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5071;p77">
              <a:extLst>
                <a:ext uri="{FF2B5EF4-FFF2-40B4-BE49-F238E27FC236}">
                  <a16:creationId xmlns:a16="http://schemas.microsoft.com/office/drawing/2014/main" id="{F80632AF-A11A-05BD-F56E-22A3456E1D2F}"/>
                </a:ext>
              </a:extLst>
            </p:cNvPr>
            <p:cNvSpPr/>
            <p:nvPr/>
          </p:nvSpPr>
          <p:spPr>
            <a:xfrm>
              <a:off x="1994196" y="196584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5072;p77">
              <a:extLst>
                <a:ext uri="{FF2B5EF4-FFF2-40B4-BE49-F238E27FC236}">
                  <a16:creationId xmlns:a16="http://schemas.microsoft.com/office/drawing/2014/main" id="{25EF7AA9-05FB-7710-C947-FEF1FB548191}"/>
                </a:ext>
              </a:extLst>
            </p:cNvPr>
            <p:cNvSpPr/>
            <p:nvPr/>
          </p:nvSpPr>
          <p:spPr>
            <a:xfrm>
              <a:off x="1993816" y="196546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5073;p77">
              <a:extLst>
                <a:ext uri="{FF2B5EF4-FFF2-40B4-BE49-F238E27FC236}">
                  <a16:creationId xmlns:a16="http://schemas.microsoft.com/office/drawing/2014/main" id="{701ED625-00AF-99D3-8D4A-8B9867FCB3E9}"/>
                </a:ext>
              </a:extLst>
            </p:cNvPr>
            <p:cNvSpPr/>
            <p:nvPr/>
          </p:nvSpPr>
          <p:spPr>
            <a:xfrm>
              <a:off x="1991875" y="196451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5074;p77">
              <a:extLst>
                <a:ext uri="{FF2B5EF4-FFF2-40B4-BE49-F238E27FC236}">
                  <a16:creationId xmlns:a16="http://schemas.microsoft.com/office/drawing/2014/main" id="{44C2D0CA-64FA-04C0-07FB-0C3A91EBFC7F}"/>
                </a:ext>
              </a:extLst>
            </p:cNvPr>
            <p:cNvSpPr/>
            <p:nvPr/>
          </p:nvSpPr>
          <p:spPr>
            <a:xfrm>
              <a:off x="1989349" y="1966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5075;p77">
              <a:extLst>
                <a:ext uri="{FF2B5EF4-FFF2-40B4-BE49-F238E27FC236}">
                  <a16:creationId xmlns:a16="http://schemas.microsoft.com/office/drawing/2014/main" id="{7D63105A-A280-06B3-8C7C-153A5C5DCC7F}"/>
                </a:ext>
              </a:extLst>
            </p:cNvPr>
            <p:cNvSpPr/>
            <p:nvPr/>
          </p:nvSpPr>
          <p:spPr>
            <a:xfrm>
              <a:off x="2003035" y="1965087"/>
              <a:ext cx="1303" cy="720"/>
            </a:xfrm>
            <a:custGeom>
              <a:avLst/>
              <a:gdLst/>
              <a:ahLst/>
              <a:cxnLst/>
              <a:rect l="l" t="t" r="r" b="b"/>
              <a:pathLst>
                <a:path w="96" h="53" extrusionOk="0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5076;p77">
              <a:extLst>
                <a:ext uri="{FF2B5EF4-FFF2-40B4-BE49-F238E27FC236}">
                  <a16:creationId xmlns:a16="http://schemas.microsoft.com/office/drawing/2014/main" id="{82FEAE9F-15B9-4507-E51D-DEAFFB209998}"/>
                </a:ext>
              </a:extLst>
            </p:cNvPr>
            <p:cNvSpPr/>
            <p:nvPr/>
          </p:nvSpPr>
          <p:spPr>
            <a:xfrm>
              <a:off x="2004800" y="1964463"/>
              <a:ext cx="1494" cy="353"/>
            </a:xfrm>
            <a:custGeom>
              <a:avLst/>
              <a:gdLst/>
              <a:ahLst/>
              <a:cxnLst/>
              <a:rect l="l" t="t" r="r" b="b"/>
              <a:pathLst>
                <a:path w="110" h="2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5077;p77">
              <a:extLst>
                <a:ext uri="{FF2B5EF4-FFF2-40B4-BE49-F238E27FC236}">
                  <a16:creationId xmlns:a16="http://schemas.microsoft.com/office/drawing/2014/main" id="{51AD30DB-24FC-6E33-8FC4-A740AFAA2AD5}"/>
                </a:ext>
              </a:extLst>
            </p:cNvPr>
            <p:cNvSpPr/>
            <p:nvPr/>
          </p:nvSpPr>
          <p:spPr>
            <a:xfrm>
              <a:off x="1993341" y="196508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5078;p77">
              <a:extLst>
                <a:ext uri="{FF2B5EF4-FFF2-40B4-BE49-F238E27FC236}">
                  <a16:creationId xmlns:a16="http://schemas.microsoft.com/office/drawing/2014/main" id="{0D414AD9-E6A5-5B09-2C68-A431F118ABCC}"/>
                </a:ext>
              </a:extLst>
            </p:cNvPr>
            <p:cNvSpPr/>
            <p:nvPr/>
          </p:nvSpPr>
          <p:spPr>
            <a:xfrm>
              <a:off x="1964068" y="1949446"/>
              <a:ext cx="54" cy="1208"/>
            </a:xfrm>
            <a:custGeom>
              <a:avLst/>
              <a:gdLst/>
              <a:ahLst/>
              <a:cxnLst/>
              <a:rect l="l" t="t" r="r" b="b"/>
              <a:pathLst>
                <a:path w="4" h="89" extrusionOk="0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5079;p77">
              <a:extLst>
                <a:ext uri="{FF2B5EF4-FFF2-40B4-BE49-F238E27FC236}">
                  <a16:creationId xmlns:a16="http://schemas.microsoft.com/office/drawing/2014/main" id="{D92F4D06-2241-14A2-4D6E-7A57F5058B5B}"/>
                </a:ext>
              </a:extLst>
            </p:cNvPr>
            <p:cNvSpPr/>
            <p:nvPr/>
          </p:nvSpPr>
          <p:spPr>
            <a:xfrm>
              <a:off x="1987788" y="1965318"/>
              <a:ext cx="815" cy="828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5080;p77">
              <a:extLst>
                <a:ext uri="{FF2B5EF4-FFF2-40B4-BE49-F238E27FC236}">
                  <a16:creationId xmlns:a16="http://schemas.microsoft.com/office/drawing/2014/main" id="{FA4680C0-1B36-2B47-18CE-CE9138A9F610}"/>
                </a:ext>
              </a:extLst>
            </p:cNvPr>
            <p:cNvSpPr/>
            <p:nvPr/>
          </p:nvSpPr>
          <p:spPr>
            <a:xfrm>
              <a:off x="1964013" y="1951876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5081;p77">
              <a:extLst>
                <a:ext uri="{FF2B5EF4-FFF2-40B4-BE49-F238E27FC236}">
                  <a16:creationId xmlns:a16="http://schemas.microsoft.com/office/drawing/2014/main" id="{1634828D-A1C2-5051-5C61-606DAEDE90AE}"/>
                </a:ext>
              </a:extLst>
            </p:cNvPr>
            <p:cNvSpPr/>
            <p:nvPr/>
          </p:nvSpPr>
          <p:spPr>
            <a:xfrm>
              <a:off x="1964299" y="1952732"/>
              <a:ext cx="353" cy="679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5082;p77">
              <a:extLst>
                <a:ext uri="{FF2B5EF4-FFF2-40B4-BE49-F238E27FC236}">
                  <a16:creationId xmlns:a16="http://schemas.microsoft.com/office/drawing/2014/main" id="{F46A1F0D-C134-0A7D-9617-AD67545134C0}"/>
                </a:ext>
              </a:extLst>
            </p:cNvPr>
            <p:cNvSpPr/>
            <p:nvPr/>
          </p:nvSpPr>
          <p:spPr>
            <a:xfrm>
              <a:off x="1988358" y="1965983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5083;p77">
              <a:extLst>
                <a:ext uri="{FF2B5EF4-FFF2-40B4-BE49-F238E27FC236}">
                  <a16:creationId xmlns:a16="http://schemas.microsoft.com/office/drawing/2014/main" id="{184E5141-D34F-1ECD-07B3-82D1C447EB1A}"/>
                </a:ext>
              </a:extLst>
            </p:cNvPr>
            <p:cNvSpPr/>
            <p:nvPr/>
          </p:nvSpPr>
          <p:spPr>
            <a:xfrm>
              <a:off x="1957415" y="1933479"/>
              <a:ext cx="720" cy="149"/>
            </a:xfrm>
            <a:custGeom>
              <a:avLst/>
              <a:gdLst/>
              <a:ahLst/>
              <a:cxnLst/>
              <a:rect l="l" t="t" r="r" b="b"/>
              <a:pathLst>
                <a:path w="53" h="11" extrusionOk="0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5084;p77">
              <a:extLst>
                <a:ext uri="{FF2B5EF4-FFF2-40B4-BE49-F238E27FC236}">
                  <a16:creationId xmlns:a16="http://schemas.microsoft.com/office/drawing/2014/main" id="{CE311FC6-F7C8-87D3-82D3-DC8454A18BD9}"/>
                </a:ext>
              </a:extLst>
            </p:cNvPr>
            <p:cNvSpPr/>
            <p:nvPr/>
          </p:nvSpPr>
          <p:spPr>
            <a:xfrm>
              <a:off x="1959506" y="1932569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5085;p77">
              <a:extLst>
                <a:ext uri="{FF2B5EF4-FFF2-40B4-BE49-F238E27FC236}">
                  <a16:creationId xmlns:a16="http://schemas.microsoft.com/office/drawing/2014/main" id="{7320917A-1067-EA7D-DF94-36EF478089D9}"/>
                </a:ext>
              </a:extLst>
            </p:cNvPr>
            <p:cNvSpPr/>
            <p:nvPr/>
          </p:nvSpPr>
          <p:spPr>
            <a:xfrm>
              <a:off x="1958175" y="1933289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5086;p77">
              <a:extLst>
                <a:ext uri="{FF2B5EF4-FFF2-40B4-BE49-F238E27FC236}">
                  <a16:creationId xmlns:a16="http://schemas.microsoft.com/office/drawing/2014/main" id="{2B6EF0D0-906B-41CC-78EC-EA580F5D35FA}"/>
                </a:ext>
              </a:extLst>
            </p:cNvPr>
            <p:cNvSpPr/>
            <p:nvPr/>
          </p:nvSpPr>
          <p:spPr>
            <a:xfrm>
              <a:off x="1958881" y="1932949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5087;p77">
              <a:extLst>
                <a:ext uri="{FF2B5EF4-FFF2-40B4-BE49-F238E27FC236}">
                  <a16:creationId xmlns:a16="http://schemas.microsoft.com/office/drawing/2014/main" id="{A3DE9E55-F048-7846-873C-1C263ADB340C}"/>
                </a:ext>
              </a:extLst>
            </p:cNvPr>
            <p:cNvSpPr/>
            <p:nvPr/>
          </p:nvSpPr>
          <p:spPr>
            <a:xfrm>
              <a:off x="1959981" y="1932148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5088;p77">
              <a:extLst>
                <a:ext uri="{FF2B5EF4-FFF2-40B4-BE49-F238E27FC236}">
                  <a16:creationId xmlns:a16="http://schemas.microsoft.com/office/drawing/2014/main" id="{8694A7C0-AEEA-93F7-1123-364B7A1F8944}"/>
                </a:ext>
              </a:extLst>
            </p:cNvPr>
            <p:cNvSpPr/>
            <p:nvPr/>
          </p:nvSpPr>
          <p:spPr>
            <a:xfrm>
              <a:off x="1960646" y="1931103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5089;p77">
              <a:extLst>
                <a:ext uri="{FF2B5EF4-FFF2-40B4-BE49-F238E27FC236}">
                  <a16:creationId xmlns:a16="http://schemas.microsoft.com/office/drawing/2014/main" id="{F772DA67-D299-B68B-7482-0F9FE346E6B1}"/>
                </a:ext>
              </a:extLst>
            </p:cNvPr>
            <p:cNvSpPr/>
            <p:nvPr/>
          </p:nvSpPr>
          <p:spPr>
            <a:xfrm>
              <a:off x="1969051" y="1928673"/>
              <a:ext cx="1398" cy="204"/>
            </a:xfrm>
            <a:custGeom>
              <a:avLst/>
              <a:gdLst/>
              <a:ahLst/>
              <a:cxnLst/>
              <a:rect l="l" t="t" r="r" b="b"/>
              <a:pathLst>
                <a:path w="103" h="15" extrusionOk="0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5090;p77">
              <a:extLst>
                <a:ext uri="{FF2B5EF4-FFF2-40B4-BE49-F238E27FC236}">
                  <a16:creationId xmlns:a16="http://schemas.microsoft.com/office/drawing/2014/main" id="{CDCF7945-4BC4-7FA2-9C25-CD31168D8B01}"/>
                </a:ext>
              </a:extLst>
            </p:cNvPr>
            <p:cNvSpPr/>
            <p:nvPr/>
          </p:nvSpPr>
          <p:spPr>
            <a:xfrm>
              <a:off x="1960836" y="1930438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5091;p77">
              <a:extLst>
                <a:ext uri="{FF2B5EF4-FFF2-40B4-BE49-F238E27FC236}">
                  <a16:creationId xmlns:a16="http://schemas.microsoft.com/office/drawing/2014/main" id="{03A2C9AB-66D2-215D-C96B-280B2F6CB006}"/>
                </a:ext>
              </a:extLst>
            </p:cNvPr>
            <p:cNvSpPr/>
            <p:nvPr/>
          </p:nvSpPr>
          <p:spPr>
            <a:xfrm>
              <a:off x="1960361" y="193167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5092;p77">
              <a:extLst>
                <a:ext uri="{FF2B5EF4-FFF2-40B4-BE49-F238E27FC236}">
                  <a16:creationId xmlns:a16="http://schemas.microsoft.com/office/drawing/2014/main" id="{540CE808-1CBA-5BE9-6DA9-52FF88C9635C}"/>
                </a:ext>
              </a:extLst>
            </p:cNvPr>
            <p:cNvSpPr/>
            <p:nvPr/>
          </p:nvSpPr>
          <p:spPr>
            <a:xfrm>
              <a:off x="2008222" y="1930981"/>
              <a:ext cx="58533" cy="39592"/>
            </a:xfrm>
            <a:custGeom>
              <a:avLst/>
              <a:gdLst/>
              <a:ahLst/>
              <a:cxnLst/>
              <a:rect l="l" t="t" r="r" b="b"/>
              <a:pathLst>
                <a:path w="4311" h="2916" extrusionOk="0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5093;p77">
              <a:extLst>
                <a:ext uri="{FF2B5EF4-FFF2-40B4-BE49-F238E27FC236}">
                  <a16:creationId xmlns:a16="http://schemas.microsoft.com/office/drawing/2014/main" id="{02155AFD-92C4-CF06-F871-584C8AE0542D}"/>
                </a:ext>
              </a:extLst>
            </p:cNvPr>
            <p:cNvSpPr/>
            <p:nvPr/>
          </p:nvSpPr>
          <p:spPr>
            <a:xfrm>
              <a:off x="2054236" y="1960186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5094;p77">
              <a:extLst>
                <a:ext uri="{FF2B5EF4-FFF2-40B4-BE49-F238E27FC236}">
                  <a16:creationId xmlns:a16="http://schemas.microsoft.com/office/drawing/2014/main" id="{C71CA656-B654-4278-D0AD-473E77F9D92F}"/>
                </a:ext>
              </a:extLst>
            </p:cNvPr>
            <p:cNvSpPr/>
            <p:nvPr/>
          </p:nvSpPr>
          <p:spPr>
            <a:xfrm>
              <a:off x="2066782" y="195438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5095;p77">
              <a:extLst>
                <a:ext uri="{FF2B5EF4-FFF2-40B4-BE49-F238E27FC236}">
                  <a16:creationId xmlns:a16="http://schemas.microsoft.com/office/drawing/2014/main" id="{2C779DCC-9CB7-39AF-590C-99B902B555FD}"/>
                </a:ext>
              </a:extLst>
            </p:cNvPr>
            <p:cNvSpPr/>
            <p:nvPr/>
          </p:nvSpPr>
          <p:spPr>
            <a:xfrm>
              <a:off x="2066782" y="195467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5096;p77">
              <a:extLst>
                <a:ext uri="{FF2B5EF4-FFF2-40B4-BE49-F238E27FC236}">
                  <a16:creationId xmlns:a16="http://schemas.microsoft.com/office/drawing/2014/main" id="{63B25D7F-CE6D-A9E5-C733-8E26BC2D87A5}"/>
                </a:ext>
              </a:extLst>
            </p:cNvPr>
            <p:cNvSpPr/>
            <p:nvPr/>
          </p:nvSpPr>
          <p:spPr>
            <a:xfrm>
              <a:off x="2066836" y="19545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5097;p77">
              <a:extLst>
                <a:ext uri="{FF2B5EF4-FFF2-40B4-BE49-F238E27FC236}">
                  <a16:creationId xmlns:a16="http://schemas.microsoft.com/office/drawing/2014/main" id="{CDE252E9-0A9F-03DC-EE91-734A861B3EA3}"/>
                </a:ext>
              </a:extLst>
            </p:cNvPr>
            <p:cNvSpPr/>
            <p:nvPr/>
          </p:nvSpPr>
          <p:spPr>
            <a:xfrm>
              <a:off x="2066591" y="19548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5098;p77">
              <a:extLst>
                <a:ext uri="{FF2B5EF4-FFF2-40B4-BE49-F238E27FC236}">
                  <a16:creationId xmlns:a16="http://schemas.microsoft.com/office/drawing/2014/main" id="{9FB66DE3-B40D-8DD7-B05F-1688726CB0A3}"/>
                </a:ext>
              </a:extLst>
            </p:cNvPr>
            <p:cNvSpPr/>
            <p:nvPr/>
          </p:nvSpPr>
          <p:spPr>
            <a:xfrm>
              <a:off x="2066401" y="195495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5099;p77">
              <a:extLst>
                <a:ext uri="{FF2B5EF4-FFF2-40B4-BE49-F238E27FC236}">
                  <a16:creationId xmlns:a16="http://schemas.microsoft.com/office/drawing/2014/main" id="{357A44FF-CB30-B686-2E21-B99FBF5F0992}"/>
                </a:ext>
              </a:extLst>
            </p:cNvPr>
            <p:cNvSpPr/>
            <p:nvPr/>
          </p:nvSpPr>
          <p:spPr>
            <a:xfrm>
              <a:off x="2066687" y="195476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5100;p77">
              <a:extLst>
                <a:ext uri="{FF2B5EF4-FFF2-40B4-BE49-F238E27FC236}">
                  <a16:creationId xmlns:a16="http://schemas.microsoft.com/office/drawing/2014/main" id="{BBB5FB0B-5D25-1F2E-32A1-417130241A04}"/>
                </a:ext>
              </a:extLst>
            </p:cNvPr>
            <p:cNvSpPr/>
            <p:nvPr/>
          </p:nvSpPr>
          <p:spPr>
            <a:xfrm>
              <a:off x="2055037" y="1960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5101;p77">
              <a:extLst>
                <a:ext uri="{FF2B5EF4-FFF2-40B4-BE49-F238E27FC236}">
                  <a16:creationId xmlns:a16="http://schemas.microsoft.com/office/drawing/2014/main" id="{C9F536C7-E21A-9197-47EE-52EE1064A67C}"/>
                </a:ext>
              </a:extLst>
            </p:cNvPr>
            <p:cNvSpPr/>
            <p:nvPr/>
          </p:nvSpPr>
          <p:spPr>
            <a:xfrm>
              <a:off x="2066171" y="195510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5102;p77">
              <a:extLst>
                <a:ext uri="{FF2B5EF4-FFF2-40B4-BE49-F238E27FC236}">
                  <a16:creationId xmlns:a16="http://schemas.microsoft.com/office/drawing/2014/main" id="{18667320-9DBA-0D19-0D37-7BF95D67913D}"/>
                </a:ext>
              </a:extLst>
            </p:cNvPr>
            <p:cNvSpPr/>
            <p:nvPr/>
          </p:nvSpPr>
          <p:spPr>
            <a:xfrm>
              <a:off x="2051439" y="1959711"/>
              <a:ext cx="2811" cy="489"/>
            </a:xfrm>
            <a:custGeom>
              <a:avLst/>
              <a:gdLst/>
              <a:ahLst/>
              <a:cxnLst/>
              <a:rect l="l" t="t" r="r" b="b"/>
              <a:pathLst>
                <a:path w="207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5103;p77">
              <a:extLst>
                <a:ext uri="{FF2B5EF4-FFF2-40B4-BE49-F238E27FC236}">
                  <a16:creationId xmlns:a16="http://schemas.microsoft.com/office/drawing/2014/main" id="{E49A8C78-76BA-A321-B347-50DC7434E9EF}"/>
                </a:ext>
              </a:extLst>
            </p:cNvPr>
            <p:cNvSpPr/>
            <p:nvPr/>
          </p:nvSpPr>
          <p:spPr>
            <a:xfrm>
              <a:off x="2046633" y="1959575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5104;p77">
              <a:extLst>
                <a:ext uri="{FF2B5EF4-FFF2-40B4-BE49-F238E27FC236}">
                  <a16:creationId xmlns:a16="http://schemas.microsoft.com/office/drawing/2014/main" id="{6B5A8CF2-2BDE-B209-F92E-341093E766E3}"/>
                </a:ext>
              </a:extLst>
            </p:cNvPr>
            <p:cNvSpPr/>
            <p:nvPr/>
          </p:nvSpPr>
          <p:spPr>
            <a:xfrm>
              <a:off x="204834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5105;p77">
              <a:extLst>
                <a:ext uri="{FF2B5EF4-FFF2-40B4-BE49-F238E27FC236}">
                  <a16:creationId xmlns:a16="http://schemas.microsoft.com/office/drawing/2014/main" id="{B73FF08D-5D18-D096-4064-C6C15CAD7C55}"/>
                </a:ext>
              </a:extLst>
            </p:cNvPr>
            <p:cNvSpPr/>
            <p:nvPr/>
          </p:nvSpPr>
          <p:spPr>
            <a:xfrm>
              <a:off x="2053856" y="1960186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5106;p77">
              <a:extLst>
                <a:ext uri="{FF2B5EF4-FFF2-40B4-BE49-F238E27FC236}">
                  <a16:creationId xmlns:a16="http://schemas.microsoft.com/office/drawing/2014/main" id="{C2C0BC2A-EA97-E69B-0D8A-EF4B29818948}"/>
                </a:ext>
              </a:extLst>
            </p:cNvPr>
            <p:cNvSpPr/>
            <p:nvPr/>
          </p:nvSpPr>
          <p:spPr>
            <a:xfrm>
              <a:off x="2011263" y="1967273"/>
              <a:ext cx="1208" cy="1385"/>
            </a:xfrm>
            <a:custGeom>
              <a:avLst/>
              <a:gdLst/>
              <a:ahLst/>
              <a:cxnLst/>
              <a:rect l="l" t="t" r="r" b="b"/>
              <a:pathLst>
                <a:path w="89" h="102" extrusionOk="0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5107;p77">
              <a:extLst>
                <a:ext uri="{FF2B5EF4-FFF2-40B4-BE49-F238E27FC236}">
                  <a16:creationId xmlns:a16="http://schemas.microsoft.com/office/drawing/2014/main" id="{0593D672-69AB-D8B3-26F2-3F0C781B5EA4}"/>
                </a:ext>
              </a:extLst>
            </p:cNvPr>
            <p:cNvSpPr/>
            <p:nvPr/>
          </p:nvSpPr>
          <p:spPr>
            <a:xfrm>
              <a:off x="2008086" y="1964748"/>
              <a:ext cx="2770" cy="1914"/>
            </a:xfrm>
            <a:custGeom>
              <a:avLst/>
              <a:gdLst/>
              <a:ahLst/>
              <a:cxnLst/>
              <a:rect l="l" t="t" r="r" b="b"/>
              <a:pathLst>
                <a:path w="204" h="141" extrusionOk="0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5108;p77">
              <a:extLst>
                <a:ext uri="{FF2B5EF4-FFF2-40B4-BE49-F238E27FC236}">
                  <a16:creationId xmlns:a16="http://schemas.microsoft.com/office/drawing/2014/main" id="{CB6A9D50-7366-51DC-0EF3-8B7EE4437CD8}"/>
                </a:ext>
              </a:extLst>
            </p:cNvPr>
            <p:cNvSpPr/>
            <p:nvPr/>
          </p:nvSpPr>
          <p:spPr>
            <a:xfrm>
              <a:off x="2022818" y="1968074"/>
              <a:ext cx="3720" cy="1059"/>
            </a:xfrm>
            <a:custGeom>
              <a:avLst/>
              <a:gdLst/>
              <a:ahLst/>
              <a:cxnLst/>
              <a:rect l="l" t="t" r="r" b="b"/>
              <a:pathLst>
                <a:path w="274" h="78" extrusionOk="0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5109;p77">
              <a:extLst>
                <a:ext uri="{FF2B5EF4-FFF2-40B4-BE49-F238E27FC236}">
                  <a16:creationId xmlns:a16="http://schemas.microsoft.com/office/drawing/2014/main" id="{B9C84F6E-9933-24AE-976E-C2CC73F3C53E}"/>
                </a:ext>
              </a:extLst>
            </p:cNvPr>
            <p:cNvSpPr/>
            <p:nvPr/>
          </p:nvSpPr>
          <p:spPr>
            <a:xfrm>
              <a:off x="2026524" y="196912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5110;p77">
              <a:extLst>
                <a:ext uri="{FF2B5EF4-FFF2-40B4-BE49-F238E27FC236}">
                  <a16:creationId xmlns:a16="http://schemas.microsoft.com/office/drawing/2014/main" id="{0C7A3B43-3D96-7617-9787-ADED7CA9694C}"/>
                </a:ext>
              </a:extLst>
            </p:cNvPr>
            <p:cNvSpPr/>
            <p:nvPr/>
          </p:nvSpPr>
          <p:spPr>
            <a:xfrm>
              <a:off x="2010842" y="196670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5111;p77">
              <a:extLst>
                <a:ext uri="{FF2B5EF4-FFF2-40B4-BE49-F238E27FC236}">
                  <a16:creationId xmlns:a16="http://schemas.microsoft.com/office/drawing/2014/main" id="{1B023A1B-D73B-3411-B967-DA0BF8474ED2}"/>
                </a:ext>
              </a:extLst>
            </p:cNvPr>
            <p:cNvSpPr/>
            <p:nvPr/>
          </p:nvSpPr>
          <p:spPr>
            <a:xfrm>
              <a:off x="2045397" y="1961001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5112;p77">
              <a:extLst>
                <a:ext uri="{FF2B5EF4-FFF2-40B4-BE49-F238E27FC236}">
                  <a16:creationId xmlns:a16="http://schemas.microsoft.com/office/drawing/2014/main" id="{421ACE91-1368-EF22-3998-B982DA6102A6}"/>
                </a:ext>
              </a:extLst>
            </p:cNvPr>
            <p:cNvSpPr/>
            <p:nvPr/>
          </p:nvSpPr>
          <p:spPr>
            <a:xfrm>
              <a:off x="2045058" y="19609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5113;p77">
              <a:extLst>
                <a:ext uri="{FF2B5EF4-FFF2-40B4-BE49-F238E27FC236}">
                  <a16:creationId xmlns:a16="http://schemas.microsoft.com/office/drawing/2014/main" id="{54F61367-29F4-D16E-8828-33FCF2A2D111}"/>
                </a:ext>
              </a:extLst>
            </p:cNvPr>
            <p:cNvSpPr/>
            <p:nvPr/>
          </p:nvSpPr>
          <p:spPr>
            <a:xfrm>
              <a:off x="2044677" y="19608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5114;p77">
              <a:extLst>
                <a:ext uri="{FF2B5EF4-FFF2-40B4-BE49-F238E27FC236}">
                  <a16:creationId xmlns:a16="http://schemas.microsoft.com/office/drawing/2014/main" id="{D32C2BC7-C44F-E54C-C61F-2FD41C4ABE1C}"/>
                </a:ext>
              </a:extLst>
            </p:cNvPr>
            <p:cNvSpPr/>
            <p:nvPr/>
          </p:nvSpPr>
          <p:spPr>
            <a:xfrm>
              <a:off x="2027190" y="1968984"/>
              <a:ext cx="244" cy="625"/>
            </a:xfrm>
            <a:custGeom>
              <a:avLst/>
              <a:gdLst/>
              <a:ahLst/>
              <a:cxnLst/>
              <a:rect l="l" t="t" r="r" b="b"/>
              <a:pathLst>
                <a:path w="18" h="46" extrusionOk="0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5115;p77">
              <a:extLst>
                <a:ext uri="{FF2B5EF4-FFF2-40B4-BE49-F238E27FC236}">
                  <a16:creationId xmlns:a16="http://schemas.microsoft.com/office/drawing/2014/main" id="{6E94AE0A-6913-614B-791F-38585C2E6AD2}"/>
                </a:ext>
              </a:extLst>
            </p:cNvPr>
            <p:cNvSpPr/>
            <p:nvPr/>
          </p:nvSpPr>
          <p:spPr>
            <a:xfrm>
              <a:off x="2026280" y="1960023"/>
              <a:ext cx="9287" cy="1086"/>
            </a:xfrm>
            <a:custGeom>
              <a:avLst/>
              <a:gdLst/>
              <a:ahLst/>
              <a:cxnLst/>
              <a:rect l="l" t="t" r="r" b="b"/>
              <a:pathLst>
                <a:path w="684" h="80" extrusionOk="0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5116;p77">
              <a:extLst>
                <a:ext uri="{FF2B5EF4-FFF2-40B4-BE49-F238E27FC236}">
                  <a16:creationId xmlns:a16="http://schemas.microsoft.com/office/drawing/2014/main" id="{4C91B13C-79BA-0BB9-847D-A6D4FC94211C}"/>
                </a:ext>
              </a:extLst>
            </p:cNvPr>
            <p:cNvSpPr/>
            <p:nvPr/>
          </p:nvSpPr>
          <p:spPr>
            <a:xfrm>
              <a:off x="2047583" y="1958950"/>
              <a:ext cx="774" cy="353"/>
            </a:xfrm>
            <a:custGeom>
              <a:avLst/>
              <a:gdLst/>
              <a:ahLst/>
              <a:cxnLst/>
              <a:rect l="l" t="t" r="r" b="b"/>
              <a:pathLst>
                <a:path w="57" h="26" extrusionOk="0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5117;p77">
              <a:extLst>
                <a:ext uri="{FF2B5EF4-FFF2-40B4-BE49-F238E27FC236}">
                  <a16:creationId xmlns:a16="http://schemas.microsoft.com/office/drawing/2014/main" id="{4B0EEFCB-7768-42D6-4DF9-CCEB481A00FA}"/>
                </a:ext>
              </a:extLst>
            </p:cNvPr>
            <p:cNvSpPr/>
            <p:nvPr/>
          </p:nvSpPr>
          <p:spPr>
            <a:xfrm>
              <a:off x="2044257" y="19607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5118;p77">
              <a:extLst>
                <a:ext uri="{FF2B5EF4-FFF2-40B4-BE49-F238E27FC236}">
                  <a16:creationId xmlns:a16="http://schemas.microsoft.com/office/drawing/2014/main" id="{37267BD9-D894-F39F-B02D-D7B64EED0207}"/>
                </a:ext>
              </a:extLst>
            </p:cNvPr>
            <p:cNvSpPr/>
            <p:nvPr/>
          </p:nvSpPr>
          <p:spPr>
            <a:xfrm>
              <a:off x="204815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5119;p77">
              <a:extLst>
                <a:ext uri="{FF2B5EF4-FFF2-40B4-BE49-F238E27FC236}">
                  <a16:creationId xmlns:a16="http://schemas.microsoft.com/office/drawing/2014/main" id="{64D667F2-CBE4-5A3C-AE9E-BAA4B5975FD5}"/>
                </a:ext>
              </a:extLst>
            </p:cNvPr>
            <p:cNvSpPr/>
            <p:nvPr/>
          </p:nvSpPr>
          <p:spPr>
            <a:xfrm>
              <a:off x="2027190" y="19695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5120;p77">
              <a:extLst>
                <a:ext uri="{FF2B5EF4-FFF2-40B4-BE49-F238E27FC236}">
                  <a16:creationId xmlns:a16="http://schemas.microsoft.com/office/drawing/2014/main" id="{A6AE280E-4B84-FB49-272E-DB38866785D6}"/>
                </a:ext>
              </a:extLst>
            </p:cNvPr>
            <p:cNvSpPr/>
            <p:nvPr/>
          </p:nvSpPr>
          <p:spPr>
            <a:xfrm>
              <a:off x="2043971" y="1930954"/>
              <a:ext cx="869" cy="258"/>
            </a:xfrm>
            <a:custGeom>
              <a:avLst/>
              <a:gdLst/>
              <a:ahLst/>
              <a:cxnLst/>
              <a:rect l="l" t="t" r="r" b="b"/>
              <a:pathLst>
                <a:path w="64" h="19" extrusionOk="0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5121;p77">
              <a:extLst>
                <a:ext uri="{FF2B5EF4-FFF2-40B4-BE49-F238E27FC236}">
                  <a16:creationId xmlns:a16="http://schemas.microsoft.com/office/drawing/2014/main" id="{CD42AB92-D3F2-4F90-9F4D-9B8DCE09BF6D}"/>
                </a:ext>
              </a:extLst>
            </p:cNvPr>
            <p:cNvSpPr/>
            <p:nvPr/>
          </p:nvSpPr>
          <p:spPr>
            <a:xfrm>
              <a:off x="2009036" y="19618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5122;p77">
              <a:extLst>
                <a:ext uri="{FF2B5EF4-FFF2-40B4-BE49-F238E27FC236}">
                  <a16:creationId xmlns:a16="http://schemas.microsoft.com/office/drawing/2014/main" id="{B4AC8790-49E5-4638-4D70-B8381AF3541F}"/>
                </a:ext>
              </a:extLst>
            </p:cNvPr>
            <p:cNvSpPr/>
            <p:nvPr/>
          </p:nvSpPr>
          <p:spPr>
            <a:xfrm>
              <a:off x="2008276" y="19639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5123;p77">
              <a:extLst>
                <a:ext uri="{FF2B5EF4-FFF2-40B4-BE49-F238E27FC236}">
                  <a16:creationId xmlns:a16="http://schemas.microsoft.com/office/drawing/2014/main" id="{6073C989-EB44-FEAF-ADBE-B5012446B91A}"/>
                </a:ext>
              </a:extLst>
            </p:cNvPr>
            <p:cNvSpPr/>
            <p:nvPr/>
          </p:nvSpPr>
          <p:spPr>
            <a:xfrm>
              <a:off x="2008561" y="196318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5124;p77">
              <a:extLst>
                <a:ext uri="{FF2B5EF4-FFF2-40B4-BE49-F238E27FC236}">
                  <a16:creationId xmlns:a16="http://schemas.microsoft.com/office/drawing/2014/main" id="{C424ED6B-BF57-9C7C-46C0-B0C61DF1ABEE}"/>
                </a:ext>
              </a:extLst>
            </p:cNvPr>
            <p:cNvSpPr/>
            <p:nvPr/>
          </p:nvSpPr>
          <p:spPr>
            <a:xfrm>
              <a:off x="2028805" y="1937607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5125;p77">
              <a:extLst>
                <a:ext uri="{FF2B5EF4-FFF2-40B4-BE49-F238E27FC236}">
                  <a16:creationId xmlns:a16="http://schemas.microsoft.com/office/drawing/2014/main" id="{5EB4BB09-E297-13EB-D373-43A45E9266CC}"/>
                </a:ext>
              </a:extLst>
            </p:cNvPr>
            <p:cNvSpPr/>
            <p:nvPr/>
          </p:nvSpPr>
          <p:spPr>
            <a:xfrm>
              <a:off x="2008846" y="196252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5126;p77">
              <a:extLst>
                <a:ext uri="{FF2B5EF4-FFF2-40B4-BE49-F238E27FC236}">
                  <a16:creationId xmlns:a16="http://schemas.microsoft.com/office/drawing/2014/main" id="{F2D63744-D65F-280D-E5A2-0B98DAF0969B}"/>
                </a:ext>
              </a:extLst>
            </p:cNvPr>
            <p:cNvSpPr/>
            <p:nvPr/>
          </p:nvSpPr>
          <p:spPr>
            <a:xfrm>
              <a:off x="2009647" y="1960335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5127;p77">
              <a:extLst>
                <a:ext uri="{FF2B5EF4-FFF2-40B4-BE49-F238E27FC236}">
                  <a16:creationId xmlns:a16="http://schemas.microsoft.com/office/drawing/2014/main" id="{13BD9566-23A7-4BB5-4AE4-02BA2DE8F862}"/>
                </a:ext>
              </a:extLst>
            </p:cNvPr>
            <p:cNvSpPr/>
            <p:nvPr/>
          </p:nvSpPr>
          <p:spPr>
            <a:xfrm>
              <a:off x="2029796" y="1937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5128;p77">
              <a:extLst>
                <a:ext uri="{FF2B5EF4-FFF2-40B4-BE49-F238E27FC236}">
                  <a16:creationId xmlns:a16="http://schemas.microsoft.com/office/drawing/2014/main" id="{BD699767-632F-9144-E33B-E6A899D9A7DF}"/>
                </a:ext>
              </a:extLst>
            </p:cNvPr>
            <p:cNvSpPr/>
            <p:nvPr/>
          </p:nvSpPr>
          <p:spPr>
            <a:xfrm>
              <a:off x="2009267" y="196128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5129;p77">
              <a:extLst>
                <a:ext uri="{FF2B5EF4-FFF2-40B4-BE49-F238E27FC236}">
                  <a16:creationId xmlns:a16="http://schemas.microsoft.com/office/drawing/2014/main" id="{290BAFF7-2C59-FDA7-BCEE-5D468D0DF57F}"/>
                </a:ext>
              </a:extLst>
            </p:cNvPr>
            <p:cNvSpPr/>
            <p:nvPr/>
          </p:nvSpPr>
          <p:spPr>
            <a:xfrm>
              <a:off x="2009457" y="196075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5130;p77">
              <a:extLst>
                <a:ext uri="{FF2B5EF4-FFF2-40B4-BE49-F238E27FC236}">
                  <a16:creationId xmlns:a16="http://schemas.microsoft.com/office/drawing/2014/main" id="{5F1118B1-BD21-A2F8-590B-BAC888F387E1}"/>
                </a:ext>
              </a:extLst>
            </p:cNvPr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5131;p77">
              <a:extLst>
                <a:ext uri="{FF2B5EF4-FFF2-40B4-BE49-F238E27FC236}">
                  <a16:creationId xmlns:a16="http://schemas.microsoft.com/office/drawing/2014/main" id="{4D72F986-7F4A-19D9-0AA5-6E5BD98FB65D}"/>
                </a:ext>
              </a:extLst>
            </p:cNvPr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5132;p77">
              <a:extLst>
                <a:ext uri="{FF2B5EF4-FFF2-40B4-BE49-F238E27FC236}">
                  <a16:creationId xmlns:a16="http://schemas.microsoft.com/office/drawing/2014/main" id="{74851C24-EB86-B5CA-E7FB-F4F8F0FE33F5}"/>
                </a:ext>
              </a:extLst>
            </p:cNvPr>
            <p:cNvSpPr/>
            <p:nvPr/>
          </p:nvSpPr>
          <p:spPr>
            <a:xfrm>
              <a:off x="2051520" y="1865551"/>
              <a:ext cx="112191" cy="87765"/>
            </a:xfrm>
            <a:custGeom>
              <a:avLst/>
              <a:gdLst/>
              <a:ahLst/>
              <a:cxnLst/>
              <a:rect l="l" t="t" r="r" b="b"/>
              <a:pathLst>
                <a:path w="8263" h="6464" extrusionOk="0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5133;p77">
              <a:extLst>
                <a:ext uri="{FF2B5EF4-FFF2-40B4-BE49-F238E27FC236}">
                  <a16:creationId xmlns:a16="http://schemas.microsoft.com/office/drawing/2014/main" id="{7752BC88-FA99-7872-593C-FAAA2EFA4D9B}"/>
                </a:ext>
              </a:extLst>
            </p:cNvPr>
            <p:cNvSpPr/>
            <p:nvPr/>
          </p:nvSpPr>
          <p:spPr>
            <a:xfrm>
              <a:off x="2080902" y="1899970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5134;p77">
              <a:extLst>
                <a:ext uri="{FF2B5EF4-FFF2-40B4-BE49-F238E27FC236}">
                  <a16:creationId xmlns:a16="http://schemas.microsoft.com/office/drawing/2014/main" id="{218CD8C8-7F51-5E71-8DAF-F358F4C0C11D}"/>
                </a:ext>
              </a:extLst>
            </p:cNvPr>
            <p:cNvSpPr/>
            <p:nvPr/>
          </p:nvSpPr>
          <p:spPr>
            <a:xfrm>
              <a:off x="2147120" y="186684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5135;p77">
              <a:extLst>
                <a:ext uri="{FF2B5EF4-FFF2-40B4-BE49-F238E27FC236}">
                  <a16:creationId xmlns:a16="http://schemas.microsoft.com/office/drawing/2014/main" id="{2CC3C4D1-96CD-F073-4E72-9F18955DD405}"/>
                </a:ext>
              </a:extLst>
            </p:cNvPr>
            <p:cNvSpPr/>
            <p:nvPr/>
          </p:nvSpPr>
          <p:spPr>
            <a:xfrm>
              <a:off x="2138131" y="1865510"/>
              <a:ext cx="2525" cy="149"/>
            </a:xfrm>
            <a:custGeom>
              <a:avLst/>
              <a:gdLst/>
              <a:ahLst/>
              <a:cxnLst/>
              <a:rect l="l" t="t" r="r" b="b"/>
              <a:pathLst>
                <a:path w="186" h="11" extrusionOk="0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5136;p77">
              <a:extLst>
                <a:ext uri="{FF2B5EF4-FFF2-40B4-BE49-F238E27FC236}">
                  <a16:creationId xmlns:a16="http://schemas.microsoft.com/office/drawing/2014/main" id="{24C69B37-E5DD-14BA-CD44-B6B85CB92101}"/>
                </a:ext>
              </a:extLst>
            </p:cNvPr>
            <p:cNvSpPr/>
            <p:nvPr/>
          </p:nvSpPr>
          <p:spPr>
            <a:xfrm>
              <a:off x="2140888" y="186564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5137;p77">
              <a:extLst>
                <a:ext uri="{FF2B5EF4-FFF2-40B4-BE49-F238E27FC236}">
                  <a16:creationId xmlns:a16="http://schemas.microsoft.com/office/drawing/2014/main" id="{61522382-253A-2733-ACDA-59C94F0BD542}"/>
                </a:ext>
              </a:extLst>
            </p:cNvPr>
            <p:cNvSpPr/>
            <p:nvPr/>
          </p:nvSpPr>
          <p:spPr>
            <a:xfrm>
              <a:off x="2145219" y="1866311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5138;p77">
              <a:extLst>
                <a:ext uri="{FF2B5EF4-FFF2-40B4-BE49-F238E27FC236}">
                  <a16:creationId xmlns:a16="http://schemas.microsoft.com/office/drawing/2014/main" id="{9AB281D0-7868-F583-45AB-8541D7A3015D}"/>
                </a:ext>
              </a:extLst>
            </p:cNvPr>
            <p:cNvSpPr/>
            <p:nvPr/>
          </p:nvSpPr>
          <p:spPr>
            <a:xfrm>
              <a:off x="2147690" y="18670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5139;p77">
              <a:extLst>
                <a:ext uri="{FF2B5EF4-FFF2-40B4-BE49-F238E27FC236}">
                  <a16:creationId xmlns:a16="http://schemas.microsoft.com/office/drawing/2014/main" id="{59AA8A80-CFDA-A842-0FF0-D35DA3ACC28C}"/>
                </a:ext>
              </a:extLst>
            </p:cNvPr>
            <p:cNvSpPr/>
            <p:nvPr/>
          </p:nvSpPr>
          <p:spPr>
            <a:xfrm>
              <a:off x="2144554" y="1866175"/>
              <a:ext cx="285" cy="54"/>
            </a:xfrm>
            <a:custGeom>
              <a:avLst/>
              <a:gdLst/>
              <a:ahLst/>
              <a:cxnLst/>
              <a:rect l="l" t="t" r="r" b="b"/>
              <a:pathLst>
                <a:path w="21" h="4" extrusionOk="0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5140;p77">
              <a:extLst>
                <a:ext uri="{FF2B5EF4-FFF2-40B4-BE49-F238E27FC236}">
                  <a16:creationId xmlns:a16="http://schemas.microsoft.com/office/drawing/2014/main" id="{A871DA88-6365-A98C-F837-2A3A0FD44BB8}"/>
                </a:ext>
              </a:extLst>
            </p:cNvPr>
            <p:cNvSpPr/>
            <p:nvPr/>
          </p:nvSpPr>
          <p:spPr>
            <a:xfrm>
              <a:off x="2146495" y="1866650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5141;p77">
              <a:extLst>
                <a:ext uri="{FF2B5EF4-FFF2-40B4-BE49-F238E27FC236}">
                  <a16:creationId xmlns:a16="http://schemas.microsoft.com/office/drawing/2014/main" id="{EFFDC308-3E36-617A-E671-69EDA165D7E2}"/>
                </a:ext>
              </a:extLst>
            </p:cNvPr>
            <p:cNvSpPr/>
            <p:nvPr/>
          </p:nvSpPr>
          <p:spPr>
            <a:xfrm>
              <a:off x="2145884" y="186646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5142;p77">
              <a:extLst>
                <a:ext uri="{FF2B5EF4-FFF2-40B4-BE49-F238E27FC236}">
                  <a16:creationId xmlns:a16="http://schemas.microsoft.com/office/drawing/2014/main" id="{0888988E-E11E-D6CC-F5D1-F0A58F1850BF}"/>
                </a:ext>
              </a:extLst>
            </p:cNvPr>
            <p:cNvSpPr/>
            <p:nvPr/>
          </p:nvSpPr>
          <p:spPr>
            <a:xfrm>
              <a:off x="2153202" y="1872014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5143;p77">
              <a:extLst>
                <a:ext uri="{FF2B5EF4-FFF2-40B4-BE49-F238E27FC236}">
                  <a16:creationId xmlns:a16="http://schemas.microsoft.com/office/drawing/2014/main" id="{AE3B2306-750D-C461-4A3D-732BCFDC600A}"/>
                </a:ext>
              </a:extLst>
            </p:cNvPr>
            <p:cNvSpPr/>
            <p:nvPr/>
          </p:nvSpPr>
          <p:spPr>
            <a:xfrm>
              <a:off x="2143875" y="186602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5144;p77">
              <a:extLst>
                <a:ext uri="{FF2B5EF4-FFF2-40B4-BE49-F238E27FC236}">
                  <a16:creationId xmlns:a16="http://schemas.microsoft.com/office/drawing/2014/main" id="{9691DF14-9EE9-BB9B-8E5B-713017094B8C}"/>
                </a:ext>
              </a:extLst>
            </p:cNvPr>
            <p:cNvSpPr/>
            <p:nvPr/>
          </p:nvSpPr>
          <p:spPr>
            <a:xfrm>
              <a:off x="2143169" y="186593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5145;p77">
              <a:extLst>
                <a:ext uri="{FF2B5EF4-FFF2-40B4-BE49-F238E27FC236}">
                  <a16:creationId xmlns:a16="http://schemas.microsoft.com/office/drawing/2014/main" id="{6F358A49-D184-4481-EF8D-9C246497882D}"/>
                </a:ext>
              </a:extLst>
            </p:cNvPr>
            <p:cNvSpPr/>
            <p:nvPr/>
          </p:nvSpPr>
          <p:spPr>
            <a:xfrm>
              <a:off x="2141648" y="186574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5146;p77">
              <a:extLst>
                <a:ext uri="{FF2B5EF4-FFF2-40B4-BE49-F238E27FC236}">
                  <a16:creationId xmlns:a16="http://schemas.microsoft.com/office/drawing/2014/main" id="{8BC0DC56-32D4-329C-74F6-19FBE6250253}"/>
                </a:ext>
              </a:extLst>
            </p:cNvPr>
            <p:cNvSpPr/>
            <p:nvPr/>
          </p:nvSpPr>
          <p:spPr>
            <a:xfrm>
              <a:off x="2142449" y="186583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5147;p77">
              <a:extLst>
                <a:ext uri="{FF2B5EF4-FFF2-40B4-BE49-F238E27FC236}">
                  <a16:creationId xmlns:a16="http://schemas.microsoft.com/office/drawing/2014/main" id="{5944C9C9-90EB-05C4-9E4F-5EE4EA665D1C}"/>
                </a:ext>
              </a:extLst>
            </p:cNvPr>
            <p:cNvSpPr/>
            <p:nvPr/>
          </p:nvSpPr>
          <p:spPr>
            <a:xfrm>
              <a:off x="2122300" y="1942359"/>
              <a:ext cx="4481" cy="2539"/>
            </a:xfrm>
            <a:custGeom>
              <a:avLst/>
              <a:gdLst/>
              <a:ahLst/>
              <a:cxnLst/>
              <a:rect l="l" t="t" r="r" b="b"/>
              <a:pathLst>
                <a:path w="330" h="187" extrusionOk="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5148;p77">
              <a:extLst>
                <a:ext uri="{FF2B5EF4-FFF2-40B4-BE49-F238E27FC236}">
                  <a16:creationId xmlns:a16="http://schemas.microsoft.com/office/drawing/2014/main" id="{9EB703A8-B5A6-FE7C-5244-3BAF4388F0F2}"/>
                </a:ext>
              </a:extLst>
            </p:cNvPr>
            <p:cNvSpPr/>
            <p:nvPr/>
          </p:nvSpPr>
          <p:spPr>
            <a:xfrm>
              <a:off x="2074860" y="1952637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5149;p77">
              <a:extLst>
                <a:ext uri="{FF2B5EF4-FFF2-40B4-BE49-F238E27FC236}">
                  <a16:creationId xmlns:a16="http://schemas.microsoft.com/office/drawing/2014/main" id="{1C287799-757E-79C3-218A-49EBD52FC4B9}"/>
                </a:ext>
              </a:extLst>
            </p:cNvPr>
            <p:cNvSpPr/>
            <p:nvPr/>
          </p:nvSpPr>
          <p:spPr>
            <a:xfrm>
              <a:off x="2074575" y="1952868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5150;p77">
              <a:extLst>
                <a:ext uri="{FF2B5EF4-FFF2-40B4-BE49-F238E27FC236}">
                  <a16:creationId xmlns:a16="http://schemas.microsoft.com/office/drawing/2014/main" id="{122B530F-CDAA-2CA5-DA35-FFF6358C7542}"/>
                </a:ext>
              </a:extLst>
            </p:cNvPr>
            <p:cNvSpPr/>
            <p:nvPr/>
          </p:nvSpPr>
          <p:spPr>
            <a:xfrm>
              <a:off x="2066741" y="1951822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5151;p77">
              <a:extLst>
                <a:ext uri="{FF2B5EF4-FFF2-40B4-BE49-F238E27FC236}">
                  <a16:creationId xmlns:a16="http://schemas.microsoft.com/office/drawing/2014/main" id="{F38E1BBE-805A-96AB-B463-A28D21D9C26A}"/>
                </a:ext>
              </a:extLst>
            </p:cNvPr>
            <p:cNvSpPr/>
            <p:nvPr/>
          </p:nvSpPr>
          <p:spPr>
            <a:xfrm>
              <a:off x="2067732" y="1949881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5152;p77">
              <a:extLst>
                <a:ext uri="{FF2B5EF4-FFF2-40B4-BE49-F238E27FC236}">
                  <a16:creationId xmlns:a16="http://schemas.microsoft.com/office/drawing/2014/main" id="{166338FE-F39C-E34F-B0F7-1CFD00781A88}"/>
                </a:ext>
              </a:extLst>
            </p:cNvPr>
            <p:cNvSpPr/>
            <p:nvPr/>
          </p:nvSpPr>
          <p:spPr>
            <a:xfrm>
              <a:off x="2067121" y="195077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5153;p77">
              <a:extLst>
                <a:ext uri="{FF2B5EF4-FFF2-40B4-BE49-F238E27FC236}">
                  <a16:creationId xmlns:a16="http://schemas.microsoft.com/office/drawing/2014/main" id="{B0D7E65C-A4A9-07B0-1A7A-38D4ACD02269}"/>
                </a:ext>
              </a:extLst>
            </p:cNvPr>
            <p:cNvSpPr/>
            <p:nvPr/>
          </p:nvSpPr>
          <p:spPr>
            <a:xfrm>
              <a:off x="2066877" y="19513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5154;p77">
              <a:extLst>
                <a:ext uri="{FF2B5EF4-FFF2-40B4-BE49-F238E27FC236}">
                  <a16:creationId xmlns:a16="http://schemas.microsoft.com/office/drawing/2014/main" id="{CEFE780A-5C89-F14E-87AC-DB45D3C9639A}"/>
                </a:ext>
              </a:extLst>
            </p:cNvPr>
            <p:cNvSpPr/>
            <p:nvPr/>
          </p:nvSpPr>
          <p:spPr>
            <a:xfrm>
              <a:off x="2073530" y="1953343"/>
              <a:ext cx="1059" cy="122"/>
            </a:xfrm>
            <a:custGeom>
              <a:avLst/>
              <a:gdLst/>
              <a:ahLst/>
              <a:cxnLst/>
              <a:rect l="l" t="t" r="r" b="b"/>
              <a:pathLst>
                <a:path w="78" h="9" extrusionOk="0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5155;p77">
              <a:extLst>
                <a:ext uri="{FF2B5EF4-FFF2-40B4-BE49-F238E27FC236}">
                  <a16:creationId xmlns:a16="http://schemas.microsoft.com/office/drawing/2014/main" id="{959B797F-4844-E2C5-9ACD-2B23E0298481}"/>
                </a:ext>
              </a:extLst>
            </p:cNvPr>
            <p:cNvSpPr/>
            <p:nvPr/>
          </p:nvSpPr>
          <p:spPr>
            <a:xfrm>
              <a:off x="2067352" y="1950166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5156;p77">
              <a:extLst>
                <a:ext uri="{FF2B5EF4-FFF2-40B4-BE49-F238E27FC236}">
                  <a16:creationId xmlns:a16="http://schemas.microsoft.com/office/drawing/2014/main" id="{3BC2F891-1B12-9A02-9879-0EDFD1727127}"/>
                </a:ext>
              </a:extLst>
            </p:cNvPr>
            <p:cNvSpPr/>
            <p:nvPr/>
          </p:nvSpPr>
          <p:spPr>
            <a:xfrm>
              <a:off x="2073054" y="1953153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5157;p77">
              <a:extLst>
                <a:ext uri="{FF2B5EF4-FFF2-40B4-BE49-F238E27FC236}">
                  <a16:creationId xmlns:a16="http://schemas.microsoft.com/office/drawing/2014/main" id="{B0E9B12D-1ECD-DB01-CADC-FB1931E818C3}"/>
                </a:ext>
              </a:extLst>
            </p:cNvPr>
            <p:cNvSpPr/>
            <p:nvPr/>
          </p:nvSpPr>
          <p:spPr>
            <a:xfrm>
              <a:off x="2069633" y="1949446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5158;p77">
              <a:extLst>
                <a:ext uri="{FF2B5EF4-FFF2-40B4-BE49-F238E27FC236}">
                  <a16:creationId xmlns:a16="http://schemas.microsoft.com/office/drawing/2014/main" id="{F4C66400-E1B1-0262-70B0-569CD120CE2F}"/>
                </a:ext>
              </a:extLst>
            </p:cNvPr>
            <p:cNvSpPr/>
            <p:nvPr/>
          </p:nvSpPr>
          <p:spPr>
            <a:xfrm>
              <a:off x="2069117" y="1949446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5159;p77">
              <a:extLst>
                <a:ext uri="{FF2B5EF4-FFF2-40B4-BE49-F238E27FC236}">
                  <a16:creationId xmlns:a16="http://schemas.microsoft.com/office/drawing/2014/main" id="{AAD5E33F-D9E0-6055-9FEC-196BDD50AABC}"/>
                </a:ext>
              </a:extLst>
            </p:cNvPr>
            <p:cNvSpPr/>
            <p:nvPr/>
          </p:nvSpPr>
          <p:spPr>
            <a:xfrm>
              <a:off x="2070067" y="1949500"/>
              <a:ext cx="2240" cy="1765"/>
            </a:xfrm>
            <a:custGeom>
              <a:avLst/>
              <a:gdLst/>
              <a:ahLst/>
              <a:cxnLst/>
              <a:rect l="l" t="t" r="r" b="b"/>
              <a:pathLst>
                <a:path w="165" h="130" extrusionOk="0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5160;p77">
              <a:extLst>
                <a:ext uri="{FF2B5EF4-FFF2-40B4-BE49-F238E27FC236}">
                  <a16:creationId xmlns:a16="http://schemas.microsoft.com/office/drawing/2014/main" id="{3932282C-BD87-24FF-88D2-9F2F2A9FA97C}"/>
                </a:ext>
              </a:extLst>
            </p:cNvPr>
            <p:cNvSpPr/>
            <p:nvPr/>
          </p:nvSpPr>
          <p:spPr>
            <a:xfrm>
              <a:off x="2068207" y="1949636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5161;p77">
              <a:extLst>
                <a:ext uri="{FF2B5EF4-FFF2-40B4-BE49-F238E27FC236}">
                  <a16:creationId xmlns:a16="http://schemas.microsoft.com/office/drawing/2014/main" id="{481D2886-A62A-273A-BDF6-8721772C1C3D}"/>
                </a:ext>
              </a:extLst>
            </p:cNvPr>
            <p:cNvSpPr/>
            <p:nvPr/>
          </p:nvSpPr>
          <p:spPr>
            <a:xfrm>
              <a:off x="2068587" y="1949500"/>
              <a:ext cx="489" cy="149"/>
            </a:xfrm>
            <a:custGeom>
              <a:avLst/>
              <a:gdLst/>
              <a:ahLst/>
              <a:cxnLst/>
              <a:rect l="l" t="t" r="r" b="b"/>
              <a:pathLst>
                <a:path w="36" h="11" extrusionOk="0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5162;p77">
              <a:extLst>
                <a:ext uri="{FF2B5EF4-FFF2-40B4-BE49-F238E27FC236}">
                  <a16:creationId xmlns:a16="http://schemas.microsoft.com/office/drawing/2014/main" id="{F0F76103-2B33-7DFA-4A91-BE48F8B9F520}"/>
                </a:ext>
              </a:extLst>
            </p:cNvPr>
            <p:cNvSpPr/>
            <p:nvPr/>
          </p:nvSpPr>
          <p:spPr>
            <a:xfrm>
              <a:off x="2074439" y="1953302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5163;p77">
              <a:extLst>
                <a:ext uri="{FF2B5EF4-FFF2-40B4-BE49-F238E27FC236}">
                  <a16:creationId xmlns:a16="http://schemas.microsoft.com/office/drawing/2014/main" id="{0CDB75E4-A4B9-C2AE-D0AC-1D817D6FAF2B}"/>
                </a:ext>
              </a:extLst>
            </p:cNvPr>
            <p:cNvSpPr/>
            <p:nvPr/>
          </p:nvSpPr>
          <p:spPr>
            <a:xfrm>
              <a:off x="2080902" y="1902386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5164;p77">
              <a:extLst>
                <a:ext uri="{FF2B5EF4-FFF2-40B4-BE49-F238E27FC236}">
                  <a16:creationId xmlns:a16="http://schemas.microsoft.com/office/drawing/2014/main" id="{6A0E3381-AC4F-55E4-7670-6DC0C0322541}"/>
                </a:ext>
              </a:extLst>
            </p:cNvPr>
            <p:cNvSpPr/>
            <p:nvPr/>
          </p:nvSpPr>
          <p:spPr>
            <a:xfrm>
              <a:off x="2080848" y="1900635"/>
              <a:ext cx="68" cy="679"/>
            </a:xfrm>
            <a:custGeom>
              <a:avLst/>
              <a:gdLst/>
              <a:ahLst/>
              <a:cxnLst/>
              <a:rect l="l" t="t" r="r" b="b"/>
              <a:pathLst>
                <a:path w="5" h="50" extrusionOk="0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5165;p77">
              <a:extLst>
                <a:ext uri="{FF2B5EF4-FFF2-40B4-BE49-F238E27FC236}">
                  <a16:creationId xmlns:a16="http://schemas.microsoft.com/office/drawing/2014/main" id="{AAFD561B-F35E-C8C9-4CA4-0DA5DAE753DA}"/>
                </a:ext>
              </a:extLst>
            </p:cNvPr>
            <p:cNvSpPr/>
            <p:nvPr/>
          </p:nvSpPr>
          <p:spPr>
            <a:xfrm>
              <a:off x="2080943" y="1903961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5166;p77">
              <a:extLst>
                <a:ext uri="{FF2B5EF4-FFF2-40B4-BE49-F238E27FC236}">
                  <a16:creationId xmlns:a16="http://schemas.microsoft.com/office/drawing/2014/main" id="{6030DB08-2520-823B-C683-EE35AD2CC054}"/>
                </a:ext>
              </a:extLst>
            </p:cNvPr>
            <p:cNvSpPr/>
            <p:nvPr/>
          </p:nvSpPr>
          <p:spPr>
            <a:xfrm>
              <a:off x="2080753" y="191603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5167;p77">
              <a:extLst>
                <a:ext uri="{FF2B5EF4-FFF2-40B4-BE49-F238E27FC236}">
                  <a16:creationId xmlns:a16="http://schemas.microsoft.com/office/drawing/2014/main" id="{65C69A28-7C78-1211-76D9-74A576AF0A2F}"/>
                </a:ext>
              </a:extLst>
            </p:cNvPr>
            <p:cNvSpPr/>
            <p:nvPr/>
          </p:nvSpPr>
          <p:spPr>
            <a:xfrm>
              <a:off x="2080848" y="1914077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5168;p77">
              <a:extLst>
                <a:ext uri="{FF2B5EF4-FFF2-40B4-BE49-F238E27FC236}">
                  <a16:creationId xmlns:a16="http://schemas.microsoft.com/office/drawing/2014/main" id="{9B312520-EAEE-8F12-E8B6-29762FD7BE32}"/>
                </a:ext>
              </a:extLst>
            </p:cNvPr>
            <p:cNvSpPr/>
            <p:nvPr/>
          </p:nvSpPr>
          <p:spPr>
            <a:xfrm>
              <a:off x="2080563" y="19184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5169;p77">
              <a:extLst>
                <a:ext uri="{FF2B5EF4-FFF2-40B4-BE49-F238E27FC236}">
                  <a16:creationId xmlns:a16="http://schemas.microsoft.com/office/drawing/2014/main" id="{40F31717-390F-955D-C0F8-BB7AE5F82EDB}"/>
                </a:ext>
              </a:extLst>
            </p:cNvPr>
            <p:cNvSpPr/>
            <p:nvPr/>
          </p:nvSpPr>
          <p:spPr>
            <a:xfrm>
              <a:off x="2080617" y="191816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5170;p77">
              <a:extLst>
                <a:ext uri="{FF2B5EF4-FFF2-40B4-BE49-F238E27FC236}">
                  <a16:creationId xmlns:a16="http://schemas.microsoft.com/office/drawing/2014/main" id="{EF931A4F-8C73-097E-A2B6-E8959EAA8994}"/>
                </a:ext>
              </a:extLst>
            </p:cNvPr>
            <p:cNvSpPr/>
            <p:nvPr/>
          </p:nvSpPr>
          <p:spPr>
            <a:xfrm>
              <a:off x="2080902" y="191327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5171;p77">
              <a:extLst>
                <a:ext uri="{FF2B5EF4-FFF2-40B4-BE49-F238E27FC236}">
                  <a16:creationId xmlns:a16="http://schemas.microsoft.com/office/drawing/2014/main" id="{740768D2-93BE-DD78-400B-B10EBDD43FDF}"/>
                </a:ext>
              </a:extLst>
            </p:cNvPr>
            <p:cNvSpPr/>
            <p:nvPr/>
          </p:nvSpPr>
          <p:spPr>
            <a:xfrm>
              <a:off x="2080658" y="191783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5172;p77">
              <a:extLst>
                <a:ext uri="{FF2B5EF4-FFF2-40B4-BE49-F238E27FC236}">
                  <a16:creationId xmlns:a16="http://schemas.microsoft.com/office/drawing/2014/main" id="{B926F431-0149-6363-137D-98532E8D1E2B}"/>
                </a:ext>
              </a:extLst>
            </p:cNvPr>
            <p:cNvSpPr/>
            <p:nvPr/>
          </p:nvSpPr>
          <p:spPr>
            <a:xfrm>
              <a:off x="2080522" y="191869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5173;p77">
              <a:extLst>
                <a:ext uri="{FF2B5EF4-FFF2-40B4-BE49-F238E27FC236}">
                  <a16:creationId xmlns:a16="http://schemas.microsoft.com/office/drawing/2014/main" id="{C465B0D8-AF5D-3DFA-DC38-13D0362E70D2}"/>
                </a:ext>
              </a:extLst>
            </p:cNvPr>
            <p:cNvSpPr/>
            <p:nvPr/>
          </p:nvSpPr>
          <p:spPr>
            <a:xfrm>
              <a:off x="2080373" y="191920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5174;p77">
              <a:extLst>
                <a:ext uri="{FF2B5EF4-FFF2-40B4-BE49-F238E27FC236}">
                  <a16:creationId xmlns:a16="http://schemas.microsoft.com/office/drawing/2014/main" id="{A98EF59E-E6F2-DB0C-F0DE-3FF04FDDA12D}"/>
                </a:ext>
              </a:extLst>
            </p:cNvPr>
            <p:cNvSpPr/>
            <p:nvPr/>
          </p:nvSpPr>
          <p:spPr>
            <a:xfrm>
              <a:off x="2080468" y="191892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5175;p77">
              <a:extLst>
                <a:ext uri="{FF2B5EF4-FFF2-40B4-BE49-F238E27FC236}">
                  <a16:creationId xmlns:a16="http://schemas.microsoft.com/office/drawing/2014/main" id="{7C014565-EBC3-7259-CFFA-D748CF29FB7C}"/>
                </a:ext>
              </a:extLst>
            </p:cNvPr>
            <p:cNvSpPr/>
            <p:nvPr/>
          </p:nvSpPr>
          <p:spPr>
            <a:xfrm>
              <a:off x="2080427" y="19190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5176;p77">
              <a:extLst>
                <a:ext uri="{FF2B5EF4-FFF2-40B4-BE49-F238E27FC236}">
                  <a16:creationId xmlns:a16="http://schemas.microsoft.com/office/drawing/2014/main" id="{D1BF008F-326C-6E60-1220-19E45687D580}"/>
                </a:ext>
              </a:extLst>
            </p:cNvPr>
            <p:cNvSpPr/>
            <p:nvPr/>
          </p:nvSpPr>
          <p:spPr>
            <a:xfrm>
              <a:off x="2080943" y="19104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5177;p77">
              <a:extLst>
                <a:ext uri="{FF2B5EF4-FFF2-40B4-BE49-F238E27FC236}">
                  <a16:creationId xmlns:a16="http://schemas.microsoft.com/office/drawing/2014/main" id="{00FF2133-2590-F476-A8BA-5872514C08A1}"/>
                </a:ext>
              </a:extLst>
            </p:cNvPr>
            <p:cNvSpPr/>
            <p:nvPr/>
          </p:nvSpPr>
          <p:spPr>
            <a:xfrm>
              <a:off x="2080943" y="19114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5178;p77">
              <a:extLst>
                <a:ext uri="{FF2B5EF4-FFF2-40B4-BE49-F238E27FC236}">
                  <a16:creationId xmlns:a16="http://schemas.microsoft.com/office/drawing/2014/main" id="{1437094A-B2CA-5216-4830-5BA39283CF0D}"/>
                </a:ext>
              </a:extLst>
            </p:cNvPr>
            <p:cNvSpPr/>
            <p:nvPr/>
          </p:nvSpPr>
          <p:spPr>
            <a:xfrm>
              <a:off x="2080902" y="1912420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5179;p77">
              <a:extLst>
                <a:ext uri="{FF2B5EF4-FFF2-40B4-BE49-F238E27FC236}">
                  <a16:creationId xmlns:a16="http://schemas.microsoft.com/office/drawing/2014/main" id="{7F608F78-F91A-E69D-3009-23E71554050C}"/>
                </a:ext>
              </a:extLst>
            </p:cNvPr>
            <p:cNvSpPr/>
            <p:nvPr/>
          </p:nvSpPr>
          <p:spPr>
            <a:xfrm>
              <a:off x="2080848" y="191479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5180;p77">
              <a:extLst>
                <a:ext uri="{FF2B5EF4-FFF2-40B4-BE49-F238E27FC236}">
                  <a16:creationId xmlns:a16="http://schemas.microsoft.com/office/drawing/2014/main" id="{E1131C61-5DC1-03B7-F648-A4EB175F7556}"/>
                </a:ext>
              </a:extLst>
            </p:cNvPr>
            <p:cNvSpPr/>
            <p:nvPr/>
          </p:nvSpPr>
          <p:spPr>
            <a:xfrm>
              <a:off x="2080753" y="1916548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5181;p77">
              <a:extLst>
                <a:ext uri="{FF2B5EF4-FFF2-40B4-BE49-F238E27FC236}">
                  <a16:creationId xmlns:a16="http://schemas.microsoft.com/office/drawing/2014/main" id="{606EB38C-2862-EC71-8512-05CD4227164C}"/>
                </a:ext>
              </a:extLst>
            </p:cNvPr>
            <p:cNvSpPr/>
            <p:nvPr/>
          </p:nvSpPr>
          <p:spPr>
            <a:xfrm>
              <a:off x="2080712" y="191707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5182;p77">
              <a:extLst>
                <a:ext uri="{FF2B5EF4-FFF2-40B4-BE49-F238E27FC236}">
                  <a16:creationId xmlns:a16="http://schemas.microsoft.com/office/drawing/2014/main" id="{7C6BD709-86DA-1FEB-4043-D09800D1FF41}"/>
                </a:ext>
              </a:extLst>
            </p:cNvPr>
            <p:cNvSpPr/>
            <p:nvPr/>
          </p:nvSpPr>
          <p:spPr>
            <a:xfrm>
              <a:off x="2080807" y="191546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5183;p77">
              <a:extLst>
                <a:ext uri="{FF2B5EF4-FFF2-40B4-BE49-F238E27FC236}">
                  <a16:creationId xmlns:a16="http://schemas.microsoft.com/office/drawing/2014/main" id="{16A20DFB-47A9-2EEE-A5A9-33CAAB44020F}"/>
                </a:ext>
              </a:extLst>
            </p:cNvPr>
            <p:cNvSpPr/>
            <p:nvPr/>
          </p:nvSpPr>
          <p:spPr>
            <a:xfrm>
              <a:off x="2080658" y="191745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5184;p77">
              <a:extLst>
                <a:ext uri="{FF2B5EF4-FFF2-40B4-BE49-F238E27FC236}">
                  <a16:creationId xmlns:a16="http://schemas.microsoft.com/office/drawing/2014/main" id="{A8589875-4C4B-69AE-A643-165F58187531}"/>
                </a:ext>
              </a:extLst>
            </p:cNvPr>
            <p:cNvSpPr/>
            <p:nvPr/>
          </p:nvSpPr>
          <p:spPr>
            <a:xfrm>
              <a:off x="2050855" y="1932094"/>
              <a:ext cx="1629" cy="68"/>
            </a:xfrm>
            <a:custGeom>
              <a:avLst/>
              <a:gdLst/>
              <a:ahLst/>
              <a:cxnLst/>
              <a:rect l="l" t="t" r="r" b="b"/>
              <a:pathLst>
                <a:path w="120" h="5" extrusionOk="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5185;p77">
              <a:extLst>
                <a:ext uri="{FF2B5EF4-FFF2-40B4-BE49-F238E27FC236}">
                  <a16:creationId xmlns:a16="http://schemas.microsoft.com/office/drawing/2014/main" id="{AF11F599-26F8-5743-7E1B-BD5EFAD75C4A}"/>
                </a:ext>
              </a:extLst>
            </p:cNvPr>
            <p:cNvSpPr/>
            <p:nvPr/>
          </p:nvSpPr>
          <p:spPr>
            <a:xfrm>
              <a:off x="2080943" y="1905482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5186;p77">
              <a:extLst>
                <a:ext uri="{FF2B5EF4-FFF2-40B4-BE49-F238E27FC236}">
                  <a16:creationId xmlns:a16="http://schemas.microsoft.com/office/drawing/2014/main" id="{01BDA752-FCCB-6B82-CA7A-A11FA7CBA0E9}"/>
                </a:ext>
              </a:extLst>
            </p:cNvPr>
            <p:cNvSpPr/>
            <p:nvPr/>
          </p:nvSpPr>
          <p:spPr>
            <a:xfrm>
              <a:off x="2080943" y="190681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5187;p77">
              <a:extLst>
                <a:ext uri="{FF2B5EF4-FFF2-40B4-BE49-F238E27FC236}">
                  <a16:creationId xmlns:a16="http://schemas.microsoft.com/office/drawing/2014/main" id="{62EE582F-C437-E234-D342-DA7A4A8B6FF2}"/>
                </a:ext>
              </a:extLst>
            </p:cNvPr>
            <p:cNvSpPr/>
            <p:nvPr/>
          </p:nvSpPr>
          <p:spPr>
            <a:xfrm>
              <a:off x="2054996" y="193171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5188;p77">
              <a:extLst>
                <a:ext uri="{FF2B5EF4-FFF2-40B4-BE49-F238E27FC236}">
                  <a16:creationId xmlns:a16="http://schemas.microsoft.com/office/drawing/2014/main" id="{560405BB-2BDD-ECB4-2EB1-6FEE537AA06A}"/>
                </a:ext>
              </a:extLst>
            </p:cNvPr>
            <p:cNvSpPr/>
            <p:nvPr/>
          </p:nvSpPr>
          <p:spPr>
            <a:xfrm>
              <a:off x="2080943" y="1909325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5189;p77">
              <a:extLst>
                <a:ext uri="{FF2B5EF4-FFF2-40B4-BE49-F238E27FC236}">
                  <a16:creationId xmlns:a16="http://schemas.microsoft.com/office/drawing/2014/main" id="{A68899C2-71A7-8435-BDE8-A8009811E73F}"/>
                </a:ext>
              </a:extLst>
            </p:cNvPr>
            <p:cNvSpPr/>
            <p:nvPr/>
          </p:nvSpPr>
          <p:spPr>
            <a:xfrm>
              <a:off x="2080943" y="19080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5190;p77">
              <a:extLst>
                <a:ext uri="{FF2B5EF4-FFF2-40B4-BE49-F238E27FC236}">
                  <a16:creationId xmlns:a16="http://schemas.microsoft.com/office/drawing/2014/main" id="{69E0C611-6FDC-9C60-2D12-C0CF36E53A65}"/>
                </a:ext>
              </a:extLst>
            </p:cNvPr>
            <p:cNvSpPr/>
            <p:nvPr/>
          </p:nvSpPr>
          <p:spPr>
            <a:xfrm>
              <a:off x="2062124" y="1929243"/>
              <a:ext cx="5906" cy="638"/>
            </a:xfrm>
            <a:custGeom>
              <a:avLst/>
              <a:gdLst/>
              <a:ahLst/>
              <a:cxnLst/>
              <a:rect l="l" t="t" r="r" b="b"/>
              <a:pathLst>
                <a:path w="435" h="47" extrusionOk="0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5191;p77">
              <a:extLst>
                <a:ext uri="{FF2B5EF4-FFF2-40B4-BE49-F238E27FC236}">
                  <a16:creationId xmlns:a16="http://schemas.microsoft.com/office/drawing/2014/main" id="{36F7C639-006D-053F-D826-F26F14C282AF}"/>
                </a:ext>
              </a:extLst>
            </p:cNvPr>
            <p:cNvSpPr/>
            <p:nvPr/>
          </p:nvSpPr>
          <p:spPr>
            <a:xfrm>
              <a:off x="2080237" y="191954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5192;p77">
              <a:extLst>
                <a:ext uri="{FF2B5EF4-FFF2-40B4-BE49-F238E27FC236}">
                  <a16:creationId xmlns:a16="http://schemas.microsoft.com/office/drawing/2014/main" id="{6B374C75-E28E-E76E-A38B-9EFDE3C5EEF5}"/>
                </a:ext>
              </a:extLst>
            </p:cNvPr>
            <p:cNvSpPr/>
            <p:nvPr/>
          </p:nvSpPr>
          <p:spPr>
            <a:xfrm>
              <a:off x="2080332" y="191935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5193;p77">
              <a:extLst>
                <a:ext uri="{FF2B5EF4-FFF2-40B4-BE49-F238E27FC236}">
                  <a16:creationId xmlns:a16="http://schemas.microsoft.com/office/drawing/2014/main" id="{2AF30BBC-9940-0BA9-0B8B-E24B62F1DAC0}"/>
                </a:ext>
              </a:extLst>
            </p:cNvPr>
            <p:cNvSpPr/>
            <p:nvPr/>
          </p:nvSpPr>
          <p:spPr>
            <a:xfrm>
              <a:off x="2080278" y="19194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5194;p77">
              <a:extLst>
                <a:ext uri="{FF2B5EF4-FFF2-40B4-BE49-F238E27FC236}">
                  <a16:creationId xmlns:a16="http://schemas.microsoft.com/office/drawing/2014/main" id="{282A4F75-2CCF-16DE-7F70-E8DBF80BE414}"/>
                </a:ext>
              </a:extLst>
            </p:cNvPr>
            <p:cNvSpPr/>
            <p:nvPr/>
          </p:nvSpPr>
          <p:spPr>
            <a:xfrm>
              <a:off x="2080183" y="191960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5195;p77">
              <a:extLst>
                <a:ext uri="{FF2B5EF4-FFF2-40B4-BE49-F238E27FC236}">
                  <a16:creationId xmlns:a16="http://schemas.microsoft.com/office/drawing/2014/main" id="{C6F428EF-7B83-32D9-6078-6693DD983DD9}"/>
                </a:ext>
              </a:extLst>
            </p:cNvPr>
            <p:cNvSpPr/>
            <p:nvPr/>
          </p:nvSpPr>
          <p:spPr>
            <a:xfrm>
              <a:off x="2080142" y="191964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5196;p77">
              <a:extLst>
                <a:ext uri="{FF2B5EF4-FFF2-40B4-BE49-F238E27FC236}">
                  <a16:creationId xmlns:a16="http://schemas.microsoft.com/office/drawing/2014/main" id="{56A69BA8-EEE6-75FB-AFA2-FFFBF7FC1859}"/>
                </a:ext>
              </a:extLst>
            </p:cNvPr>
            <p:cNvSpPr/>
            <p:nvPr/>
          </p:nvSpPr>
          <p:spPr>
            <a:xfrm>
              <a:off x="2079992" y="19197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5197;p77">
              <a:extLst>
                <a:ext uri="{FF2B5EF4-FFF2-40B4-BE49-F238E27FC236}">
                  <a16:creationId xmlns:a16="http://schemas.microsoft.com/office/drawing/2014/main" id="{F48A2EAC-A229-BB77-B5E9-509BA83613A1}"/>
                </a:ext>
              </a:extLst>
            </p:cNvPr>
            <p:cNvSpPr/>
            <p:nvPr/>
          </p:nvSpPr>
          <p:spPr>
            <a:xfrm>
              <a:off x="2060658" y="1947735"/>
              <a:ext cx="1914" cy="407"/>
            </a:xfrm>
            <a:custGeom>
              <a:avLst/>
              <a:gdLst/>
              <a:ahLst/>
              <a:cxnLst/>
              <a:rect l="l" t="t" r="r" b="b"/>
              <a:pathLst>
                <a:path w="141" h="30" extrusionOk="0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5198;p77">
              <a:extLst>
                <a:ext uri="{FF2B5EF4-FFF2-40B4-BE49-F238E27FC236}">
                  <a16:creationId xmlns:a16="http://schemas.microsoft.com/office/drawing/2014/main" id="{DD97885D-9A21-CA3E-7525-5C841C0FDE43}"/>
                </a:ext>
              </a:extLst>
            </p:cNvPr>
            <p:cNvSpPr/>
            <p:nvPr/>
          </p:nvSpPr>
          <p:spPr>
            <a:xfrm>
              <a:off x="2050855" y="19321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5199;p77">
              <a:extLst>
                <a:ext uri="{FF2B5EF4-FFF2-40B4-BE49-F238E27FC236}">
                  <a16:creationId xmlns:a16="http://schemas.microsoft.com/office/drawing/2014/main" id="{3AF586C2-5D49-735C-76E5-B3AE1D14D534}"/>
                </a:ext>
              </a:extLst>
            </p:cNvPr>
            <p:cNvSpPr/>
            <p:nvPr/>
          </p:nvSpPr>
          <p:spPr>
            <a:xfrm>
              <a:off x="2050719" y="193390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5200;p77">
              <a:extLst>
                <a:ext uri="{FF2B5EF4-FFF2-40B4-BE49-F238E27FC236}">
                  <a16:creationId xmlns:a16="http://schemas.microsoft.com/office/drawing/2014/main" id="{A260F1A3-CE62-3468-A1E5-9F3768949DD3}"/>
                </a:ext>
              </a:extLst>
            </p:cNvPr>
            <p:cNvSpPr/>
            <p:nvPr/>
          </p:nvSpPr>
          <p:spPr>
            <a:xfrm>
              <a:off x="2066401" y="195206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5201;p77">
              <a:extLst>
                <a:ext uri="{FF2B5EF4-FFF2-40B4-BE49-F238E27FC236}">
                  <a16:creationId xmlns:a16="http://schemas.microsoft.com/office/drawing/2014/main" id="{DEEF98B0-5F11-6755-57B2-53170BEE1D14}"/>
                </a:ext>
              </a:extLst>
            </p:cNvPr>
            <p:cNvSpPr/>
            <p:nvPr/>
          </p:nvSpPr>
          <p:spPr>
            <a:xfrm>
              <a:off x="2050760" y="19327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5202;p77">
              <a:extLst>
                <a:ext uri="{FF2B5EF4-FFF2-40B4-BE49-F238E27FC236}">
                  <a16:creationId xmlns:a16="http://schemas.microsoft.com/office/drawing/2014/main" id="{41D58D4E-0202-74FD-144D-EFDA8A71E491}"/>
                </a:ext>
              </a:extLst>
            </p:cNvPr>
            <p:cNvSpPr/>
            <p:nvPr/>
          </p:nvSpPr>
          <p:spPr>
            <a:xfrm>
              <a:off x="2065981" y="195191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5203;p77">
              <a:extLst>
                <a:ext uri="{FF2B5EF4-FFF2-40B4-BE49-F238E27FC236}">
                  <a16:creationId xmlns:a16="http://schemas.microsoft.com/office/drawing/2014/main" id="{D5480B9B-7685-EECA-5870-7BFFDED5AACF}"/>
                </a:ext>
              </a:extLst>
            </p:cNvPr>
            <p:cNvSpPr/>
            <p:nvPr/>
          </p:nvSpPr>
          <p:spPr>
            <a:xfrm>
              <a:off x="2050719" y="1934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5204;p77">
              <a:extLst>
                <a:ext uri="{FF2B5EF4-FFF2-40B4-BE49-F238E27FC236}">
                  <a16:creationId xmlns:a16="http://schemas.microsoft.com/office/drawing/2014/main" id="{5E3DE6C2-164E-5FDE-7FBC-D633B9BF8255}"/>
                </a:ext>
              </a:extLst>
            </p:cNvPr>
            <p:cNvSpPr/>
            <p:nvPr/>
          </p:nvSpPr>
          <p:spPr>
            <a:xfrm>
              <a:off x="2050719" y="19343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5205;p77">
              <a:extLst>
                <a:ext uri="{FF2B5EF4-FFF2-40B4-BE49-F238E27FC236}">
                  <a16:creationId xmlns:a16="http://schemas.microsoft.com/office/drawing/2014/main" id="{6F47A6CC-0AC9-D7DF-20EF-45A2E4E48FC3}"/>
                </a:ext>
              </a:extLst>
            </p:cNvPr>
            <p:cNvSpPr/>
            <p:nvPr/>
          </p:nvSpPr>
          <p:spPr>
            <a:xfrm>
              <a:off x="2050719" y="19345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5206;p77">
              <a:extLst>
                <a:ext uri="{FF2B5EF4-FFF2-40B4-BE49-F238E27FC236}">
                  <a16:creationId xmlns:a16="http://schemas.microsoft.com/office/drawing/2014/main" id="{38BF096E-C127-EB43-21A8-FA9D12E0055A}"/>
                </a:ext>
              </a:extLst>
            </p:cNvPr>
            <p:cNvSpPr/>
            <p:nvPr/>
          </p:nvSpPr>
          <p:spPr>
            <a:xfrm>
              <a:off x="2065166" y="19516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5207;p77">
              <a:extLst>
                <a:ext uri="{FF2B5EF4-FFF2-40B4-BE49-F238E27FC236}">
                  <a16:creationId xmlns:a16="http://schemas.microsoft.com/office/drawing/2014/main" id="{6525C63D-FA75-4CCE-4D69-A56B9B8AB3ED}"/>
                </a:ext>
              </a:extLst>
            </p:cNvPr>
            <p:cNvSpPr/>
            <p:nvPr/>
          </p:nvSpPr>
          <p:spPr>
            <a:xfrm>
              <a:off x="2050719" y="1933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5208;p77">
              <a:extLst>
                <a:ext uri="{FF2B5EF4-FFF2-40B4-BE49-F238E27FC236}">
                  <a16:creationId xmlns:a16="http://schemas.microsoft.com/office/drawing/2014/main" id="{F40CB71F-AC7B-FC15-DEDB-0C3AFBEC8BB9}"/>
                </a:ext>
              </a:extLst>
            </p:cNvPr>
            <p:cNvSpPr/>
            <p:nvPr/>
          </p:nvSpPr>
          <p:spPr>
            <a:xfrm>
              <a:off x="2065600" y="195182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5209;p77">
              <a:extLst>
                <a:ext uri="{FF2B5EF4-FFF2-40B4-BE49-F238E27FC236}">
                  <a16:creationId xmlns:a16="http://schemas.microsoft.com/office/drawing/2014/main" id="{FDDB84B6-1211-0D9D-925B-DFD5D5344E7B}"/>
                </a:ext>
              </a:extLst>
            </p:cNvPr>
            <p:cNvSpPr/>
            <p:nvPr/>
          </p:nvSpPr>
          <p:spPr>
            <a:xfrm>
              <a:off x="2050719" y="19332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5210;p77">
              <a:extLst>
                <a:ext uri="{FF2B5EF4-FFF2-40B4-BE49-F238E27FC236}">
                  <a16:creationId xmlns:a16="http://schemas.microsoft.com/office/drawing/2014/main" id="{F04F7E31-E62A-60B5-785D-4E03D757C3ED}"/>
                </a:ext>
              </a:extLst>
            </p:cNvPr>
            <p:cNvSpPr/>
            <p:nvPr/>
          </p:nvSpPr>
          <p:spPr>
            <a:xfrm>
              <a:off x="2149346" y="1865605"/>
              <a:ext cx="72640" cy="121356"/>
            </a:xfrm>
            <a:custGeom>
              <a:avLst/>
              <a:gdLst/>
              <a:ahLst/>
              <a:cxnLst/>
              <a:rect l="l" t="t" r="r" b="b"/>
              <a:pathLst>
                <a:path w="5350" h="8938" extrusionOk="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5211;p77">
              <a:extLst>
                <a:ext uri="{FF2B5EF4-FFF2-40B4-BE49-F238E27FC236}">
                  <a16:creationId xmlns:a16="http://schemas.microsoft.com/office/drawing/2014/main" id="{759E9AF4-22F2-6EA3-9D17-2B3084FF04BB}"/>
                </a:ext>
              </a:extLst>
            </p:cNvPr>
            <p:cNvSpPr/>
            <p:nvPr/>
          </p:nvSpPr>
          <p:spPr>
            <a:xfrm>
              <a:off x="2163888" y="19868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5212;p77">
              <a:extLst>
                <a:ext uri="{FF2B5EF4-FFF2-40B4-BE49-F238E27FC236}">
                  <a16:creationId xmlns:a16="http://schemas.microsoft.com/office/drawing/2014/main" id="{D24D5F2D-1DB3-3FA9-83FB-9F3D788EBC72}"/>
                </a:ext>
              </a:extLst>
            </p:cNvPr>
            <p:cNvSpPr/>
            <p:nvPr/>
          </p:nvSpPr>
          <p:spPr>
            <a:xfrm>
              <a:off x="2163467" y="1986282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5213;p77">
              <a:extLst>
                <a:ext uri="{FF2B5EF4-FFF2-40B4-BE49-F238E27FC236}">
                  <a16:creationId xmlns:a16="http://schemas.microsoft.com/office/drawing/2014/main" id="{7DBC9902-F0AC-A78E-A992-64425057ADD5}"/>
                </a:ext>
              </a:extLst>
            </p:cNvPr>
            <p:cNvSpPr/>
            <p:nvPr/>
          </p:nvSpPr>
          <p:spPr>
            <a:xfrm>
              <a:off x="2212943" y="195933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5214;p77">
              <a:extLst>
                <a:ext uri="{FF2B5EF4-FFF2-40B4-BE49-F238E27FC236}">
                  <a16:creationId xmlns:a16="http://schemas.microsoft.com/office/drawing/2014/main" id="{D54F8949-03C0-07F0-E7A8-0A6BB26A36BA}"/>
                </a:ext>
              </a:extLst>
            </p:cNvPr>
            <p:cNvSpPr/>
            <p:nvPr/>
          </p:nvSpPr>
          <p:spPr>
            <a:xfrm>
              <a:off x="2212468" y="195923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5215;p77">
              <a:extLst>
                <a:ext uri="{FF2B5EF4-FFF2-40B4-BE49-F238E27FC236}">
                  <a16:creationId xmlns:a16="http://schemas.microsoft.com/office/drawing/2014/main" id="{B034C196-FB62-ECA9-A225-4E7BBF6AC225}"/>
                </a:ext>
              </a:extLst>
            </p:cNvPr>
            <p:cNvSpPr/>
            <p:nvPr/>
          </p:nvSpPr>
          <p:spPr>
            <a:xfrm>
              <a:off x="2206195" y="1959235"/>
              <a:ext cx="5295" cy="2865"/>
            </a:xfrm>
            <a:custGeom>
              <a:avLst/>
              <a:gdLst/>
              <a:ahLst/>
              <a:cxnLst/>
              <a:rect l="l" t="t" r="r" b="b"/>
              <a:pathLst>
                <a:path w="390" h="211" extrusionOk="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5216;p77">
              <a:extLst>
                <a:ext uri="{FF2B5EF4-FFF2-40B4-BE49-F238E27FC236}">
                  <a16:creationId xmlns:a16="http://schemas.microsoft.com/office/drawing/2014/main" id="{49F0F2DA-8574-C16B-BB8C-96C25CC0998D}"/>
                </a:ext>
              </a:extLst>
            </p:cNvPr>
            <p:cNvSpPr/>
            <p:nvPr/>
          </p:nvSpPr>
          <p:spPr>
            <a:xfrm>
              <a:off x="2211993" y="1959195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5217;p77">
              <a:extLst>
                <a:ext uri="{FF2B5EF4-FFF2-40B4-BE49-F238E27FC236}">
                  <a16:creationId xmlns:a16="http://schemas.microsoft.com/office/drawing/2014/main" id="{3A02F753-8F87-EFAF-295D-B169811736AF}"/>
                </a:ext>
              </a:extLst>
            </p:cNvPr>
            <p:cNvSpPr/>
            <p:nvPr/>
          </p:nvSpPr>
          <p:spPr>
            <a:xfrm>
              <a:off x="2211477" y="1959195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5218;p77">
              <a:extLst>
                <a:ext uri="{FF2B5EF4-FFF2-40B4-BE49-F238E27FC236}">
                  <a16:creationId xmlns:a16="http://schemas.microsoft.com/office/drawing/2014/main" id="{5F7B70D2-0A51-E5C2-8CBB-D6B74922A21B}"/>
                </a:ext>
              </a:extLst>
            </p:cNvPr>
            <p:cNvSpPr/>
            <p:nvPr/>
          </p:nvSpPr>
          <p:spPr>
            <a:xfrm>
              <a:off x="2154153" y="19441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5219;p77">
              <a:extLst>
                <a:ext uri="{FF2B5EF4-FFF2-40B4-BE49-F238E27FC236}">
                  <a16:creationId xmlns:a16="http://schemas.microsoft.com/office/drawing/2014/main" id="{D5A7A27A-2C71-1E14-3108-EB91A2868C0C}"/>
                </a:ext>
              </a:extLst>
            </p:cNvPr>
            <p:cNvSpPr/>
            <p:nvPr/>
          </p:nvSpPr>
          <p:spPr>
            <a:xfrm>
              <a:off x="2149536" y="1939752"/>
              <a:ext cx="1303" cy="1480"/>
            </a:xfrm>
            <a:custGeom>
              <a:avLst/>
              <a:gdLst/>
              <a:ahLst/>
              <a:cxnLst/>
              <a:rect l="l" t="t" r="r" b="b"/>
              <a:pathLst>
                <a:path w="96" h="109" extrusionOk="0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5220;p77">
              <a:extLst>
                <a:ext uri="{FF2B5EF4-FFF2-40B4-BE49-F238E27FC236}">
                  <a16:creationId xmlns:a16="http://schemas.microsoft.com/office/drawing/2014/main" id="{F8D517F3-90A6-AE6A-FA1C-2D13B72C0198}"/>
                </a:ext>
              </a:extLst>
            </p:cNvPr>
            <p:cNvSpPr/>
            <p:nvPr/>
          </p:nvSpPr>
          <p:spPr>
            <a:xfrm>
              <a:off x="2150826" y="1941218"/>
              <a:ext cx="2675" cy="2824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5221;p77">
              <a:extLst>
                <a:ext uri="{FF2B5EF4-FFF2-40B4-BE49-F238E27FC236}">
                  <a16:creationId xmlns:a16="http://schemas.microsoft.com/office/drawing/2014/main" id="{3E37232F-FB12-0B6A-31F3-4BEDAC51034C}"/>
                </a:ext>
              </a:extLst>
            </p:cNvPr>
            <p:cNvSpPr/>
            <p:nvPr/>
          </p:nvSpPr>
          <p:spPr>
            <a:xfrm>
              <a:off x="2158905" y="1969785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5222;p77">
              <a:extLst>
                <a:ext uri="{FF2B5EF4-FFF2-40B4-BE49-F238E27FC236}">
                  <a16:creationId xmlns:a16="http://schemas.microsoft.com/office/drawing/2014/main" id="{E0B8EC16-65AA-62D9-093A-BCA47906A1A9}"/>
                </a:ext>
              </a:extLst>
            </p:cNvPr>
            <p:cNvSpPr/>
            <p:nvPr/>
          </p:nvSpPr>
          <p:spPr>
            <a:xfrm>
              <a:off x="2161376" y="1981150"/>
              <a:ext cx="2105" cy="5146"/>
            </a:xfrm>
            <a:custGeom>
              <a:avLst/>
              <a:gdLst/>
              <a:ahLst/>
              <a:cxnLst/>
              <a:rect l="l" t="t" r="r" b="b"/>
              <a:pathLst>
                <a:path w="155" h="379" extrusionOk="0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5223;p77">
              <a:extLst>
                <a:ext uri="{FF2B5EF4-FFF2-40B4-BE49-F238E27FC236}">
                  <a16:creationId xmlns:a16="http://schemas.microsoft.com/office/drawing/2014/main" id="{0961FD22-B091-13BF-0456-D0FED4499F0D}"/>
                </a:ext>
              </a:extLst>
            </p:cNvPr>
            <p:cNvSpPr/>
            <p:nvPr/>
          </p:nvSpPr>
          <p:spPr>
            <a:xfrm>
              <a:off x="2163277" y="1985997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5224;p77">
              <a:extLst>
                <a:ext uri="{FF2B5EF4-FFF2-40B4-BE49-F238E27FC236}">
                  <a16:creationId xmlns:a16="http://schemas.microsoft.com/office/drawing/2014/main" id="{AC162212-50B4-DD06-0A97-E78E64033C80}"/>
                </a:ext>
              </a:extLst>
            </p:cNvPr>
            <p:cNvSpPr/>
            <p:nvPr/>
          </p:nvSpPr>
          <p:spPr>
            <a:xfrm>
              <a:off x="2152917" y="1943974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5225;p77">
              <a:extLst>
                <a:ext uri="{FF2B5EF4-FFF2-40B4-BE49-F238E27FC236}">
                  <a16:creationId xmlns:a16="http://schemas.microsoft.com/office/drawing/2014/main" id="{2F2DB99F-85CC-AE7F-BA8F-B946EA53B3E6}"/>
                </a:ext>
              </a:extLst>
            </p:cNvPr>
            <p:cNvSpPr/>
            <p:nvPr/>
          </p:nvSpPr>
          <p:spPr>
            <a:xfrm>
              <a:off x="2160711" y="187710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5226;p77">
              <a:extLst>
                <a:ext uri="{FF2B5EF4-FFF2-40B4-BE49-F238E27FC236}">
                  <a16:creationId xmlns:a16="http://schemas.microsoft.com/office/drawing/2014/main" id="{BE2FFCCF-0BA6-A197-1BAE-70A2883E2901}"/>
                </a:ext>
              </a:extLst>
            </p:cNvPr>
            <p:cNvSpPr/>
            <p:nvPr/>
          </p:nvSpPr>
          <p:spPr>
            <a:xfrm>
              <a:off x="2160656" y="1875680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5227;p77">
              <a:extLst>
                <a:ext uri="{FF2B5EF4-FFF2-40B4-BE49-F238E27FC236}">
                  <a16:creationId xmlns:a16="http://schemas.microsoft.com/office/drawing/2014/main" id="{8CF27A25-961A-D217-252E-7664DC5C17B2}"/>
                </a:ext>
              </a:extLst>
            </p:cNvPr>
            <p:cNvSpPr/>
            <p:nvPr/>
          </p:nvSpPr>
          <p:spPr>
            <a:xfrm>
              <a:off x="2160751" y="18774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5228;p77">
              <a:extLst>
                <a:ext uri="{FF2B5EF4-FFF2-40B4-BE49-F238E27FC236}">
                  <a16:creationId xmlns:a16="http://schemas.microsoft.com/office/drawing/2014/main" id="{21911EC6-DC4D-DB47-13C0-7143DC716127}"/>
                </a:ext>
              </a:extLst>
            </p:cNvPr>
            <p:cNvSpPr/>
            <p:nvPr/>
          </p:nvSpPr>
          <p:spPr>
            <a:xfrm>
              <a:off x="2160656" y="187505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5229;p77">
              <a:extLst>
                <a:ext uri="{FF2B5EF4-FFF2-40B4-BE49-F238E27FC236}">
                  <a16:creationId xmlns:a16="http://schemas.microsoft.com/office/drawing/2014/main" id="{149275BA-B058-DC04-2388-6B68E66E75C4}"/>
                </a:ext>
              </a:extLst>
            </p:cNvPr>
            <p:cNvSpPr/>
            <p:nvPr/>
          </p:nvSpPr>
          <p:spPr>
            <a:xfrm>
              <a:off x="2160711" y="187667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5230;p77">
              <a:extLst>
                <a:ext uri="{FF2B5EF4-FFF2-40B4-BE49-F238E27FC236}">
                  <a16:creationId xmlns:a16="http://schemas.microsoft.com/office/drawing/2014/main" id="{4E5F0C50-AC48-C27C-821C-931022630A3B}"/>
                </a:ext>
              </a:extLst>
            </p:cNvPr>
            <p:cNvSpPr/>
            <p:nvPr/>
          </p:nvSpPr>
          <p:spPr>
            <a:xfrm>
              <a:off x="2149536" y="1937946"/>
              <a:ext cx="14" cy="815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5231;p77">
              <a:extLst>
                <a:ext uri="{FF2B5EF4-FFF2-40B4-BE49-F238E27FC236}">
                  <a16:creationId xmlns:a16="http://schemas.microsoft.com/office/drawing/2014/main" id="{73AE7796-6906-34DA-FDAE-43D14C42DCC4}"/>
                </a:ext>
              </a:extLst>
            </p:cNvPr>
            <p:cNvSpPr/>
            <p:nvPr/>
          </p:nvSpPr>
          <p:spPr>
            <a:xfrm>
              <a:off x="2149536" y="1938896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5232;p77">
              <a:extLst>
                <a:ext uri="{FF2B5EF4-FFF2-40B4-BE49-F238E27FC236}">
                  <a16:creationId xmlns:a16="http://schemas.microsoft.com/office/drawing/2014/main" id="{9F37FF0D-C6D1-70EA-1021-D998A0ADA8BD}"/>
                </a:ext>
              </a:extLst>
            </p:cNvPr>
            <p:cNvSpPr/>
            <p:nvPr/>
          </p:nvSpPr>
          <p:spPr>
            <a:xfrm>
              <a:off x="2160616" y="1874444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5233;p77">
              <a:extLst>
                <a:ext uri="{FF2B5EF4-FFF2-40B4-BE49-F238E27FC236}">
                  <a16:creationId xmlns:a16="http://schemas.microsoft.com/office/drawing/2014/main" id="{E3681D6D-53D6-86CA-FA3F-6B4D41E409F2}"/>
                </a:ext>
              </a:extLst>
            </p:cNvPr>
            <p:cNvSpPr/>
            <p:nvPr/>
          </p:nvSpPr>
          <p:spPr>
            <a:xfrm>
              <a:off x="2160711" y="187619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5234;p77">
              <a:extLst>
                <a:ext uri="{FF2B5EF4-FFF2-40B4-BE49-F238E27FC236}">
                  <a16:creationId xmlns:a16="http://schemas.microsoft.com/office/drawing/2014/main" id="{F9E59915-048E-DEC7-346A-BA6243EACE0D}"/>
                </a:ext>
              </a:extLst>
            </p:cNvPr>
            <p:cNvSpPr/>
            <p:nvPr/>
          </p:nvSpPr>
          <p:spPr>
            <a:xfrm>
              <a:off x="2160331" y="1868741"/>
              <a:ext cx="299" cy="5716"/>
            </a:xfrm>
            <a:custGeom>
              <a:avLst/>
              <a:gdLst/>
              <a:ahLst/>
              <a:cxnLst/>
              <a:rect l="l" t="t" r="r" b="b"/>
              <a:pathLst>
                <a:path w="22" h="421" extrusionOk="0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5235;p77">
              <a:extLst>
                <a:ext uri="{FF2B5EF4-FFF2-40B4-BE49-F238E27FC236}">
                  <a16:creationId xmlns:a16="http://schemas.microsoft.com/office/drawing/2014/main" id="{47176BD8-41AD-127B-FBD6-53E19F32F054}"/>
                </a:ext>
              </a:extLst>
            </p:cNvPr>
            <p:cNvSpPr/>
            <p:nvPr/>
          </p:nvSpPr>
          <p:spPr>
            <a:xfrm>
              <a:off x="2149631" y="1932379"/>
              <a:ext cx="1344" cy="3910"/>
            </a:xfrm>
            <a:custGeom>
              <a:avLst/>
              <a:gdLst/>
              <a:ahLst/>
              <a:cxnLst/>
              <a:rect l="l" t="t" r="r" b="b"/>
              <a:pathLst>
                <a:path w="99" h="288" extrusionOk="0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5236;p77">
              <a:extLst>
                <a:ext uri="{FF2B5EF4-FFF2-40B4-BE49-F238E27FC236}">
                  <a16:creationId xmlns:a16="http://schemas.microsoft.com/office/drawing/2014/main" id="{5C9DF84B-037A-4CC6-0CE3-4243B69BACAB}"/>
                </a:ext>
              </a:extLst>
            </p:cNvPr>
            <p:cNvSpPr/>
            <p:nvPr/>
          </p:nvSpPr>
          <p:spPr>
            <a:xfrm>
              <a:off x="2149536" y="19397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5237;p77">
              <a:extLst>
                <a:ext uri="{FF2B5EF4-FFF2-40B4-BE49-F238E27FC236}">
                  <a16:creationId xmlns:a16="http://schemas.microsoft.com/office/drawing/2014/main" id="{366FF5BD-F848-C4D8-BF0B-9E408ACC7874}"/>
                </a:ext>
              </a:extLst>
            </p:cNvPr>
            <p:cNvSpPr/>
            <p:nvPr/>
          </p:nvSpPr>
          <p:spPr>
            <a:xfrm>
              <a:off x="2229209" y="1797813"/>
              <a:ext cx="78193" cy="78641"/>
            </a:xfrm>
            <a:custGeom>
              <a:avLst/>
              <a:gdLst/>
              <a:ahLst/>
              <a:cxnLst/>
              <a:rect l="l" t="t" r="r" b="b"/>
              <a:pathLst>
                <a:path w="5759" h="5792" extrusionOk="0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5238;p77">
              <a:extLst>
                <a:ext uri="{FF2B5EF4-FFF2-40B4-BE49-F238E27FC236}">
                  <a16:creationId xmlns:a16="http://schemas.microsoft.com/office/drawing/2014/main" id="{D18B1C5A-E009-4EF1-532E-308609D2E74E}"/>
                </a:ext>
              </a:extLst>
            </p:cNvPr>
            <p:cNvSpPr/>
            <p:nvPr/>
          </p:nvSpPr>
          <p:spPr>
            <a:xfrm>
              <a:off x="2231531" y="1797813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5239;p77">
              <a:extLst>
                <a:ext uri="{FF2B5EF4-FFF2-40B4-BE49-F238E27FC236}">
                  <a16:creationId xmlns:a16="http://schemas.microsoft.com/office/drawing/2014/main" id="{1DB39287-AB22-5135-13C2-44A6206F29AD}"/>
                </a:ext>
              </a:extLst>
            </p:cNvPr>
            <p:cNvSpPr/>
            <p:nvPr/>
          </p:nvSpPr>
          <p:spPr>
            <a:xfrm>
              <a:off x="2115742" y="2027164"/>
              <a:ext cx="39035" cy="44263"/>
            </a:xfrm>
            <a:custGeom>
              <a:avLst/>
              <a:gdLst/>
              <a:ahLst/>
              <a:cxnLst/>
              <a:rect l="l" t="t" r="r" b="b"/>
              <a:pathLst>
                <a:path w="2875" h="3260" extrusionOk="0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5240;p77">
              <a:extLst>
                <a:ext uri="{FF2B5EF4-FFF2-40B4-BE49-F238E27FC236}">
                  <a16:creationId xmlns:a16="http://schemas.microsoft.com/office/drawing/2014/main" id="{042DD427-76FE-2B0F-48E6-662ED6528450}"/>
                </a:ext>
              </a:extLst>
            </p:cNvPr>
            <p:cNvSpPr/>
            <p:nvPr/>
          </p:nvSpPr>
          <p:spPr>
            <a:xfrm>
              <a:off x="2135375" y="2027164"/>
              <a:ext cx="9952" cy="434"/>
            </a:xfrm>
            <a:custGeom>
              <a:avLst/>
              <a:gdLst/>
              <a:ahLst/>
              <a:cxnLst/>
              <a:rect l="l" t="t" r="r" b="b"/>
              <a:pathLst>
                <a:path w="733" h="32" extrusionOk="0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5241;p77">
              <a:extLst>
                <a:ext uri="{FF2B5EF4-FFF2-40B4-BE49-F238E27FC236}">
                  <a16:creationId xmlns:a16="http://schemas.microsoft.com/office/drawing/2014/main" id="{631A8C6C-1518-1A12-2E36-E231F605B91B}"/>
                </a:ext>
              </a:extLst>
            </p:cNvPr>
            <p:cNvSpPr/>
            <p:nvPr/>
          </p:nvSpPr>
          <p:spPr>
            <a:xfrm>
              <a:off x="2119218" y="2027924"/>
              <a:ext cx="13605" cy="8147"/>
            </a:xfrm>
            <a:custGeom>
              <a:avLst/>
              <a:gdLst/>
              <a:ahLst/>
              <a:cxnLst/>
              <a:rect l="l" t="t" r="r" b="b"/>
              <a:pathLst>
                <a:path w="1002" h="600" extrusionOk="0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5242;p77">
              <a:extLst>
                <a:ext uri="{FF2B5EF4-FFF2-40B4-BE49-F238E27FC236}">
                  <a16:creationId xmlns:a16="http://schemas.microsoft.com/office/drawing/2014/main" id="{72684A8D-BD74-B285-B485-4E843672B6E3}"/>
                </a:ext>
              </a:extLst>
            </p:cNvPr>
            <p:cNvSpPr/>
            <p:nvPr/>
          </p:nvSpPr>
          <p:spPr>
            <a:xfrm>
              <a:off x="2132184" y="202801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5243;p77">
              <a:extLst>
                <a:ext uri="{FF2B5EF4-FFF2-40B4-BE49-F238E27FC236}">
                  <a16:creationId xmlns:a16="http://schemas.microsoft.com/office/drawing/2014/main" id="{DEF1549A-5BC6-C60D-B46C-E1AC5DF0B98D}"/>
                </a:ext>
              </a:extLst>
            </p:cNvPr>
            <p:cNvSpPr/>
            <p:nvPr/>
          </p:nvSpPr>
          <p:spPr>
            <a:xfrm>
              <a:off x="2133040" y="2031576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5244;p77">
              <a:extLst>
                <a:ext uri="{FF2B5EF4-FFF2-40B4-BE49-F238E27FC236}">
                  <a16:creationId xmlns:a16="http://schemas.microsoft.com/office/drawing/2014/main" id="{A2445542-D1AB-6183-C80D-9D7A5013AAF5}"/>
                </a:ext>
              </a:extLst>
            </p:cNvPr>
            <p:cNvSpPr/>
            <p:nvPr/>
          </p:nvSpPr>
          <p:spPr>
            <a:xfrm>
              <a:off x="2133040" y="202787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5245;p77">
              <a:extLst>
                <a:ext uri="{FF2B5EF4-FFF2-40B4-BE49-F238E27FC236}">
                  <a16:creationId xmlns:a16="http://schemas.microsoft.com/office/drawing/2014/main" id="{416F3394-6949-BA98-361D-E75764842FC3}"/>
                </a:ext>
              </a:extLst>
            </p:cNvPr>
            <p:cNvSpPr/>
            <p:nvPr/>
          </p:nvSpPr>
          <p:spPr>
            <a:xfrm>
              <a:off x="2133094" y="20302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5246;p77">
              <a:extLst>
                <a:ext uri="{FF2B5EF4-FFF2-40B4-BE49-F238E27FC236}">
                  <a16:creationId xmlns:a16="http://schemas.microsoft.com/office/drawing/2014/main" id="{DC7AA32E-5248-3F1B-008D-1705CC7915C3}"/>
                </a:ext>
              </a:extLst>
            </p:cNvPr>
            <p:cNvSpPr/>
            <p:nvPr/>
          </p:nvSpPr>
          <p:spPr>
            <a:xfrm>
              <a:off x="2133094" y="20283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5247;p77">
              <a:extLst>
                <a:ext uri="{FF2B5EF4-FFF2-40B4-BE49-F238E27FC236}">
                  <a16:creationId xmlns:a16="http://schemas.microsoft.com/office/drawing/2014/main" id="{5BB62A12-43C5-CDE4-B316-B3CB9A89A763}"/>
                </a:ext>
              </a:extLst>
            </p:cNvPr>
            <p:cNvSpPr/>
            <p:nvPr/>
          </p:nvSpPr>
          <p:spPr>
            <a:xfrm>
              <a:off x="2133094" y="20290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5248;p77">
              <a:extLst>
                <a:ext uri="{FF2B5EF4-FFF2-40B4-BE49-F238E27FC236}">
                  <a16:creationId xmlns:a16="http://schemas.microsoft.com/office/drawing/2014/main" id="{E3A15016-FE85-54EF-C546-27C5E4D303E8}"/>
                </a:ext>
              </a:extLst>
            </p:cNvPr>
            <p:cNvSpPr/>
            <p:nvPr/>
          </p:nvSpPr>
          <p:spPr>
            <a:xfrm>
              <a:off x="2133094" y="2030816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5249;p77">
              <a:extLst>
                <a:ext uri="{FF2B5EF4-FFF2-40B4-BE49-F238E27FC236}">
                  <a16:creationId xmlns:a16="http://schemas.microsoft.com/office/drawing/2014/main" id="{A44C85C9-976B-764F-22D2-595CAA70E58A}"/>
                </a:ext>
              </a:extLst>
            </p:cNvPr>
            <p:cNvSpPr/>
            <p:nvPr/>
          </p:nvSpPr>
          <p:spPr>
            <a:xfrm>
              <a:off x="2133094" y="20296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5250;p77">
              <a:extLst>
                <a:ext uri="{FF2B5EF4-FFF2-40B4-BE49-F238E27FC236}">
                  <a16:creationId xmlns:a16="http://schemas.microsoft.com/office/drawing/2014/main" id="{3935D0C7-538E-338E-30CD-3281E899647B}"/>
                </a:ext>
              </a:extLst>
            </p:cNvPr>
            <p:cNvSpPr/>
            <p:nvPr/>
          </p:nvSpPr>
          <p:spPr>
            <a:xfrm>
              <a:off x="2133040" y="203216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5251;p77">
              <a:extLst>
                <a:ext uri="{FF2B5EF4-FFF2-40B4-BE49-F238E27FC236}">
                  <a16:creationId xmlns:a16="http://schemas.microsoft.com/office/drawing/2014/main" id="{51D5473E-EF4A-71FB-21A2-C2E6D6DA6E8A}"/>
                </a:ext>
              </a:extLst>
            </p:cNvPr>
            <p:cNvSpPr/>
            <p:nvPr/>
          </p:nvSpPr>
          <p:spPr>
            <a:xfrm>
              <a:off x="2132809" y="203476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5252;p77">
              <a:extLst>
                <a:ext uri="{FF2B5EF4-FFF2-40B4-BE49-F238E27FC236}">
                  <a16:creationId xmlns:a16="http://schemas.microsoft.com/office/drawing/2014/main" id="{94000707-F928-72AF-20E3-BE6B05FCBE38}"/>
                </a:ext>
              </a:extLst>
            </p:cNvPr>
            <p:cNvSpPr/>
            <p:nvPr/>
          </p:nvSpPr>
          <p:spPr>
            <a:xfrm>
              <a:off x="2132809" y="203510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5253;p77">
              <a:extLst>
                <a:ext uri="{FF2B5EF4-FFF2-40B4-BE49-F238E27FC236}">
                  <a16:creationId xmlns:a16="http://schemas.microsoft.com/office/drawing/2014/main" id="{6B53CED1-7378-93A6-55BB-0F84F73752BC}"/>
                </a:ext>
              </a:extLst>
            </p:cNvPr>
            <p:cNvSpPr/>
            <p:nvPr/>
          </p:nvSpPr>
          <p:spPr>
            <a:xfrm>
              <a:off x="2122680" y="20358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5254;p77">
              <a:extLst>
                <a:ext uri="{FF2B5EF4-FFF2-40B4-BE49-F238E27FC236}">
                  <a16:creationId xmlns:a16="http://schemas.microsoft.com/office/drawing/2014/main" id="{F2EE697A-F066-E093-4D1A-9520A1E7E170}"/>
                </a:ext>
              </a:extLst>
            </p:cNvPr>
            <p:cNvSpPr/>
            <p:nvPr/>
          </p:nvSpPr>
          <p:spPr>
            <a:xfrm>
              <a:off x="2132904" y="203444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5255;p77">
              <a:extLst>
                <a:ext uri="{FF2B5EF4-FFF2-40B4-BE49-F238E27FC236}">
                  <a16:creationId xmlns:a16="http://schemas.microsoft.com/office/drawing/2014/main" id="{80FB164C-52BA-D4B7-8C65-0A038AFA81C8}"/>
                </a:ext>
              </a:extLst>
            </p:cNvPr>
            <p:cNvSpPr/>
            <p:nvPr/>
          </p:nvSpPr>
          <p:spPr>
            <a:xfrm>
              <a:off x="2132904" y="20340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5256;p77">
              <a:extLst>
                <a:ext uri="{FF2B5EF4-FFF2-40B4-BE49-F238E27FC236}">
                  <a16:creationId xmlns:a16="http://schemas.microsoft.com/office/drawing/2014/main" id="{5B241E5F-9BD9-F1D2-189D-F15CBDC86C88}"/>
                </a:ext>
              </a:extLst>
            </p:cNvPr>
            <p:cNvSpPr/>
            <p:nvPr/>
          </p:nvSpPr>
          <p:spPr>
            <a:xfrm>
              <a:off x="2123400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5257;p77">
              <a:extLst>
                <a:ext uri="{FF2B5EF4-FFF2-40B4-BE49-F238E27FC236}">
                  <a16:creationId xmlns:a16="http://schemas.microsoft.com/office/drawing/2014/main" id="{2D1630A1-D700-5939-C7D4-B8472C150CBB}"/>
                </a:ext>
              </a:extLst>
            </p:cNvPr>
            <p:cNvSpPr/>
            <p:nvPr/>
          </p:nvSpPr>
          <p:spPr>
            <a:xfrm>
              <a:off x="2123495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5258;p77">
              <a:extLst>
                <a:ext uri="{FF2B5EF4-FFF2-40B4-BE49-F238E27FC236}">
                  <a16:creationId xmlns:a16="http://schemas.microsoft.com/office/drawing/2014/main" id="{A35E4E1B-9963-486C-2DDB-A862E82294B0}"/>
                </a:ext>
              </a:extLst>
            </p:cNvPr>
            <p:cNvSpPr/>
            <p:nvPr/>
          </p:nvSpPr>
          <p:spPr>
            <a:xfrm>
              <a:off x="2122925" y="203581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5259;p77">
              <a:extLst>
                <a:ext uri="{FF2B5EF4-FFF2-40B4-BE49-F238E27FC236}">
                  <a16:creationId xmlns:a16="http://schemas.microsoft.com/office/drawing/2014/main" id="{E67C5E21-4796-2105-C8E2-05C0F65E4BA9}"/>
                </a:ext>
              </a:extLst>
            </p:cNvPr>
            <p:cNvSpPr/>
            <p:nvPr/>
          </p:nvSpPr>
          <p:spPr>
            <a:xfrm>
              <a:off x="2123115" y="203581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5260;p77">
              <a:extLst>
                <a:ext uri="{FF2B5EF4-FFF2-40B4-BE49-F238E27FC236}">
                  <a16:creationId xmlns:a16="http://schemas.microsoft.com/office/drawing/2014/main" id="{F0E4C98F-D2FE-1AD4-AA46-E1DE6B11E1FE}"/>
                </a:ext>
              </a:extLst>
            </p:cNvPr>
            <p:cNvSpPr/>
            <p:nvPr/>
          </p:nvSpPr>
          <p:spPr>
            <a:xfrm>
              <a:off x="2132999" y="203267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5261;p77">
              <a:extLst>
                <a:ext uri="{FF2B5EF4-FFF2-40B4-BE49-F238E27FC236}">
                  <a16:creationId xmlns:a16="http://schemas.microsoft.com/office/drawing/2014/main" id="{4EE27861-35BD-F3F3-EDDC-98F334538639}"/>
                </a:ext>
              </a:extLst>
            </p:cNvPr>
            <p:cNvSpPr/>
            <p:nvPr/>
          </p:nvSpPr>
          <p:spPr>
            <a:xfrm>
              <a:off x="2121974" y="203590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5262;p77">
              <a:extLst>
                <a:ext uri="{FF2B5EF4-FFF2-40B4-BE49-F238E27FC236}">
                  <a16:creationId xmlns:a16="http://schemas.microsoft.com/office/drawing/2014/main" id="{01B69247-7CD9-2234-BD7E-6A255CD41173}"/>
                </a:ext>
              </a:extLst>
            </p:cNvPr>
            <p:cNvSpPr/>
            <p:nvPr/>
          </p:nvSpPr>
          <p:spPr>
            <a:xfrm>
              <a:off x="2132945" y="203362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5263;p77">
              <a:extLst>
                <a:ext uri="{FF2B5EF4-FFF2-40B4-BE49-F238E27FC236}">
                  <a16:creationId xmlns:a16="http://schemas.microsoft.com/office/drawing/2014/main" id="{D20D7979-8239-06E1-DF2C-F7986A508F67}"/>
                </a:ext>
              </a:extLst>
            </p:cNvPr>
            <p:cNvSpPr/>
            <p:nvPr/>
          </p:nvSpPr>
          <p:spPr>
            <a:xfrm>
              <a:off x="2121499" y="2035962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5264;p77">
              <a:extLst>
                <a:ext uri="{FF2B5EF4-FFF2-40B4-BE49-F238E27FC236}">
                  <a16:creationId xmlns:a16="http://schemas.microsoft.com/office/drawing/2014/main" id="{441427E0-94DA-7C1A-4D20-2BDCE0797793}"/>
                </a:ext>
              </a:extLst>
            </p:cNvPr>
            <p:cNvSpPr/>
            <p:nvPr/>
          </p:nvSpPr>
          <p:spPr>
            <a:xfrm>
              <a:off x="2132945" y="2033151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5265;p77">
              <a:extLst>
                <a:ext uri="{FF2B5EF4-FFF2-40B4-BE49-F238E27FC236}">
                  <a16:creationId xmlns:a16="http://schemas.microsoft.com/office/drawing/2014/main" id="{68D24BAB-6800-D3A5-5CAA-BC9D0F3896F1}"/>
                </a:ext>
              </a:extLst>
            </p:cNvPr>
            <p:cNvSpPr/>
            <p:nvPr/>
          </p:nvSpPr>
          <p:spPr>
            <a:xfrm>
              <a:off x="2122354" y="203586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5266;p77">
              <a:extLst>
                <a:ext uri="{FF2B5EF4-FFF2-40B4-BE49-F238E27FC236}">
                  <a16:creationId xmlns:a16="http://schemas.microsoft.com/office/drawing/2014/main" id="{7BD236EF-A7D2-AFBA-7CD0-365B0A6BC9AC}"/>
                </a:ext>
              </a:extLst>
            </p:cNvPr>
            <p:cNvSpPr/>
            <p:nvPr/>
          </p:nvSpPr>
          <p:spPr>
            <a:xfrm>
              <a:off x="2132279" y="2016560"/>
              <a:ext cx="49884" cy="63380"/>
            </a:xfrm>
            <a:custGeom>
              <a:avLst/>
              <a:gdLst/>
              <a:ahLst/>
              <a:cxnLst/>
              <a:rect l="l" t="t" r="r" b="b"/>
              <a:pathLst>
                <a:path w="3674" h="4668" extrusionOk="0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5267;p77">
              <a:extLst>
                <a:ext uri="{FF2B5EF4-FFF2-40B4-BE49-F238E27FC236}">
                  <a16:creationId xmlns:a16="http://schemas.microsoft.com/office/drawing/2014/main" id="{6578C669-8B61-9118-BF59-4A9F83DE2064}"/>
                </a:ext>
              </a:extLst>
            </p:cNvPr>
            <p:cNvSpPr/>
            <p:nvPr/>
          </p:nvSpPr>
          <p:spPr>
            <a:xfrm>
              <a:off x="2168070" y="2023593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5268;p77">
              <a:extLst>
                <a:ext uri="{FF2B5EF4-FFF2-40B4-BE49-F238E27FC236}">
                  <a16:creationId xmlns:a16="http://schemas.microsoft.com/office/drawing/2014/main" id="{4B2D7338-1DBC-FEB8-6F52-9A2DF1228A66}"/>
                </a:ext>
              </a:extLst>
            </p:cNvPr>
            <p:cNvSpPr/>
            <p:nvPr/>
          </p:nvSpPr>
          <p:spPr>
            <a:xfrm>
              <a:off x="2166359" y="2024217"/>
              <a:ext cx="1724" cy="6191"/>
            </a:xfrm>
            <a:custGeom>
              <a:avLst/>
              <a:gdLst/>
              <a:ahLst/>
              <a:cxnLst/>
              <a:rect l="l" t="t" r="r" b="b"/>
              <a:pathLst>
                <a:path w="127" h="456" extrusionOk="0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5269;p77">
              <a:extLst>
                <a:ext uri="{FF2B5EF4-FFF2-40B4-BE49-F238E27FC236}">
                  <a16:creationId xmlns:a16="http://schemas.microsoft.com/office/drawing/2014/main" id="{28472063-B39E-6D34-0F00-6CB1AA858A54}"/>
                </a:ext>
              </a:extLst>
            </p:cNvPr>
            <p:cNvSpPr/>
            <p:nvPr/>
          </p:nvSpPr>
          <p:spPr>
            <a:xfrm>
              <a:off x="2147065" y="2027639"/>
              <a:ext cx="1779" cy="54"/>
            </a:xfrm>
            <a:custGeom>
              <a:avLst/>
              <a:gdLst/>
              <a:ahLst/>
              <a:cxnLst/>
              <a:rect l="l" t="t" r="r" b="b"/>
              <a:pathLst>
                <a:path w="131" h="4" extrusionOk="0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5270;p77">
              <a:extLst>
                <a:ext uri="{FF2B5EF4-FFF2-40B4-BE49-F238E27FC236}">
                  <a16:creationId xmlns:a16="http://schemas.microsoft.com/office/drawing/2014/main" id="{52F5C16F-00AE-1C7E-074F-BCBCD8952E14}"/>
                </a:ext>
              </a:extLst>
            </p:cNvPr>
            <p:cNvSpPr/>
            <p:nvPr/>
          </p:nvSpPr>
          <p:spPr>
            <a:xfrm>
              <a:off x="2149306" y="2027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5271;p77">
              <a:extLst>
                <a:ext uri="{FF2B5EF4-FFF2-40B4-BE49-F238E27FC236}">
                  <a16:creationId xmlns:a16="http://schemas.microsoft.com/office/drawing/2014/main" id="{6E9C6B4D-B37A-F00C-1127-9A2F478019CE}"/>
                </a:ext>
              </a:extLst>
            </p:cNvPr>
            <p:cNvSpPr/>
            <p:nvPr/>
          </p:nvSpPr>
          <p:spPr>
            <a:xfrm>
              <a:off x="2167934" y="2023837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5272;p77">
              <a:extLst>
                <a:ext uri="{FF2B5EF4-FFF2-40B4-BE49-F238E27FC236}">
                  <a16:creationId xmlns:a16="http://schemas.microsoft.com/office/drawing/2014/main" id="{CAA100FD-FCBE-E7A2-85F7-B02D8F5F5AB3}"/>
                </a:ext>
              </a:extLst>
            </p:cNvPr>
            <p:cNvSpPr/>
            <p:nvPr/>
          </p:nvSpPr>
          <p:spPr>
            <a:xfrm>
              <a:off x="2132184" y="2072553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5273;p77">
              <a:extLst>
                <a:ext uri="{FF2B5EF4-FFF2-40B4-BE49-F238E27FC236}">
                  <a16:creationId xmlns:a16="http://schemas.microsoft.com/office/drawing/2014/main" id="{1E879D7E-48C3-70CA-7F16-2466D23A3844}"/>
                </a:ext>
              </a:extLst>
            </p:cNvPr>
            <p:cNvSpPr/>
            <p:nvPr/>
          </p:nvSpPr>
          <p:spPr>
            <a:xfrm>
              <a:off x="2146400" y="2033532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5274;p77">
              <a:extLst>
                <a:ext uri="{FF2B5EF4-FFF2-40B4-BE49-F238E27FC236}">
                  <a16:creationId xmlns:a16="http://schemas.microsoft.com/office/drawing/2014/main" id="{2B5A486B-234A-E6E2-F496-C17685A569A5}"/>
                </a:ext>
              </a:extLst>
            </p:cNvPr>
            <p:cNvSpPr/>
            <p:nvPr/>
          </p:nvSpPr>
          <p:spPr>
            <a:xfrm>
              <a:off x="2132660" y="207198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5275;p77">
              <a:extLst>
                <a:ext uri="{FF2B5EF4-FFF2-40B4-BE49-F238E27FC236}">
                  <a16:creationId xmlns:a16="http://schemas.microsoft.com/office/drawing/2014/main" id="{BB76DBA4-ABB1-26CB-DF6F-64E1AA01E0CB}"/>
                </a:ext>
              </a:extLst>
            </p:cNvPr>
            <p:cNvSpPr/>
            <p:nvPr/>
          </p:nvSpPr>
          <p:spPr>
            <a:xfrm>
              <a:off x="2133759" y="2071603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5276;p77">
              <a:extLst>
                <a:ext uri="{FF2B5EF4-FFF2-40B4-BE49-F238E27FC236}">
                  <a16:creationId xmlns:a16="http://schemas.microsoft.com/office/drawing/2014/main" id="{96DAE902-EA84-44D9-DFB5-E81FF7890298}"/>
                </a:ext>
              </a:extLst>
            </p:cNvPr>
            <p:cNvSpPr/>
            <p:nvPr/>
          </p:nvSpPr>
          <p:spPr>
            <a:xfrm>
              <a:off x="2132334" y="2072268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5277;p77">
              <a:extLst>
                <a:ext uri="{FF2B5EF4-FFF2-40B4-BE49-F238E27FC236}">
                  <a16:creationId xmlns:a16="http://schemas.microsoft.com/office/drawing/2014/main" id="{79B878FC-64A9-ABF2-B2B7-529167526F45}"/>
                </a:ext>
              </a:extLst>
            </p:cNvPr>
            <p:cNvSpPr/>
            <p:nvPr/>
          </p:nvSpPr>
          <p:spPr>
            <a:xfrm>
              <a:off x="2133379" y="20716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5278;p77">
              <a:extLst>
                <a:ext uri="{FF2B5EF4-FFF2-40B4-BE49-F238E27FC236}">
                  <a16:creationId xmlns:a16="http://schemas.microsoft.com/office/drawing/2014/main" id="{EC0800C1-6CF2-96E1-4BE3-725D897118BF}"/>
                </a:ext>
              </a:extLst>
            </p:cNvPr>
            <p:cNvSpPr/>
            <p:nvPr/>
          </p:nvSpPr>
          <p:spPr>
            <a:xfrm>
              <a:off x="2134140" y="2071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5279;p77">
              <a:extLst>
                <a:ext uri="{FF2B5EF4-FFF2-40B4-BE49-F238E27FC236}">
                  <a16:creationId xmlns:a16="http://schemas.microsoft.com/office/drawing/2014/main" id="{61F58D00-6018-2C74-934D-F47FB7694AF6}"/>
                </a:ext>
              </a:extLst>
            </p:cNvPr>
            <p:cNvSpPr/>
            <p:nvPr/>
          </p:nvSpPr>
          <p:spPr>
            <a:xfrm>
              <a:off x="2143359" y="2058297"/>
              <a:ext cx="1100" cy="1819"/>
            </a:xfrm>
            <a:custGeom>
              <a:avLst/>
              <a:gdLst/>
              <a:ahLst/>
              <a:cxnLst/>
              <a:rect l="l" t="t" r="r" b="b"/>
              <a:pathLst>
                <a:path w="81" h="134" extrusionOk="0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5280;p77">
              <a:extLst>
                <a:ext uri="{FF2B5EF4-FFF2-40B4-BE49-F238E27FC236}">
                  <a16:creationId xmlns:a16="http://schemas.microsoft.com/office/drawing/2014/main" id="{99ED8BB5-9CF2-8D69-1A4E-646B4C82141A}"/>
                </a:ext>
              </a:extLst>
            </p:cNvPr>
            <p:cNvSpPr/>
            <p:nvPr/>
          </p:nvSpPr>
          <p:spPr>
            <a:xfrm>
              <a:off x="2146685" y="2030436"/>
              <a:ext cx="109" cy="774"/>
            </a:xfrm>
            <a:custGeom>
              <a:avLst/>
              <a:gdLst/>
              <a:ahLst/>
              <a:cxnLst/>
              <a:rect l="l" t="t" r="r" b="b"/>
              <a:pathLst>
                <a:path w="8" h="57" extrusionOk="0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5281;p77">
              <a:extLst>
                <a:ext uri="{FF2B5EF4-FFF2-40B4-BE49-F238E27FC236}">
                  <a16:creationId xmlns:a16="http://schemas.microsoft.com/office/drawing/2014/main" id="{F46A5925-64E8-666F-C9D4-D7FF4DCAE8D1}"/>
                </a:ext>
              </a:extLst>
            </p:cNvPr>
            <p:cNvSpPr/>
            <p:nvPr/>
          </p:nvSpPr>
          <p:spPr>
            <a:xfrm>
              <a:off x="2146780" y="2029350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5282;p77">
              <a:extLst>
                <a:ext uri="{FF2B5EF4-FFF2-40B4-BE49-F238E27FC236}">
                  <a16:creationId xmlns:a16="http://schemas.microsoft.com/office/drawing/2014/main" id="{CB864041-EEA0-BDE8-0E2C-52D18805A9CD}"/>
                </a:ext>
              </a:extLst>
            </p:cNvPr>
            <p:cNvSpPr/>
            <p:nvPr/>
          </p:nvSpPr>
          <p:spPr>
            <a:xfrm>
              <a:off x="2132945" y="2071793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5283;p77">
              <a:extLst>
                <a:ext uri="{FF2B5EF4-FFF2-40B4-BE49-F238E27FC236}">
                  <a16:creationId xmlns:a16="http://schemas.microsoft.com/office/drawing/2014/main" id="{6CA00B01-55C9-CC52-167C-6AF266BA5924}"/>
                </a:ext>
              </a:extLst>
            </p:cNvPr>
            <p:cNvSpPr/>
            <p:nvPr/>
          </p:nvSpPr>
          <p:spPr>
            <a:xfrm>
              <a:off x="2146590" y="2031386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5284;p77">
              <a:extLst>
                <a:ext uri="{FF2B5EF4-FFF2-40B4-BE49-F238E27FC236}">
                  <a16:creationId xmlns:a16="http://schemas.microsoft.com/office/drawing/2014/main" id="{ECD5B983-1379-C8AC-654A-DC3578030BC5}"/>
                </a:ext>
              </a:extLst>
            </p:cNvPr>
            <p:cNvSpPr/>
            <p:nvPr/>
          </p:nvSpPr>
          <p:spPr>
            <a:xfrm>
              <a:off x="2146930" y="2027639"/>
              <a:ext cx="149" cy="1575"/>
            </a:xfrm>
            <a:custGeom>
              <a:avLst/>
              <a:gdLst/>
              <a:ahLst/>
              <a:cxnLst/>
              <a:rect l="l" t="t" r="r" b="b"/>
              <a:pathLst>
                <a:path w="11" h="116" extrusionOk="0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5285;p77">
              <a:extLst>
                <a:ext uri="{FF2B5EF4-FFF2-40B4-BE49-F238E27FC236}">
                  <a16:creationId xmlns:a16="http://schemas.microsoft.com/office/drawing/2014/main" id="{93D224C8-888C-FCBB-A06B-E3C922595D33}"/>
                </a:ext>
              </a:extLst>
            </p:cNvPr>
            <p:cNvSpPr/>
            <p:nvPr/>
          </p:nvSpPr>
          <p:spPr>
            <a:xfrm>
              <a:off x="2146549" y="2032201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5286;p77">
              <a:extLst>
                <a:ext uri="{FF2B5EF4-FFF2-40B4-BE49-F238E27FC236}">
                  <a16:creationId xmlns:a16="http://schemas.microsoft.com/office/drawing/2014/main" id="{3A681E11-251D-CDD3-79E0-F18ED9DB8432}"/>
                </a:ext>
              </a:extLst>
            </p:cNvPr>
            <p:cNvSpPr/>
            <p:nvPr/>
          </p:nvSpPr>
          <p:spPr>
            <a:xfrm>
              <a:off x="2136135" y="2062329"/>
              <a:ext cx="3150" cy="543"/>
            </a:xfrm>
            <a:custGeom>
              <a:avLst/>
              <a:gdLst/>
              <a:ahLst/>
              <a:cxnLst/>
              <a:rect l="l" t="t" r="r" b="b"/>
              <a:pathLst>
                <a:path w="232" h="40" extrusionOk="0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5287;p77">
              <a:extLst>
                <a:ext uri="{FF2B5EF4-FFF2-40B4-BE49-F238E27FC236}">
                  <a16:creationId xmlns:a16="http://schemas.microsoft.com/office/drawing/2014/main" id="{BE2D67FC-9CF6-88C6-121C-FE60A615B6A2}"/>
                </a:ext>
              </a:extLst>
            </p:cNvPr>
            <p:cNvSpPr/>
            <p:nvPr/>
          </p:nvSpPr>
          <p:spPr>
            <a:xfrm>
              <a:off x="2146454" y="2032921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5288;p77">
              <a:extLst>
                <a:ext uri="{FF2B5EF4-FFF2-40B4-BE49-F238E27FC236}">
                  <a16:creationId xmlns:a16="http://schemas.microsoft.com/office/drawing/2014/main" id="{DD1BE5DD-04A4-0213-4325-B50EFB0C720E}"/>
                </a:ext>
              </a:extLst>
            </p:cNvPr>
            <p:cNvSpPr/>
            <p:nvPr/>
          </p:nvSpPr>
          <p:spPr>
            <a:xfrm>
              <a:off x="2208721" y="1867452"/>
              <a:ext cx="119645" cy="148131"/>
            </a:xfrm>
            <a:custGeom>
              <a:avLst/>
              <a:gdLst/>
              <a:ahLst/>
              <a:cxnLst/>
              <a:rect l="l" t="t" r="r" b="b"/>
              <a:pathLst>
                <a:path w="8812" h="10910" extrusionOk="0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5289;p77">
              <a:extLst>
                <a:ext uri="{FF2B5EF4-FFF2-40B4-BE49-F238E27FC236}">
                  <a16:creationId xmlns:a16="http://schemas.microsoft.com/office/drawing/2014/main" id="{DF8839FC-9732-0B00-18A2-BE4F4E2286E7}"/>
                </a:ext>
              </a:extLst>
            </p:cNvPr>
            <p:cNvSpPr/>
            <p:nvPr/>
          </p:nvSpPr>
          <p:spPr>
            <a:xfrm>
              <a:off x="2215129" y="1960186"/>
              <a:ext cx="5295" cy="7196"/>
            </a:xfrm>
            <a:custGeom>
              <a:avLst/>
              <a:gdLst/>
              <a:ahLst/>
              <a:cxnLst/>
              <a:rect l="l" t="t" r="r" b="b"/>
              <a:pathLst>
                <a:path w="390" h="530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5290;p77">
              <a:extLst>
                <a:ext uri="{FF2B5EF4-FFF2-40B4-BE49-F238E27FC236}">
                  <a16:creationId xmlns:a16="http://schemas.microsoft.com/office/drawing/2014/main" id="{47EE902F-02F8-FD69-0E02-771EE4D7E8AB}"/>
                </a:ext>
              </a:extLst>
            </p:cNvPr>
            <p:cNvSpPr/>
            <p:nvPr/>
          </p:nvSpPr>
          <p:spPr>
            <a:xfrm>
              <a:off x="2245217" y="1998977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5291;p77">
              <a:extLst>
                <a:ext uri="{FF2B5EF4-FFF2-40B4-BE49-F238E27FC236}">
                  <a16:creationId xmlns:a16="http://schemas.microsoft.com/office/drawing/2014/main" id="{C9830BD2-216B-54C2-9E46-2BDD2D9CB649}"/>
                </a:ext>
              </a:extLst>
            </p:cNvPr>
            <p:cNvSpPr/>
            <p:nvPr/>
          </p:nvSpPr>
          <p:spPr>
            <a:xfrm>
              <a:off x="2212183" y="19529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5292;p77">
              <a:extLst>
                <a:ext uri="{FF2B5EF4-FFF2-40B4-BE49-F238E27FC236}">
                  <a16:creationId xmlns:a16="http://schemas.microsoft.com/office/drawing/2014/main" id="{A1503CCC-C2C8-ACAC-D6AC-A77DE9585956}"/>
                </a:ext>
              </a:extLst>
            </p:cNvPr>
            <p:cNvSpPr/>
            <p:nvPr/>
          </p:nvSpPr>
          <p:spPr>
            <a:xfrm>
              <a:off x="2214994" y="1959385"/>
              <a:ext cx="244" cy="720"/>
            </a:xfrm>
            <a:custGeom>
              <a:avLst/>
              <a:gdLst/>
              <a:ahLst/>
              <a:cxnLst/>
              <a:rect l="l" t="t" r="r" b="b"/>
              <a:pathLst>
                <a:path w="18" h="53" extrusionOk="0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5293;p77">
              <a:extLst>
                <a:ext uri="{FF2B5EF4-FFF2-40B4-BE49-F238E27FC236}">
                  <a16:creationId xmlns:a16="http://schemas.microsoft.com/office/drawing/2014/main" id="{C07A8907-D578-7EDC-79F9-62B9522DD7E7}"/>
                </a:ext>
              </a:extLst>
            </p:cNvPr>
            <p:cNvSpPr/>
            <p:nvPr/>
          </p:nvSpPr>
          <p:spPr>
            <a:xfrm>
              <a:off x="2208761" y="19452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5294;p77">
              <a:extLst>
                <a:ext uri="{FF2B5EF4-FFF2-40B4-BE49-F238E27FC236}">
                  <a16:creationId xmlns:a16="http://schemas.microsoft.com/office/drawing/2014/main" id="{47A11D45-93A5-2BF4-2D36-6E20B0B28AB6}"/>
                </a:ext>
              </a:extLst>
            </p:cNvPr>
            <p:cNvSpPr/>
            <p:nvPr/>
          </p:nvSpPr>
          <p:spPr>
            <a:xfrm>
              <a:off x="2212563" y="1953872"/>
              <a:ext cx="964" cy="1195"/>
            </a:xfrm>
            <a:custGeom>
              <a:avLst/>
              <a:gdLst/>
              <a:ahLst/>
              <a:cxnLst/>
              <a:rect l="l" t="t" r="r" b="b"/>
              <a:pathLst>
                <a:path w="71" h="88" extrusionOk="0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5295;p77">
              <a:extLst>
                <a:ext uri="{FF2B5EF4-FFF2-40B4-BE49-F238E27FC236}">
                  <a16:creationId xmlns:a16="http://schemas.microsoft.com/office/drawing/2014/main" id="{7859C811-EE5F-5723-3CFB-FAEA76293E1A}"/>
                </a:ext>
              </a:extLst>
            </p:cNvPr>
            <p:cNvSpPr/>
            <p:nvPr/>
          </p:nvSpPr>
          <p:spPr>
            <a:xfrm>
              <a:off x="2215279" y="19563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5296;p77">
              <a:extLst>
                <a:ext uri="{FF2B5EF4-FFF2-40B4-BE49-F238E27FC236}">
                  <a16:creationId xmlns:a16="http://schemas.microsoft.com/office/drawing/2014/main" id="{0DBAEC2E-67DB-11E3-14A9-9A725724C36E}"/>
                </a:ext>
              </a:extLst>
            </p:cNvPr>
            <p:cNvSpPr/>
            <p:nvPr/>
          </p:nvSpPr>
          <p:spPr>
            <a:xfrm>
              <a:off x="2212427" y="195353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5297;p77">
              <a:extLst>
                <a:ext uri="{FF2B5EF4-FFF2-40B4-BE49-F238E27FC236}">
                  <a16:creationId xmlns:a16="http://schemas.microsoft.com/office/drawing/2014/main" id="{D2ED7C0E-6EBA-D0D9-5303-CE5DB8E5EA10}"/>
                </a:ext>
              </a:extLst>
            </p:cNvPr>
            <p:cNvSpPr/>
            <p:nvPr/>
          </p:nvSpPr>
          <p:spPr>
            <a:xfrm>
              <a:off x="2212278" y="195324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5298;p77">
              <a:extLst>
                <a:ext uri="{FF2B5EF4-FFF2-40B4-BE49-F238E27FC236}">
                  <a16:creationId xmlns:a16="http://schemas.microsoft.com/office/drawing/2014/main" id="{4EE13EE4-B5E6-AF38-2244-0E9B86FDB66E}"/>
                </a:ext>
              </a:extLst>
            </p:cNvPr>
            <p:cNvSpPr/>
            <p:nvPr/>
          </p:nvSpPr>
          <p:spPr>
            <a:xfrm>
              <a:off x="2216080" y="1961421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5299;p77">
              <a:extLst>
                <a:ext uri="{FF2B5EF4-FFF2-40B4-BE49-F238E27FC236}">
                  <a16:creationId xmlns:a16="http://schemas.microsoft.com/office/drawing/2014/main" id="{AA9BB24E-D259-94C8-7F23-F39CFF5ED557}"/>
                </a:ext>
              </a:extLst>
            </p:cNvPr>
            <p:cNvSpPr/>
            <p:nvPr/>
          </p:nvSpPr>
          <p:spPr>
            <a:xfrm>
              <a:off x="2307348" y="186760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5300;p77">
              <a:extLst>
                <a:ext uri="{FF2B5EF4-FFF2-40B4-BE49-F238E27FC236}">
                  <a16:creationId xmlns:a16="http://schemas.microsoft.com/office/drawing/2014/main" id="{0B814B5B-E500-04B4-5631-26D8AD8E6764}"/>
                </a:ext>
              </a:extLst>
            </p:cNvPr>
            <p:cNvSpPr/>
            <p:nvPr/>
          </p:nvSpPr>
          <p:spPr>
            <a:xfrm>
              <a:off x="2305583" y="1869312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5301;p77">
              <a:extLst>
                <a:ext uri="{FF2B5EF4-FFF2-40B4-BE49-F238E27FC236}">
                  <a16:creationId xmlns:a16="http://schemas.microsoft.com/office/drawing/2014/main" id="{6CEBF22D-66E0-4B89-F50B-46066661628B}"/>
                </a:ext>
              </a:extLst>
            </p:cNvPr>
            <p:cNvSpPr/>
            <p:nvPr/>
          </p:nvSpPr>
          <p:spPr>
            <a:xfrm>
              <a:off x="2306302" y="186893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5302;p77">
              <a:extLst>
                <a:ext uri="{FF2B5EF4-FFF2-40B4-BE49-F238E27FC236}">
                  <a16:creationId xmlns:a16="http://schemas.microsoft.com/office/drawing/2014/main" id="{089E5870-DA2B-34F7-0349-CEEDA477B0FB}"/>
                </a:ext>
              </a:extLst>
            </p:cNvPr>
            <p:cNvSpPr/>
            <p:nvPr/>
          </p:nvSpPr>
          <p:spPr>
            <a:xfrm>
              <a:off x="2305963" y="1869162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5303;p77">
              <a:extLst>
                <a:ext uri="{FF2B5EF4-FFF2-40B4-BE49-F238E27FC236}">
                  <a16:creationId xmlns:a16="http://schemas.microsoft.com/office/drawing/2014/main" id="{C3819D01-9EA5-89CF-58D5-5ABCE25B346C}"/>
                </a:ext>
              </a:extLst>
            </p:cNvPr>
            <p:cNvSpPr/>
            <p:nvPr/>
          </p:nvSpPr>
          <p:spPr>
            <a:xfrm>
              <a:off x="2306628" y="1868646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5304;p77">
              <a:extLst>
                <a:ext uri="{FF2B5EF4-FFF2-40B4-BE49-F238E27FC236}">
                  <a16:creationId xmlns:a16="http://schemas.microsoft.com/office/drawing/2014/main" id="{1D359860-073C-EF7D-D2D7-369255BBC41E}"/>
                </a:ext>
              </a:extLst>
            </p:cNvPr>
            <p:cNvSpPr/>
            <p:nvPr/>
          </p:nvSpPr>
          <p:spPr>
            <a:xfrm>
              <a:off x="2306968" y="1868171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5305;p77">
              <a:extLst>
                <a:ext uri="{FF2B5EF4-FFF2-40B4-BE49-F238E27FC236}">
                  <a16:creationId xmlns:a16="http://schemas.microsoft.com/office/drawing/2014/main" id="{6BD086A4-BF34-CDED-8C53-78CDA63C1D60}"/>
                </a:ext>
              </a:extLst>
            </p:cNvPr>
            <p:cNvSpPr/>
            <p:nvPr/>
          </p:nvSpPr>
          <p:spPr>
            <a:xfrm>
              <a:off x="2305162" y="186940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5306;p77">
              <a:extLst>
                <a:ext uri="{FF2B5EF4-FFF2-40B4-BE49-F238E27FC236}">
                  <a16:creationId xmlns:a16="http://schemas.microsoft.com/office/drawing/2014/main" id="{B8A50A40-26C6-C67B-C25D-0F824DA401E9}"/>
                </a:ext>
              </a:extLst>
            </p:cNvPr>
            <p:cNvSpPr/>
            <p:nvPr/>
          </p:nvSpPr>
          <p:spPr>
            <a:xfrm>
              <a:off x="2305067" y="1869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5307;p77">
              <a:extLst>
                <a:ext uri="{FF2B5EF4-FFF2-40B4-BE49-F238E27FC236}">
                  <a16:creationId xmlns:a16="http://schemas.microsoft.com/office/drawing/2014/main" id="{A8C54B3B-907C-228B-5390-9079D7FCEC8A}"/>
                </a:ext>
              </a:extLst>
            </p:cNvPr>
            <p:cNvSpPr/>
            <p:nvPr/>
          </p:nvSpPr>
          <p:spPr>
            <a:xfrm>
              <a:off x="2353593" y="1948930"/>
              <a:ext cx="11799" cy="11704"/>
            </a:xfrm>
            <a:custGeom>
              <a:avLst/>
              <a:gdLst/>
              <a:ahLst/>
              <a:cxnLst/>
              <a:rect l="l" t="t" r="r" b="b"/>
              <a:pathLst>
                <a:path w="869" h="862" extrusionOk="0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5308;p77">
              <a:extLst>
                <a:ext uri="{FF2B5EF4-FFF2-40B4-BE49-F238E27FC236}">
                  <a16:creationId xmlns:a16="http://schemas.microsoft.com/office/drawing/2014/main" id="{82895275-36E7-4D0B-6EFF-5D3CD1A8A165}"/>
                </a:ext>
              </a:extLst>
            </p:cNvPr>
            <p:cNvSpPr/>
            <p:nvPr/>
          </p:nvSpPr>
          <p:spPr>
            <a:xfrm>
              <a:off x="2361481" y="1958570"/>
              <a:ext cx="1779" cy="2064"/>
            </a:xfrm>
            <a:custGeom>
              <a:avLst/>
              <a:gdLst/>
              <a:ahLst/>
              <a:cxnLst/>
              <a:rect l="l" t="t" r="r" b="b"/>
              <a:pathLst>
                <a:path w="131" h="15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5309;p77">
              <a:extLst>
                <a:ext uri="{FF2B5EF4-FFF2-40B4-BE49-F238E27FC236}">
                  <a16:creationId xmlns:a16="http://schemas.microsoft.com/office/drawing/2014/main" id="{62DCDD5E-E604-E58C-5AC0-8B93BBDE8488}"/>
                </a:ext>
              </a:extLst>
            </p:cNvPr>
            <p:cNvSpPr/>
            <p:nvPr/>
          </p:nvSpPr>
          <p:spPr>
            <a:xfrm>
              <a:off x="2314910" y="1908374"/>
              <a:ext cx="47019" cy="40325"/>
            </a:xfrm>
            <a:custGeom>
              <a:avLst/>
              <a:gdLst/>
              <a:ahLst/>
              <a:cxnLst/>
              <a:rect l="l" t="t" r="r" b="b"/>
              <a:pathLst>
                <a:path w="3463" h="2970" extrusionOk="0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5310;p77">
              <a:extLst>
                <a:ext uri="{FF2B5EF4-FFF2-40B4-BE49-F238E27FC236}">
                  <a16:creationId xmlns:a16="http://schemas.microsoft.com/office/drawing/2014/main" id="{ACC52C8E-71E1-E7A4-1BF0-F07D67B58C54}"/>
                </a:ext>
              </a:extLst>
            </p:cNvPr>
            <p:cNvSpPr/>
            <p:nvPr/>
          </p:nvSpPr>
          <p:spPr>
            <a:xfrm>
              <a:off x="2327266" y="1910329"/>
              <a:ext cx="625" cy="679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5311;p77">
              <a:extLst>
                <a:ext uri="{FF2B5EF4-FFF2-40B4-BE49-F238E27FC236}">
                  <a16:creationId xmlns:a16="http://schemas.microsoft.com/office/drawing/2014/main" id="{09D370D6-7B94-7202-C316-0095F3623FE6}"/>
                </a:ext>
              </a:extLst>
            </p:cNvPr>
            <p:cNvSpPr/>
            <p:nvPr/>
          </p:nvSpPr>
          <p:spPr>
            <a:xfrm>
              <a:off x="2324034" y="1913126"/>
              <a:ext cx="489" cy="353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5312;p77">
              <a:extLst>
                <a:ext uri="{FF2B5EF4-FFF2-40B4-BE49-F238E27FC236}">
                  <a16:creationId xmlns:a16="http://schemas.microsoft.com/office/drawing/2014/main" id="{2F92592C-0393-7DF8-D1BE-9807F39442D6}"/>
                </a:ext>
              </a:extLst>
            </p:cNvPr>
            <p:cNvSpPr/>
            <p:nvPr/>
          </p:nvSpPr>
          <p:spPr>
            <a:xfrm>
              <a:off x="2325881" y="1911660"/>
              <a:ext cx="638" cy="489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5313;p77">
              <a:extLst>
                <a:ext uri="{FF2B5EF4-FFF2-40B4-BE49-F238E27FC236}">
                  <a16:creationId xmlns:a16="http://schemas.microsoft.com/office/drawing/2014/main" id="{89AB35B2-16CF-3CA3-CB41-4C20157CE2B4}"/>
                </a:ext>
              </a:extLst>
            </p:cNvPr>
            <p:cNvSpPr/>
            <p:nvPr/>
          </p:nvSpPr>
          <p:spPr>
            <a:xfrm>
              <a:off x="2324605" y="1912705"/>
              <a:ext cx="530" cy="394"/>
            </a:xfrm>
            <a:custGeom>
              <a:avLst/>
              <a:gdLst/>
              <a:ahLst/>
              <a:cxnLst/>
              <a:rect l="l" t="t" r="r" b="b"/>
              <a:pathLst>
                <a:path w="39" h="29" extrusionOk="0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5314;p77">
              <a:extLst>
                <a:ext uri="{FF2B5EF4-FFF2-40B4-BE49-F238E27FC236}">
                  <a16:creationId xmlns:a16="http://schemas.microsoft.com/office/drawing/2014/main" id="{C6D58BCE-0FD1-75A6-B1FD-66CF16E80E16}"/>
                </a:ext>
              </a:extLst>
            </p:cNvPr>
            <p:cNvSpPr/>
            <p:nvPr/>
          </p:nvSpPr>
          <p:spPr>
            <a:xfrm>
              <a:off x="2325216" y="1912230"/>
              <a:ext cx="584" cy="434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5315;p77">
              <a:extLst>
                <a:ext uri="{FF2B5EF4-FFF2-40B4-BE49-F238E27FC236}">
                  <a16:creationId xmlns:a16="http://schemas.microsoft.com/office/drawing/2014/main" id="{53F530CD-8638-ED9F-FFD7-D290BBA27C8D}"/>
                </a:ext>
              </a:extLst>
            </p:cNvPr>
            <p:cNvSpPr/>
            <p:nvPr/>
          </p:nvSpPr>
          <p:spPr>
            <a:xfrm>
              <a:off x="2328026" y="1909515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5316;p77">
              <a:extLst>
                <a:ext uri="{FF2B5EF4-FFF2-40B4-BE49-F238E27FC236}">
                  <a16:creationId xmlns:a16="http://schemas.microsoft.com/office/drawing/2014/main" id="{5C3469A0-58E2-3D24-A351-4A8C4A344A67}"/>
                </a:ext>
              </a:extLst>
            </p:cNvPr>
            <p:cNvSpPr/>
            <p:nvPr/>
          </p:nvSpPr>
          <p:spPr>
            <a:xfrm>
              <a:off x="2326546" y="1911035"/>
              <a:ext cx="679" cy="584"/>
            </a:xfrm>
            <a:custGeom>
              <a:avLst/>
              <a:gdLst/>
              <a:ahLst/>
              <a:cxnLst/>
              <a:rect l="l" t="t" r="r" b="b"/>
              <a:pathLst>
                <a:path w="50" h="43" extrusionOk="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5317;p77">
              <a:extLst>
                <a:ext uri="{FF2B5EF4-FFF2-40B4-BE49-F238E27FC236}">
                  <a16:creationId xmlns:a16="http://schemas.microsoft.com/office/drawing/2014/main" id="{14FC85D1-61B4-2B06-F923-9663647639B8}"/>
                </a:ext>
              </a:extLst>
            </p:cNvPr>
            <p:cNvSpPr/>
            <p:nvPr/>
          </p:nvSpPr>
          <p:spPr>
            <a:xfrm>
              <a:off x="2328732" y="1908619"/>
              <a:ext cx="679" cy="774"/>
            </a:xfrm>
            <a:custGeom>
              <a:avLst/>
              <a:gdLst/>
              <a:ahLst/>
              <a:cxnLst/>
              <a:rect l="l" t="t" r="r" b="b"/>
              <a:pathLst>
                <a:path w="50" h="57" extrusionOk="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5318;p77">
              <a:extLst>
                <a:ext uri="{FF2B5EF4-FFF2-40B4-BE49-F238E27FC236}">
                  <a16:creationId xmlns:a16="http://schemas.microsoft.com/office/drawing/2014/main" id="{75C6ACC3-9CFA-9F49-588F-205BF9A6F1E1}"/>
                </a:ext>
              </a:extLst>
            </p:cNvPr>
            <p:cNvSpPr/>
            <p:nvPr/>
          </p:nvSpPr>
          <p:spPr>
            <a:xfrm>
              <a:off x="2315196" y="1925726"/>
              <a:ext cx="869" cy="1629"/>
            </a:xfrm>
            <a:custGeom>
              <a:avLst/>
              <a:gdLst/>
              <a:ahLst/>
              <a:cxnLst/>
              <a:rect l="l" t="t" r="r" b="b"/>
              <a:pathLst>
                <a:path w="64" h="120" extrusionOk="0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5319;p77">
              <a:extLst>
                <a:ext uri="{FF2B5EF4-FFF2-40B4-BE49-F238E27FC236}">
                  <a16:creationId xmlns:a16="http://schemas.microsoft.com/office/drawing/2014/main" id="{72517BE0-692A-5CE1-4427-B6710B7F9C01}"/>
                </a:ext>
              </a:extLst>
            </p:cNvPr>
            <p:cNvSpPr/>
            <p:nvPr/>
          </p:nvSpPr>
          <p:spPr>
            <a:xfrm>
              <a:off x="2315481" y="1933384"/>
              <a:ext cx="204" cy="869"/>
            </a:xfrm>
            <a:custGeom>
              <a:avLst/>
              <a:gdLst/>
              <a:ahLst/>
              <a:cxnLst/>
              <a:rect l="l" t="t" r="r" b="b"/>
              <a:pathLst>
                <a:path w="15" h="64" extrusionOk="0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5320;p77">
              <a:extLst>
                <a:ext uri="{FF2B5EF4-FFF2-40B4-BE49-F238E27FC236}">
                  <a16:creationId xmlns:a16="http://schemas.microsoft.com/office/drawing/2014/main" id="{579C8955-B15C-3169-7B7B-3C8CFC429E3A}"/>
                </a:ext>
              </a:extLst>
            </p:cNvPr>
            <p:cNvSpPr/>
            <p:nvPr/>
          </p:nvSpPr>
          <p:spPr>
            <a:xfrm>
              <a:off x="2315046" y="1928062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5321;p77">
              <a:extLst>
                <a:ext uri="{FF2B5EF4-FFF2-40B4-BE49-F238E27FC236}">
                  <a16:creationId xmlns:a16="http://schemas.microsoft.com/office/drawing/2014/main" id="{8C37D850-2B49-2EC2-E7F5-FCA9DE408ADA}"/>
                </a:ext>
              </a:extLst>
            </p:cNvPr>
            <p:cNvSpPr/>
            <p:nvPr/>
          </p:nvSpPr>
          <p:spPr>
            <a:xfrm>
              <a:off x="2315100" y="192739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5322;p77">
              <a:extLst>
                <a:ext uri="{FF2B5EF4-FFF2-40B4-BE49-F238E27FC236}">
                  <a16:creationId xmlns:a16="http://schemas.microsoft.com/office/drawing/2014/main" id="{332E2E47-28DE-677A-E13E-89FC8A3E88E7}"/>
                </a:ext>
              </a:extLst>
            </p:cNvPr>
            <p:cNvSpPr/>
            <p:nvPr/>
          </p:nvSpPr>
          <p:spPr>
            <a:xfrm>
              <a:off x="2361250" y="194817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5323;p77">
              <a:extLst>
                <a:ext uri="{FF2B5EF4-FFF2-40B4-BE49-F238E27FC236}">
                  <a16:creationId xmlns:a16="http://schemas.microsoft.com/office/drawing/2014/main" id="{5F596643-1A4C-6823-C0BC-CD7CB841216B}"/>
                </a:ext>
              </a:extLst>
            </p:cNvPr>
            <p:cNvSpPr/>
            <p:nvPr/>
          </p:nvSpPr>
          <p:spPr>
            <a:xfrm>
              <a:off x="2361861" y="194773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5324;p77">
              <a:extLst>
                <a:ext uri="{FF2B5EF4-FFF2-40B4-BE49-F238E27FC236}">
                  <a16:creationId xmlns:a16="http://schemas.microsoft.com/office/drawing/2014/main" id="{A91A4164-C138-F5FF-BCDC-DAE4F9816875}"/>
                </a:ext>
              </a:extLst>
            </p:cNvPr>
            <p:cNvSpPr/>
            <p:nvPr/>
          </p:nvSpPr>
          <p:spPr>
            <a:xfrm>
              <a:off x="2360870" y="194849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5325;p77">
              <a:extLst>
                <a:ext uri="{FF2B5EF4-FFF2-40B4-BE49-F238E27FC236}">
                  <a16:creationId xmlns:a16="http://schemas.microsoft.com/office/drawing/2014/main" id="{2B957FC0-6C15-7672-828B-AFEF8819B73E}"/>
                </a:ext>
              </a:extLst>
            </p:cNvPr>
            <p:cNvSpPr/>
            <p:nvPr/>
          </p:nvSpPr>
          <p:spPr>
            <a:xfrm>
              <a:off x="2361481" y="19479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5326;p77">
              <a:extLst>
                <a:ext uri="{FF2B5EF4-FFF2-40B4-BE49-F238E27FC236}">
                  <a16:creationId xmlns:a16="http://schemas.microsoft.com/office/drawing/2014/main" id="{1AE956AC-2358-B82C-4B42-186F49F62D94}"/>
                </a:ext>
              </a:extLst>
            </p:cNvPr>
            <p:cNvSpPr/>
            <p:nvPr/>
          </p:nvSpPr>
          <p:spPr>
            <a:xfrm>
              <a:off x="2361060" y="19483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5327;p77">
              <a:extLst>
                <a:ext uri="{FF2B5EF4-FFF2-40B4-BE49-F238E27FC236}">
                  <a16:creationId xmlns:a16="http://schemas.microsoft.com/office/drawing/2014/main" id="{91E10317-B873-C3AC-5453-786673A888A8}"/>
                </a:ext>
              </a:extLst>
            </p:cNvPr>
            <p:cNvSpPr/>
            <p:nvPr/>
          </p:nvSpPr>
          <p:spPr>
            <a:xfrm>
              <a:off x="2360721" y="19486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5328;p77">
              <a:extLst>
                <a:ext uri="{FF2B5EF4-FFF2-40B4-BE49-F238E27FC236}">
                  <a16:creationId xmlns:a16="http://schemas.microsoft.com/office/drawing/2014/main" id="{4826420F-73E5-DB2D-58F8-7883636B1508}"/>
                </a:ext>
              </a:extLst>
            </p:cNvPr>
            <p:cNvSpPr/>
            <p:nvPr/>
          </p:nvSpPr>
          <p:spPr>
            <a:xfrm>
              <a:off x="2289045" y="1932474"/>
              <a:ext cx="108104" cy="83909"/>
            </a:xfrm>
            <a:custGeom>
              <a:avLst/>
              <a:gdLst/>
              <a:ahLst/>
              <a:cxnLst/>
              <a:rect l="l" t="t" r="r" b="b"/>
              <a:pathLst>
                <a:path w="7962" h="6180" extrusionOk="0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5329;p77">
              <a:extLst>
                <a:ext uri="{FF2B5EF4-FFF2-40B4-BE49-F238E27FC236}">
                  <a16:creationId xmlns:a16="http://schemas.microsoft.com/office/drawing/2014/main" id="{14CF5D33-C231-F19A-582B-9DF33DE40DA0}"/>
                </a:ext>
              </a:extLst>
            </p:cNvPr>
            <p:cNvSpPr/>
            <p:nvPr/>
          </p:nvSpPr>
          <p:spPr>
            <a:xfrm>
              <a:off x="2360015" y="196271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5330;p77">
              <a:extLst>
                <a:ext uri="{FF2B5EF4-FFF2-40B4-BE49-F238E27FC236}">
                  <a16:creationId xmlns:a16="http://schemas.microsoft.com/office/drawing/2014/main" id="{50A8487E-D27B-6E22-9328-7C17BCEAEB7E}"/>
                </a:ext>
              </a:extLst>
            </p:cNvPr>
            <p:cNvSpPr/>
            <p:nvPr/>
          </p:nvSpPr>
          <p:spPr>
            <a:xfrm>
              <a:off x="2360965" y="1967409"/>
              <a:ext cx="3761" cy="4861"/>
            </a:xfrm>
            <a:custGeom>
              <a:avLst/>
              <a:gdLst/>
              <a:ahLst/>
              <a:cxnLst/>
              <a:rect l="l" t="t" r="r" b="b"/>
              <a:pathLst>
                <a:path w="277" h="358" extrusionOk="0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5331;p77">
              <a:extLst>
                <a:ext uri="{FF2B5EF4-FFF2-40B4-BE49-F238E27FC236}">
                  <a16:creationId xmlns:a16="http://schemas.microsoft.com/office/drawing/2014/main" id="{D842DF67-C1FF-B1E9-B02D-4A5A52BAA65D}"/>
                </a:ext>
              </a:extLst>
            </p:cNvPr>
            <p:cNvSpPr/>
            <p:nvPr/>
          </p:nvSpPr>
          <p:spPr>
            <a:xfrm>
              <a:off x="2359580" y="196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5332;p77">
              <a:extLst>
                <a:ext uri="{FF2B5EF4-FFF2-40B4-BE49-F238E27FC236}">
                  <a16:creationId xmlns:a16="http://schemas.microsoft.com/office/drawing/2014/main" id="{2695BD71-2463-8030-F77E-EC1129C20793}"/>
                </a:ext>
              </a:extLst>
            </p:cNvPr>
            <p:cNvSpPr/>
            <p:nvPr/>
          </p:nvSpPr>
          <p:spPr>
            <a:xfrm>
              <a:off x="2360205" y="1962087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5333;p77">
              <a:extLst>
                <a:ext uri="{FF2B5EF4-FFF2-40B4-BE49-F238E27FC236}">
                  <a16:creationId xmlns:a16="http://schemas.microsoft.com/office/drawing/2014/main" id="{65039D4D-28D3-1040-8CC4-1C483A5D94CC}"/>
                </a:ext>
              </a:extLst>
            </p:cNvPr>
            <p:cNvSpPr/>
            <p:nvPr/>
          </p:nvSpPr>
          <p:spPr>
            <a:xfrm>
              <a:off x="2354027" y="201152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5334;p77">
              <a:extLst>
                <a:ext uri="{FF2B5EF4-FFF2-40B4-BE49-F238E27FC236}">
                  <a16:creationId xmlns:a16="http://schemas.microsoft.com/office/drawing/2014/main" id="{2C2696C0-6675-3F7D-EC63-76E6DC969448}"/>
                </a:ext>
              </a:extLst>
            </p:cNvPr>
            <p:cNvSpPr/>
            <p:nvPr/>
          </p:nvSpPr>
          <p:spPr>
            <a:xfrm>
              <a:off x="2353647" y="201157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5335;p77">
              <a:extLst>
                <a:ext uri="{FF2B5EF4-FFF2-40B4-BE49-F238E27FC236}">
                  <a16:creationId xmlns:a16="http://schemas.microsoft.com/office/drawing/2014/main" id="{2F28A5E1-74C5-FE25-F417-2BF30C3C16E9}"/>
                </a:ext>
              </a:extLst>
            </p:cNvPr>
            <p:cNvSpPr/>
            <p:nvPr/>
          </p:nvSpPr>
          <p:spPr>
            <a:xfrm>
              <a:off x="2356159" y="2010572"/>
              <a:ext cx="3815" cy="543"/>
            </a:xfrm>
            <a:custGeom>
              <a:avLst/>
              <a:gdLst/>
              <a:ahLst/>
              <a:cxnLst/>
              <a:rect l="l" t="t" r="r" b="b"/>
              <a:pathLst>
                <a:path w="281" h="40" extrusionOk="0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5336;p77">
              <a:extLst>
                <a:ext uri="{FF2B5EF4-FFF2-40B4-BE49-F238E27FC236}">
                  <a16:creationId xmlns:a16="http://schemas.microsoft.com/office/drawing/2014/main" id="{FFAF6668-CD56-C05F-287B-7C04033B0062}"/>
                </a:ext>
              </a:extLst>
            </p:cNvPr>
            <p:cNvSpPr/>
            <p:nvPr/>
          </p:nvSpPr>
          <p:spPr>
            <a:xfrm>
              <a:off x="2314720" y="1939562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5337;p77">
              <a:extLst>
                <a:ext uri="{FF2B5EF4-FFF2-40B4-BE49-F238E27FC236}">
                  <a16:creationId xmlns:a16="http://schemas.microsoft.com/office/drawing/2014/main" id="{54845673-C2F6-7E2A-77CE-8DF59057E8EA}"/>
                </a:ext>
              </a:extLst>
            </p:cNvPr>
            <p:cNvSpPr/>
            <p:nvPr/>
          </p:nvSpPr>
          <p:spPr>
            <a:xfrm>
              <a:off x="2314381" y="1940268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5338;p77">
              <a:extLst>
                <a:ext uri="{FF2B5EF4-FFF2-40B4-BE49-F238E27FC236}">
                  <a16:creationId xmlns:a16="http://schemas.microsoft.com/office/drawing/2014/main" id="{13CB02F2-B73A-74E9-7148-F129F733E16E}"/>
                </a:ext>
              </a:extLst>
            </p:cNvPr>
            <p:cNvSpPr/>
            <p:nvPr/>
          </p:nvSpPr>
          <p:spPr>
            <a:xfrm>
              <a:off x="2315005" y="1938896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5339;p77">
              <a:extLst>
                <a:ext uri="{FF2B5EF4-FFF2-40B4-BE49-F238E27FC236}">
                  <a16:creationId xmlns:a16="http://schemas.microsoft.com/office/drawing/2014/main" id="{75081958-0FEA-CFF3-1F21-A070B00AC64C}"/>
                </a:ext>
              </a:extLst>
            </p:cNvPr>
            <p:cNvSpPr/>
            <p:nvPr/>
          </p:nvSpPr>
          <p:spPr>
            <a:xfrm>
              <a:off x="2315236" y="1938231"/>
              <a:ext cx="204" cy="625"/>
            </a:xfrm>
            <a:custGeom>
              <a:avLst/>
              <a:gdLst/>
              <a:ahLst/>
              <a:cxnLst/>
              <a:rect l="l" t="t" r="r" b="b"/>
              <a:pathLst>
                <a:path w="15" h="46" extrusionOk="0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5340;p77">
              <a:extLst>
                <a:ext uri="{FF2B5EF4-FFF2-40B4-BE49-F238E27FC236}">
                  <a16:creationId xmlns:a16="http://schemas.microsoft.com/office/drawing/2014/main" id="{9A58BDCD-1B8E-72F8-6032-4B98736F270F}"/>
                </a:ext>
              </a:extLst>
            </p:cNvPr>
            <p:cNvSpPr/>
            <p:nvPr/>
          </p:nvSpPr>
          <p:spPr>
            <a:xfrm>
              <a:off x="2314055" y="1940933"/>
              <a:ext cx="244" cy="489"/>
            </a:xfrm>
            <a:custGeom>
              <a:avLst/>
              <a:gdLst/>
              <a:ahLst/>
              <a:cxnLst/>
              <a:rect l="l" t="t" r="r" b="b"/>
              <a:pathLst>
                <a:path w="18" h="36" extrusionOk="0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5341;p77">
              <a:extLst>
                <a:ext uri="{FF2B5EF4-FFF2-40B4-BE49-F238E27FC236}">
                  <a16:creationId xmlns:a16="http://schemas.microsoft.com/office/drawing/2014/main" id="{388E06B0-BD38-9EA7-1592-EF35251578F0}"/>
                </a:ext>
              </a:extLst>
            </p:cNvPr>
            <p:cNvSpPr/>
            <p:nvPr/>
          </p:nvSpPr>
          <p:spPr>
            <a:xfrm>
              <a:off x="2315481" y="19375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5342;p77">
              <a:extLst>
                <a:ext uri="{FF2B5EF4-FFF2-40B4-BE49-F238E27FC236}">
                  <a16:creationId xmlns:a16="http://schemas.microsoft.com/office/drawing/2014/main" id="{F5182275-337F-0810-7A34-F5785F592B18}"/>
                </a:ext>
              </a:extLst>
            </p:cNvPr>
            <p:cNvSpPr/>
            <p:nvPr/>
          </p:nvSpPr>
          <p:spPr>
            <a:xfrm>
              <a:off x="2296038" y="1987707"/>
              <a:ext cx="1955" cy="2444"/>
            </a:xfrm>
            <a:custGeom>
              <a:avLst/>
              <a:gdLst/>
              <a:ahLst/>
              <a:cxnLst/>
              <a:rect l="l" t="t" r="r" b="b"/>
              <a:pathLst>
                <a:path w="144" h="180" extrusionOk="0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5343;p77">
              <a:extLst>
                <a:ext uri="{FF2B5EF4-FFF2-40B4-BE49-F238E27FC236}">
                  <a16:creationId xmlns:a16="http://schemas.microsoft.com/office/drawing/2014/main" id="{8EAFEAEC-122B-1CE7-C938-14CE832CDAB5}"/>
                </a:ext>
              </a:extLst>
            </p:cNvPr>
            <p:cNvSpPr/>
            <p:nvPr/>
          </p:nvSpPr>
          <p:spPr>
            <a:xfrm>
              <a:off x="2315807" y="1936086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5344;p77">
              <a:extLst>
                <a:ext uri="{FF2B5EF4-FFF2-40B4-BE49-F238E27FC236}">
                  <a16:creationId xmlns:a16="http://schemas.microsoft.com/office/drawing/2014/main" id="{1BEE4F88-F9F7-99DA-6519-39786685843E}"/>
                </a:ext>
              </a:extLst>
            </p:cNvPr>
            <p:cNvSpPr/>
            <p:nvPr/>
          </p:nvSpPr>
          <p:spPr>
            <a:xfrm>
              <a:off x="2315671" y="1936751"/>
              <a:ext cx="149" cy="638"/>
            </a:xfrm>
            <a:custGeom>
              <a:avLst/>
              <a:gdLst/>
              <a:ahLst/>
              <a:cxnLst/>
              <a:rect l="l" t="t" r="r" b="b"/>
              <a:pathLst>
                <a:path w="11" h="47" extrusionOk="0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5345;p77">
              <a:extLst>
                <a:ext uri="{FF2B5EF4-FFF2-40B4-BE49-F238E27FC236}">
                  <a16:creationId xmlns:a16="http://schemas.microsoft.com/office/drawing/2014/main" id="{CC5A7200-4469-9790-0C37-C45F68329095}"/>
                </a:ext>
              </a:extLst>
            </p:cNvPr>
            <p:cNvSpPr/>
            <p:nvPr/>
          </p:nvSpPr>
          <p:spPr>
            <a:xfrm>
              <a:off x="2309534" y="200639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5346;p77">
              <a:extLst>
                <a:ext uri="{FF2B5EF4-FFF2-40B4-BE49-F238E27FC236}">
                  <a16:creationId xmlns:a16="http://schemas.microsoft.com/office/drawing/2014/main" id="{971FD9F4-4545-4595-3699-ECAF3DD72F4B}"/>
                </a:ext>
              </a:extLst>
            </p:cNvPr>
            <p:cNvSpPr/>
            <p:nvPr/>
          </p:nvSpPr>
          <p:spPr>
            <a:xfrm>
              <a:off x="2308909" y="2000973"/>
              <a:ext cx="1344" cy="3775"/>
            </a:xfrm>
            <a:custGeom>
              <a:avLst/>
              <a:gdLst/>
              <a:ahLst/>
              <a:cxnLst/>
              <a:rect l="l" t="t" r="r" b="b"/>
              <a:pathLst>
                <a:path w="99" h="278" extrusionOk="0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5347;p77">
              <a:extLst>
                <a:ext uri="{FF2B5EF4-FFF2-40B4-BE49-F238E27FC236}">
                  <a16:creationId xmlns:a16="http://schemas.microsoft.com/office/drawing/2014/main" id="{AB5C9E4F-B3A6-D586-1A2B-7A24B94ACA3B}"/>
                </a:ext>
              </a:extLst>
            </p:cNvPr>
            <p:cNvSpPr/>
            <p:nvPr/>
          </p:nvSpPr>
          <p:spPr>
            <a:xfrm>
              <a:off x="2309344" y="20077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5348;p77">
              <a:extLst>
                <a:ext uri="{FF2B5EF4-FFF2-40B4-BE49-F238E27FC236}">
                  <a16:creationId xmlns:a16="http://schemas.microsoft.com/office/drawing/2014/main" id="{1D342B1A-729C-5FEF-D53F-5A6679C3DE96}"/>
                </a:ext>
              </a:extLst>
            </p:cNvPr>
            <p:cNvSpPr/>
            <p:nvPr/>
          </p:nvSpPr>
          <p:spPr>
            <a:xfrm>
              <a:off x="2300029" y="196404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5349;p77">
              <a:extLst>
                <a:ext uri="{FF2B5EF4-FFF2-40B4-BE49-F238E27FC236}">
                  <a16:creationId xmlns:a16="http://schemas.microsoft.com/office/drawing/2014/main" id="{41BF9A1E-B7B2-B84B-4096-8FBB19EE6AF2}"/>
                </a:ext>
              </a:extLst>
            </p:cNvPr>
            <p:cNvSpPr/>
            <p:nvPr/>
          </p:nvSpPr>
          <p:spPr>
            <a:xfrm>
              <a:off x="2359064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5350;p77">
              <a:extLst>
                <a:ext uri="{FF2B5EF4-FFF2-40B4-BE49-F238E27FC236}">
                  <a16:creationId xmlns:a16="http://schemas.microsoft.com/office/drawing/2014/main" id="{0A7C376C-745D-158A-B6F2-A06B4414DA97}"/>
                </a:ext>
              </a:extLst>
            </p:cNvPr>
            <p:cNvSpPr/>
            <p:nvPr/>
          </p:nvSpPr>
          <p:spPr>
            <a:xfrm>
              <a:off x="2354407" y="19528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5351;p77">
              <a:extLst>
                <a:ext uri="{FF2B5EF4-FFF2-40B4-BE49-F238E27FC236}">
                  <a16:creationId xmlns:a16="http://schemas.microsoft.com/office/drawing/2014/main" id="{909F563A-7A0B-978E-637B-7F04F4E5C0B9}"/>
                </a:ext>
              </a:extLst>
            </p:cNvPr>
            <p:cNvSpPr/>
            <p:nvPr/>
          </p:nvSpPr>
          <p:spPr>
            <a:xfrm>
              <a:off x="2355779" y="195096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5352;p77">
              <a:extLst>
                <a:ext uri="{FF2B5EF4-FFF2-40B4-BE49-F238E27FC236}">
                  <a16:creationId xmlns:a16="http://schemas.microsoft.com/office/drawing/2014/main" id="{2D36764B-7124-D282-69DD-7C05C4AD0261}"/>
                </a:ext>
              </a:extLst>
            </p:cNvPr>
            <p:cNvSpPr/>
            <p:nvPr/>
          </p:nvSpPr>
          <p:spPr>
            <a:xfrm>
              <a:off x="2353932" y="195353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5353;p77">
              <a:extLst>
                <a:ext uri="{FF2B5EF4-FFF2-40B4-BE49-F238E27FC236}">
                  <a16:creationId xmlns:a16="http://schemas.microsoft.com/office/drawing/2014/main" id="{25D4B962-394B-B2A2-E063-1197774C17CE}"/>
                </a:ext>
              </a:extLst>
            </p:cNvPr>
            <p:cNvSpPr/>
            <p:nvPr/>
          </p:nvSpPr>
          <p:spPr>
            <a:xfrm>
              <a:off x="2358915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5354;p77">
              <a:extLst>
                <a:ext uri="{FF2B5EF4-FFF2-40B4-BE49-F238E27FC236}">
                  <a16:creationId xmlns:a16="http://schemas.microsoft.com/office/drawing/2014/main" id="{F23BAACC-0A44-FD40-5C21-0E1CADC7DD06}"/>
                </a:ext>
              </a:extLst>
            </p:cNvPr>
            <p:cNvSpPr/>
            <p:nvPr/>
          </p:nvSpPr>
          <p:spPr>
            <a:xfrm>
              <a:off x="2354828" y="19522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5355;p77">
              <a:extLst>
                <a:ext uri="{FF2B5EF4-FFF2-40B4-BE49-F238E27FC236}">
                  <a16:creationId xmlns:a16="http://schemas.microsoft.com/office/drawing/2014/main" id="{7C052FB3-329F-10CF-4DD0-40C6A598B1DF}"/>
                </a:ext>
              </a:extLst>
            </p:cNvPr>
            <p:cNvSpPr/>
            <p:nvPr/>
          </p:nvSpPr>
          <p:spPr>
            <a:xfrm>
              <a:off x="2358779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5356;p77">
              <a:extLst>
                <a:ext uri="{FF2B5EF4-FFF2-40B4-BE49-F238E27FC236}">
                  <a16:creationId xmlns:a16="http://schemas.microsoft.com/office/drawing/2014/main" id="{1798E457-437F-1F32-BEF3-5F0167118F43}"/>
                </a:ext>
              </a:extLst>
            </p:cNvPr>
            <p:cNvSpPr/>
            <p:nvPr/>
          </p:nvSpPr>
          <p:spPr>
            <a:xfrm>
              <a:off x="2359445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5357;p77">
              <a:extLst>
                <a:ext uri="{FF2B5EF4-FFF2-40B4-BE49-F238E27FC236}">
                  <a16:creationId xmlns:a16="http://schemas.microsoft.com/office/drawing/2014/main" id="{964416C4-0A26-2B3B-9782-CD5166561EF0}"/>
                </a:ext>
              </a:extLst>
            </p:cNvPr>
            <p:cNvSpPr/>
            <p:nvPr/>
          </p:nvSpPr>
          <p:spPr>
            <a:xfrm>
              <a:off x="2356118" y="195045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5358;p77">
              <a:extLst>
                <a:ext uri="{FF2B5EF4-FFF2-40B4-BE49-F238E27FC236}">
                  <a16:creationId xmlns:a16="http://schemas.microsoft.com/office/drawing/2014/main" id="{A16F2E4F-C4CE-AF86-98A6-A9C250D4DB12}"/>
                </a:ext>
              </a:extLst>
            </p:cNvPr>
            <p:cNvSpPr/>
            <p:nvPr/>
          </p:nvSpPr>
          <p:spPr>
            <a:xfrm>
              <a:off x="2360056" y="196176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5359;p77">
              <a:extLst>
                <a:ext uri="{FF2B5EF4-FFF2-40B4-BE49-F238E27FC236}">
                  <a16:creationId xmlns:a16="http://schemas.microsoft.com/office/drawing/2014/main" id="{EF92B4E5-708A-38C8-9A6E-4F958CD91749}"/>
                </a:ext>
              </a:extLst>
            </p:cNvPr>
            <p:cNvSpPr/>
            <p:nvPr/>
          </p:nvSpPr>
          <p:spPr>
            <a:xfrm>
              <a:off x="2359730" y="196151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5360;p77">
              <a:extLst>
                <a:ext uri="{FF2B5EF4-FFF2-40B4-BE49-F238E27FC236}">
                  <a16:creationId xmlns:a16="http://schemas.microsoft.com/office/drawing/2014/main" id="{C1D632AE-8981-9FA1-69AC-FB731DBF5A69}"/>
                </a:ext>
              </a:extLst>
            </p:cNvPr>
            <p:cNvSpPr/>
            <p:nvPr/>
          </p:nvSpPr>
          <p:spPr>
            <a:xfrm>
              <a:off x="2355263" y="195159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5361;p77">
              <a:extLst>
                <a:ext uri="{FF2B5EF4-FFF2-40B4-BE49-F238E27FC236}">
                  <a16:creationId xmlns:a16="http://schemas.microsoft.com/office/drawing/2014/main" id="{6FC864C2-F0BC-9A5E-B5DB-4424FA6E8632}"/>
                </a:ext>
              </a:extLst>
            </p:cNvPr>
            <p:cNvSpPr/>
            <p:nvPr/>
          </p:nvSpPr>
          <p:spPr>
            <a:xfrm>
              <a:off x="2356539" y="194992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5362;p77">
              <a:extLst>
                <a:ext uri="{FF2B5EF4-FFF2-40B4-BE49-F238E27FC236}">
                  <a16:creationId xmlns:a16="http://schemas.microsoft.com/office/drawing/2014/main" id="{BF148200-944E-B02C-6824-0C98F648EAA9}"/>
                </a:ext>
              </a:extLst>
            </p:cNvPr>
            <p:cNvSpPr/>
            <p:nvPr/>
          </p:nvSpPr>
          <p:spPr>
            <a:xfrm>
              <a:off x="2360490" y="19620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5363;p77">
              <a:extLst>
                <a:ext uri="{FF2B5EF4-FFF2-40B4-BE49-F238E27FC236}">
                  <a16:creationId xmlns:a16="http://schemas.microsoft.com/office/drawing/2014/main" id="{3026161D-4711-9FBC-BF55-070CE7C7DAA3}"/>
                </a:ext>
              </a:extLst>
            </p:cNvPr>
            <p:cNvSpPr/>
            <p:nvPr/>
          </p:nvSpPr>
          <p:spPr>
            <a:xfrm>
              <a:off x="2319703" y="19359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5364;p77">
              <a:extLst>
                <a:ext uri="{FF2B5EF4-FFF2-40B4-BE49-F238E27FC236}">
                  <a16:creationId xmlns:a16="http://schemas.microsoft.com/office/drawing/2014/main" id="{0D9A5B1C-51AA-805B-8428-9F123D5253E7}"/>
                </a:ext>
              </a:extLst>
            </p:cNvPr>
            <p:cNvSpPr/>
            <p:nvPr/>
          </p:nvSpPr>
          <p:spPr>
            <a:xfrm>
              <a:off x="2355113" y="1947735"/>
              <a:ext cx="1724" cy="1779"/>
            </a:xfrm>
            <a:custGeom>
              <a:avLst/>
              <a:gdLst/>
              <a:ahLst/>
              <a:cxnLst/>
              <a:rect l="l" t="t" r="r" b="b"/>
              <a:pathLst>
                <a:path w="127" h="131" extrusionOk="0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5365;p77">
              <a:extLst>
                <a:ext uri="{FF2B5EF4-FFF2-40B4-BE49-F238E27FC236}">
                  <a16:creationId xmlns:a16="http://schemas.microsoft.com/office/drawing/2014/main" id="{7E10D8C0-AC58-F1FC-736D-C1435B1C901B}"/>
                </a:ext>
              </a:extLst>
            </p:cNvPr>
            <p:cNvSpPr/>
            <p:nvPr/>
          </p:nvSpPr>
          <p:spPr>
            <a:xfrm>
              <a:off x="2320464" y="193614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5366;p77">
              <a:extLst>
                <a:ext uri="{FF2B5EF4-FFF2-40B4-BE49-F238E27FC236}">
                  <a16:creationId xmlns:a16="http://schemas.microsoft.com/office/drawing/2014/main" id="{4ECBD417-598D-A406-04C5-BDDC3FA507F0}"/>
                </a:ext>
              </a:extLst>
            </p:cNvPr>
            <p:cNvSpPr/>
            <p:nvPr/>
          </p:nvSpPr>
          <p:spPr>
            <a:xfrm>
              <a:off x="2320423" y="193614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5367;p77">
              <a:extLst>
                <a:ext uri="{FF2B5EF4-FFF2-40B4-BE49-F238E27FC236}">
                  <a16:creationId xmlns:a16="http://schemas.microsoft.com/office/drawing/2014/main" id="{6DC232D1-D44B-5233-805E-015E4EA4EC93}"/>
                </a:ext>
              </a:extLst>
            </p:cNvPr>
            <p:cNvSpPr/>
            <p:nvPr/>
          </p:nvSpPr>
          <p:spPr>
            <a:xfrm>
              <a:off x="2320233" y="193608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5368;p77">
              <a:extLst>
                <a:ext uri="{FF2B5EF4-FFF2-40B4-BE49-F238E27FC236}">
                  <a16:creationId xmlns:a16="http://schemas.microsoft.com/office/drawing/2014/main" id="{E5DBF0A4-4B04-9F8B-9CA6-5C6DC987CF0B}"/>
                </a:ext>
              </a:extLst>
            </p:cNvPr>
            <p:cNvSpPr/>
            <p:nvPr/>
          </p:nvSpPr>
          <p:spPr>
            <a:xfrm>
              <a:off x="2315861" y="1935950"/>
              <a:ext cx="1860" cy="54"/>
            </a:xfrm>
            <a:custGeom>
              <a:avLst/>
              <a:gdLst/>
              <a:ahLst/>
              <a:cxnLst/>
              <a:rect l="l" t="t" r="r" b="b"/>
              <a:pathLst>
                <a:path w="137" h="4" extrusionOk="0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5369;p77">
              <a:extLst>
                <a:ext uri="{FF2B5EF4-FFF2-40B4-BE49-F238E27FC236}">
                  <a16:creationId xmlns:a16="http://schemas.microsoft.com/office/drawing/2014/main" id="{136CE8F6-77A6-5538-E99F-DD86B026DF5A}"/>
                </a:ext>
              </a:extLst>
            </p:cNvPr>
            <p:cNvSpPr/>
            <p:nvPr/>
          </p:nvSpPr>
          <p:spPr>
            <a:xfrm>
              <a:off x="2319893" y="193604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5370;p77">
              <a:extLst>
                <a:ext uri="{FF2B5EF4-FFF2-40B4-BE49-F238E27FC236}">
                  <a16:creationId xmlns:a16="http://schemas.microsoft.com/office/drawing/2014/main" id="{ABA30B0B-E0B6-A5E4-905A-76AE1A87F5DD}"/>
                </a:ext>
              </a:extLst>
            </p:cNvPr>
            <p:cNvSpPr/>
            <p:nvPr/>
          </p:nvSpPr>
          <p:spPr>
            <a:xfrm>
              <a:off x="2320369" y="193608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5371;p77">
              <a:extLst>
                <a:ext uri="{FF2B5EF4-FFF2-40B4-BE49-F238E27FC236}">
                  <a16:creationId xmlns:a16="http://schemas.microsoft.com/office/drawing/2014/main" id="{82C9691B-AF70-14BD-82A8-EEBF53401C46}"/>
                </a:ext>
              </a:extLst>
            </p:cNvPr>
            <p:cNvSpPr/>
            <p:nvPr/>
          </p:nvSpPr>
          <p:spPr>
            <a:xfrm>
              <a:off x="2320083" y="193604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5372;p77">
              <a:extLst>
                <a:ext uri="{FF2B5EF4-FFF2-40B4-BE49-F238E27FC236}">
                  <a16:creationId xmlns:a16="http://schemas.microsoft.com/office/drawing/2014/main" id="{0063CB21-A401-015C-7C83-AD70EFDCC7F7}"/>
                </a:ext>
              </a:extLst>
            </p:cNvPr>
            <p:cNvSpPr/>
            <p:nvPr/>
          </p:nvSpPr>
          <p:spPr>
            <a:xfrm>
              <a:off x="2341998" y="1935000"/>
              <a:ext cx="12994" cy="12600"/>
            </a:xfrm>
            <a:custGeom>
              <a:avLst/>
              <a:gdLst/>
              <a:ahLst/>
              <a:cxnLst/>
              <a:rect l="l" t="t" r="r" b="b"/>
              <a:pathLst>
                <a:path w="957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5373;p77">
              <a:extLst>
                <a:ext uri="{FF2B5EF4-FFF2-40B4-BE49-F238E27FC236}">
                  <a16:creationId xmlns:a16="http://schemas.microsoft.com/office/drawing/2014/main" id="{D2065429-F54A-7E98-93DB-9AA2188DFE17}"/>
                </a:ext>
              </a:extLst>
            </p:cNvPr>
            <p:cNvSpPr/>
            <p:nvPr/>
          </p:nvSpPr>
          <p:spPr>
            <a:xfrm>
              <a:off x="2325121" y="1932284"/>
              <a:ext cx="923" cy="448"/>
            </a:xfrm>
            <a:custGeom>
              <a:avLst/>
              <a:gdLst/>
              <a:ahLst/>
              <a:cxnLst/>
              <a:rect l="l" t="t" r="r" b="b"/>
              <a:pathLst>
                <a:path w="68" h="33" extrusionOk="0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5374;p77">
              <a:extLst>
                <a:ext uri="{FF2B5EF4-FFF2-40B4-BE49-F238E27FC236}">
                  <a16:creationId xmlns:a16="http://schemas.microsoft.com/office/drawing/2014/main" id="{05546DAC-BE09-B5DD-BB41-ABEB94758F3F}"/>
                </a:ext>
              </a:extLst>
            </p:cNvPr>
            <p:cNvSpPr/>
            <p:nvPr/>
          </p:nvSpPr>
          <p:spPr>
            <a:xfrm>
              <a:off x="2318753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5375;p77">
              <a:extLst>
                <a:ext uri="{FF2B5EF4-FFF2-40B4-BE49-F238E27FC236}">
                  <a16:creationId xmlns:a16="http://schemas.microsoft.com/office/drawing/2014/main" id="{49492A20-43F4-10C2-6395-E0EC12C494CD}"/>
                </a:ext>
              </a:extLst>
            </p:cNvPr>
            <p:cNvSpPr/>
            <p:nvPr/>
          </p:nvSpPr>
          <p:spPr>
            <a:xfrm>
              <a:off x="2319133" y="193595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5376;p77">
              <a:extLst>
                <a:ext uri="{FF2B5EF4-FFF2-40B4-BE49-F238E27FC236}">
                  <a16:creationId xmlns:a16="http://schemas.microsoft.com/office/drawing/2014/main" id="{B692C08D-51AA-D5BC-2C81-1E45E1804C41}"/>
                </a:ext>
              </a:extLst>
            </p:cNvPr>
            <p:cNvSpPr/>
            <p:nvPr/>
          </p:nvSpPr>
          <p:spPr>
            <a:xfrm>
              <a:off x="231833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5377;p77">
              <a:extLst>
                <a:ext uri="{FF2B5EF4-FFF2-40B4-BE49-F238E27FC236}">
                  <a16:creationId xmlns:a16="http://schemas.microsoft.com/office/drawing/2014/main" id="{4EAFD501-9589-A945-BF1B-54889D6FA9C0}"/>
                </a:ext>
              </a:extLst>
            </p:cNvPr>
            <p:cNvSpPr/>
            <p:nvPr/>
          </p:nvSpPr>
          <p:spPr>
            <a:xfrm>
              <a:off x="231776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5378;p77">
              <a:extLst>
                <a:ext uri="{FF2B5EF4-FFF2-40B4-BE49-F238E27FC236}">
                  <a16:creationId xmlns:a16="http://schemas.microsoft.com/office/drawing/2014/main" id="{0C765FC9-1560-FDAF-7534-6CFD1B740D13}"/>
                </a:ext>
              </a:extLst>
            </p:cNvPr>
            <p:cNvSpPr/>
            <p:nvPr/>
          </p:nvSpPr>
          <p:spPr>
            <a:xfrm>
              <a:off x="2338902" y="1934945"/>
              <a:ext cx="2539" cy="109"/>
            </a:xfrm>
            <a:custGeom>
              <a:avLst/>
              <a:gdLst/>
              <a:ahLst/>
              <a:cxnLst/>
              <a:rect l="l" t="t" r="r" b="b"/>
              <a:pathLst>
                <a:path w="187" h="8" extrusionOk="0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5379;p77">
              <a:extLst>
                <a:ext uri="{FF2B5EF4-FFF2-40B4-BE49-F238E27FC236}">
                  <a16:creationId xmlns:a16="http://schemas.microsoft.com/office/drawing/2014/main" id="{A7FC64FC-9ECF-01B2-3BE2-8932C634354B}"/>
                </a:ext>
              </a:extLst>
            </p:cNvPr>
            <p:cNvSpPr/>
            <p:nvPr/>
          </p:nvSpPr>
          <p:spPr>
            <a:xfrm>
              <a:off x="2319418" y="19359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5380;p77">
              <a:extLst>
                <a:ext uri="{FF2B5EF4-FFF2-40B4-BE49-F238E27FC236}">
                  <a16:creationId xmlns:a16="http://schemas.microsoft.com/office/drawing/2014/main" id="{7D84C011-A081-4F57-BD71-817D839F9118}"/>
                </a:ext>
              </a:extLst>
            </p:cNvPr>
            <p:cNvSpPr/>
            <p:nvPr/>
          </p:nvSpPr>
          <p:spPr>
            <a:xfrm>
              <a:off x="2306153" y="1772952"/>
              <a:ext cx="8296" cy="11568"/>
            </a:xfrm>
            <a:custGeom>
              <a:avLst/>
              <a:gdLst/>
              <a:ahLst/>
              <a:cxnLst/>
              <a:rect l="l" t="t" r="r" b="b"/>
              <a:pathLst>
                <a:path w="611" h="852" extrusionOk="0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5381;p77">
              <a:extLst>
                <a:ext uri="{FF2B5EF4-FFF2-40B4-BE49-F238E27FC236}">
                  <a16:creationId xmlns:a16="http://schemas.microsoft.com/office/drawing/2014/main" id="{CD7E3BC7-90F7-6593-7704-96E46B87B85D}"/>
                </a:ext>
              </a:extLst>
            </p:cNvPr>
            <p:cNvSpPr/>
            <p:nvPr/>
          </p:nvSpPr>
          <p:spPr>
            <a:xfrm>
              <a:off x="2309669" y="1752192"/>
              <a:ext cx="47929" cy="38750"/>
            </a:xfrm>
            <a:custGeom>
              <a:avLst/>
              <a:gdLst/>
              <a:ahLst/>
              <a:cxnLst/>
              <a:rect l="l" t="t" r="r" b="b"/>
              <a:pathLst>
                <a:path w="3530" h="2854" extrusionOk="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5382;p77">
              <a:extLst>
                <a:ext uri="{FF2B5EF4-FFF2-40B4-BE49-F238E27FC236}">
                  <a16:creationId xmlns:a16="http://schemas.microsoft.com/office/drawing/2014/main" id="{6ED6F31A-208D-5952-2975-74335BB2F7A8}"/>
                </a:ext>
              </a:extLst>
            </p:cNvPr>
            <p:cNvSpPr/>
            <p:nvPr/>
          </p:nvSpPr>
          <p:spPr>
            <a:xfrm>
              <a:off x="2314625" y="1772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5383;p77">
              <a:extLst>
                <a:ext uri="{FF2B5EF4-FFF2-40B4-BE49-F238E27FC236}">
                  <a16:creationId xmlns:a16="http://schemas.microsoft.com/office/drawing/2014/main" id="{2ED077BD-0F67-BE08-1B19-A665E8194A4D}"/>
                </a:ext>
              </a:extLst>
            </p:cNvPr>
            <p:cNvSpPr/>
            <p:nvPr/>
          </p:nvSpPr>
          <p:spPr>
            <a:xfrm>
              <a:off x="2313770" y="1779334"/>
              <a:ext cx="190" cy="204"/>
            </a:xfrm>
            <a:custGeom>
              <a:avLst/>
              <a:gdLst/>
              <a:ahLst/>
              <a:cxnLst/>
              <a:rect l="l" t="t" r="r" b="b"/>
              <a:pathLst>
                <a:path w="14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5384;p77">
              <a:extLst>
                <a:ext uri="{FF2B5EF4-FFF2-40B4-BE49-F238E27FC236}">
                  <a16:creationId xmlns:a16="http://schemas.microsoft.com/office/drawing/2014/main" id="{4BC57229-E1D1-AA57-8D39-CC40887E060E}"/>
                </a:ext>
              </a:extLst>
            </p:cNvPr>
            <p:cNvSpPr/>
            <p:nvPr/>
          </p:nvSpPr>
          <p:spPr>
            <a:xfrm>
              <a:off x="2315671" y="177342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5385;p77">
              <a:extLst>
                <a:ext uri="{FF2B5EF4-FFF2-40B4-BE49-F238E27FC236}">
                  <a16:creationId xmlns:a16="http://schemas.microsoft.com/office/drawing/2014/main" id="{ABB6E3B6-06DC-8002-2378-93F7FC957D40}"/>
                </a:ext>
              </a:extLst>
            </p:cNvPr>
            <p:cNvSpPr/>
            <p:nvPr/>
          </p:nvSpPr>
          <p:spPr>
            <a:xfrm>
              <a:off x="2315521" y="177323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5386;p77">
              <a:extLst>
                <a:ext uri="{FF2B5EF4-FFF2-40B4-BE49-F238E27FC236}">
                  <a16:creationId xmlns:a16="http://schemas.microsoft.com/office/drawing/2014/main" id="{C8F4C64B-589D-2DE6-2EFF-BB391539784C}"/>
                </a:ext>
              </a:extLst>
            </p:cNvPr>
            <p:cNvSpPr/>
            <p:nvPr/>
          </p:nvSpPr>
          <p:spPr>
            <a:xfrm>
              <a:off x="2313485" y="177152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5387;p77">
              <a:extLst>
                <a:ext uri="{FF2B5EF4-FFF2-40B4-BE49-F238E27FC236}">
                  <a16:creationId xmlns:a16="http://schemas.microsoft.com/office/drawing/2014/main" id="{9EA151D1-265D-36BE-6ED6-760ECF07E81D}"/>
                </a:ext>
              </a:extLst>
            </p:cNvPr>
            <p:cNvSpPr/>
            <p:nvPr/>
          </p:nvSpPr>
          <p:spPr>
            <a:xfrm>
              <a:off x="2314055" y="177904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5388;p77">
              <a:extLst>
                <a:ext uri="{FF2B5EF4-FFF2-40B4-BE49-F238E27FC236}">
                  <a16:creationId xmlns:a16="http://schemas.microsoft.com/office/drawing/2014/main" id="{09676C3C-9F6F-98D4-3365-8B0CFF7BCFA6}"/>
                </a:ext>
              </a:extLst>
            </p:cNvPr>
            <p:cNvSpPr/>
            <p:nvPr/>
          </p:nvSpPr>
          <p:spPr>
            <a:xfrm>
              <a:off x="2314530" y="1778519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5389;p77">
              <a:extLst>
                <a:ext uri="{FF2B5EF4-FFF2-40B4-BE49-F238E27FC236}">
                  <a16:creationId xmlns:a16="http://schemas.microsoft.com/office/drawing/2014/main" id="{32CED4B8-3AA1-5ED4-E471-26F687ED3ACC}"/>
                </a:ext>
              </a:extLst>
            </p:cNvPr>
            <p:cNvSpPr/>
            <p:nvPr/>
          </p:nvSpPr>
          <p:spPr>
            <a:xfrm>
              <a:off x="2313811" y="1771676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5390;p77">
              <a:extLst>
                <a:ext uri="{FF2B5EF4-FFF2-40B4-BE49-F238E27FC236}">
                  <a16:creationId xmlns:a16="http://schemas.microsoft.com/office/drawing/2014/main" id="{A85E2BBE-3B7B-40D7-786E-FE6070C4FC72}"/>
                </a:ext>
              </a:extLst>
            </p:cNvPr>
            <p:cNvSpPr/>
            <p:nvPr/>
          </p:nvSpPr>
          <p:spPr>
            <a:xfrm>
              <a:off x="2314096" y="177186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5391;p77">
              <a:extLst>
                <a:ext uri="{FF2B5EF4-FFF2-40B4-BE49-F238E27FC236}">
                  <a16:creationId xmlns:a16="http://schemas.microsoft.com/office/drawing/2014/main" id="{0E859A2F-FCED-563D-0B81-0297B5730ADD}"/>
                </a:ext>
              </a:extLst>
            </p:cNvPr>
            <p:cNvSpPr/>
            <p:nvPr/>
          </p:nvSpPr>
          <p:spPr>
            <a:xfrm>
              <a:off x="2315386" y="177300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5392;p77">
              <a:extLst>
                <a:ext uri="{FF2B5EF4-FFF2-40B4-BE49-F238E27FC236}">
                  <a16:creationId xmlns:a16="http://schemas.microsoft.com/office/drawing/2014/main" id="{C7560DD9-7540-FF0D-2CD0-AEB16970472D}"/>
                </a:ext>
              </a:extLst>
            </p:cNvPr>
            <p:cNvSpPr/>
            <p:nvPr/>
          </p:nvSpPr>
          <p:spPr>
            <a:xfrm>
              <a:off x="2315236" y="177281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5393;p77">
              <a:extLst>
                <a:ext uri="{FF2B5EF4-FFF2-40B4-BE49-F238E27FC236}">
                  <a16:creationId xmlns:a16="http://schemas.microsoft.com/office/drawing/2014/main" id="{DE6779AD-D142-BACD-4675-2068E96F41FD}"/>
                </a:ext>
              </a:extLst>
            </p:cNvPr>
            <p:cNvSpPr/>
            <p:nvPr/>
          </p:nvSpPr>
          <p:spPr>
            <a:xfrm>
              <a:off x="2315046" y="177257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5394;p77">
              <a:extLst>
                <a:ext uri="{FF2B5EF4-FFF2-40B4-BE49-F238E27FC236}">
                  <a16:creationId xmlns:a16="http://schemas.microsoft.com/office/drawing/2014/main" id="{2C430F9F-2905-324F-9A58-438FD2A9AB14}"/>
                </a:ext>
              </a:extLst>
            </p:cNvPr>
            <p:cNvSpPr/>
            <p:nvPr/>
          </p:nvSpPr>
          <p:spPr>
            <a:xfrm>
              <a:off x="2314286" y="177870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5395;p77">
              <a:extLst>
                <a:ext uri="{FF2B5EF4-FFF2-40B4-BE49-F238E27FC236}">
                  <a16:creationId xmlns:a16="http://schemas.microsoft.com/office/drawing/2014/main" id="{6F098740-C879-0701-23AC-0DA7A5B2E782}"/>
                </a:ext>
              </a:extLst>
            </p:cNvPr>
            <p:cNvSpPr/>
            <p:nvPr/>
          </p:nvSpPr>
          <p:spPr>
            <a:xfrm>
              <a:off x="2310769" y="1783081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5396;p77">
              <a:extLst>
                <a:ext uri="{FF2B5EF4-FFF2-40B4-BE49-F238E27FC236}">
                  <a16:creationId xmlns:a16="http://schemas.microsoft.com/office/drawing/2014/main" id="{CC2DFED2-5D59-ECC1-CB34-001CE08AD8E8}"/>
                </a:ext>
              </a:extLst>
            </p:cNvPr>
            <p:cNvSpPr/>
            <p:nvPr/>
          </p:nvSpPr>
          <p:spPr>
            <a:xfrm>
              <a:off x="2310335" y="1783651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5397;p77">
              <a:extLst>
                <a:ext uri="{FF2B5EF4-FFF2-40B4-BE49-F238E27FC236}">
                  <a16:creationId xmlns:a16="http://schemas.microsoft.com/office/drawing/2014/main" id="{F3B11EB7-4352-1982-B962-A96C3320A697}"/>
                </a:ext>
              </a:extLst>
            </p:cNvPr>
            <p:cNvSpPr/>
            <p:nvPr/>
          </p:nvSpPr>
          <p:spPr>
            <a:xfrm>
              <a:off x="2309669" y="1784982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5398;p77">
              <a:extLst>
                <a:ext uri="{FF2B5EF4-FFF2-40B4-BE49-F238E27FC236}">
                  <a16:creationId xmlns:a16="http://schemas.microsoft.com/office/drawing/2014/main" id="{D348CCAA-7A98-05D1-DF6C-13A9E6EA5F4A}"/>
                </a:ext>
              </a:extLst>
            </p:cNvPr>
            <p:cNvSpPr/>
            <p:nvPr/>
          </p:nvSpPr>
          <p:spPr>
            <a:xfrm>
              <a:off x="2313430" y="1779659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5399;p77">
              <a:extLst>
                <a:ext uri="{FF2B5EF4-FFF2-40B4-BE49-F238E27FC236}">
                  <a16:creationId xmlns:a16="http://schemas.microsoft.com/office/drawing/2014/main" id="{35D82175-3F51-79C8-B1D7-FD783D00ED86}"/>
                </a:ext>
              </a:extLst>
            </p:cNvPr>
            <p:cNvSpPr/>
            <p:nvPr/>
          </p:nvSpPr>
          <p:spPr>
            <a:xfrm>
              <a:off x="2311190" y="178251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5400;p77">
              <a:extLst>
                <a:ext uri="{FF2B5EF4-FFF2-40B4-BE49-F238E27FC236}">
                  <a16:creationId xmlns:a16="http://schemas.microsoft.com/office/drawing/2014/main" id="{7EF359B6-9F81-7359-C407-C7C9AAA2DEEF}"/>
                </a:ext>
              </a:extLst>
            </p:cNvPr>
            <p:cNvSpPr/>
            <p:nvPr/>
          </p:nvSpPr>
          <p:spPr>
            <a:xfrm>
              <a:off x="2314856" y="17723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5401;p77">
              <a:extLst>
                <a:ext uri="{FF2B5EF4-FFF2-40B4-BE49-F238E27FC236}">
                  <a16:creationId xmlns:a16="http://schemas.microsoft.com/office/drawing/2014/main" id="{EA9F5050-C147-2DF4-B2C4-F34E6DB29DD8}"/>
                </a:ext>
              </a:extLst>
            </p:cNvPr>
            <p:cNvSpPr/>
            <p:nvPr/>
          </p:nvSpPr>
          <p:spPr>
            <a:xfrm>
              <a:off x="2313091" y="1780094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5402;p77">
              <a:extLst>
                <a:ext uri="{FF2B5EF4-FFF2-40B4-BE49-F238E27FC236}">
                  <a16:creationId xmlns:a16="http://schemas.microsoft.com/office/drawing/2014/main" id="{6B1B614D-A39C-BC80-449C-A717A1789C60}"/>
                </a:ext>
              </a:extLst>
            </p:cNvPr>
            <p:cNvSpPr/>
            <p:nvPr/>
          </p:nvSpPr>
          <p:spPr>
            <a:xfrm>
              <a:off x="2312765" y="1780515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5403;p77">
              <a:extLst>
                <a:ext uri="{FF2B5EF4-FFF2-40B4-BE49-F238E27FC236}">
                  <a16:creationId xmlns:a16="http://schemas.microsoft.com/office/drawing/2014/main" id="{C31D3597-64C6-C4A7-DC25-64D57BDFCA25}"/>
                </a:ext>
              </a:extLst>
            </p:cNvPr>
            <p:cNvSpPr/>
            <p:nvPr/>
          </p:nvSpPr>
          <p:spPr>
            <a:xfrm>
              <a:off x="2312385" y="178099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5404;p77">
              <a:extLst>
                <a:ext uri="{FF2B5EF4-FFF2-40B4-BE49-F238E27FC236}">
                  <a16:creationId xmlns:a16="http://schemas.microsoft.com/office/drawing/2014/main" id="{8C6290A7-4D2F-6FB5-C5BE-40870669414B}"/>
                </a:ext>
              </a:extLst>
            </p:cNvPr>
            <p:cNvSpPr/>
            <p:nvPr/>
          </p:nvSpPr>
          <p:spPr>
            <a:xfrm>
              <a:off x="2312005" y="178146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5405;p77">
              <a:extLst>
                <a:ext uri="{FF2B5EF4-FFF2-40B4-BE49-F238E27FC236}">
                  <a16:creationId xmlns:a16="http://schemas.microsoft.com/office/drawing/2014/main" id="{3DAC5235-D6C9-FDBE-9DC2-5ED9D6A956CD}"/>
                </a:ext>
              </a:extLst>
            </p:cNvPr>
            <p:cNvSpPr/>
            <p:nvPr/>
          </p:nvSpPr>
          <p:spPr>
            <a:xfrm>
              <a:off x="2311625" y="178199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5406;p77">
              <a:extLst>
                <a:ext uri="{FF2B5EF4-FFF2-40B4-BE49-F238E27FC236}">
                  <a16:creationId xmlns:a16="http://schemas.microsoft.com/office/drawing/2014/main" id="{4B15EBD7-1FE3-EAB6-8D3D-3494FB15DBAF}"/>
                </a:ext>
              </a:extLst>
            </p:cNvPr>
            <p:cNvSpPr/>
            <p:nvPr/>
          </p:nvSpPr>
          <p:spPr>
            <a:xfrm>
              <a:off x="2309955" y="1784276"/>
              <a:ext cx="394" cy="584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5407;p77">
              <a:extLst>
                <a:ext uri="{FF2B5EF4-FFF2-40B4-BE49-F238E27FC236}">
                  <a16:creationId xmlns:a16="http://schemas.microsoft.com/office/drawing/2014/main" id="{05AA65A1-60B0-0DF2-01E1-9A328479F8A2}"/>
                </a:ext>
              </a:extLst>
            </p:cNvPr>
            <p:cNvSpPr/>
            <p:nvPr/>
          </p:nvSpPr>
          <p:spPr>
            <a:xfrm>
              <a:off x="2312141" y="177124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5408;p77">
              <a:extLst>
                <a:ext uri="{FF2B5EF4-FFF2-40B4-BE49-F238E27FC236}">
                  <a16:creationId xmlns:a16="http://schemas.microsoft.com/office/drawing/2014/main" id="{A6C7AC3D-A6A9-1DEA-45D7-81E746D40104}"/>
                </a:ext>
              </a:extLst>
            </p:cNvPr>
            <p:cNvSpPr/>
            <p:nvPr/>
          </p:nvSpPr>
          <p:spPr>
            <a:xfrm>
              <a:off x="2312616" y="177129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5409;p77">
              <a:extLst>
                <a:ext uri="{FF2B5EF4-FFF2-40B4-BE49-F238E27FC236}">
                  <a16:creationId xmlns:a16="http://schemas.microsoft.com/office/drawing/2014/main" id="{08E18BE8-EE6E-EC74-7201-F6A036D7FE2D}"/>
                </a:ext>
              </a:extLst>
            </p:cNvPr>
            <p:cNvSpPr/>
            <p:nvPr/>
          </p:nvSpPr>
          <p:spPr>
            <a:xfrm>
              <a:off x="2311665" y="17711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5410;p77">
              <a:extLst>
                <a:ext uri="{FF2B5EF4-FFF2-40B4-BE49-F238E27FC236}">
                  <a16:creationId xmlns:a16="http://schemas.microsoft.com/office/drawing/2014/main" id="{E0E0F849-63D5-57A8-110D-70F668052178}"/>
                </a:ext>
              </a:extLst>
            </p:cNvPr>
            <p:cNvSpPr/>
            <p:nvPr/>
          </p:nvSpPr>
          <p:spPr>
            <a:xfrm>
              <a:off x="2313050" y="177143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5411;p77">
              <a:extLst>
                <a:ext uri="{FF2B5EF4-FFF2-40B4-BE49-F238E27FC236}">
                  <a16:creationId xmlns:a16="http://schemas.microsoft.com/office/drawing/2014/main" id="{58E4328C-A98C-C2C3-217E-44B9B24AAB80}"/>
                </a:ext>
              </a:extLst>
            </p:cNvPr>
            <p:cNvSpPr/>
            <p:nvPr/>
          </p:nvSpPr>
          <p:spPr>
            <a:xfrm>
              <a:off x="2978891" y="1743340"/>
              <a:ext cx="24684" cy="32355"/>
            </a:xfrm>
            <a:custGeom>
              <a:avLst/>
              <a:gdLst/>
              <a:ahLst/>
              <a:cxnLst/>
              <a:rect l="l" t="t" r="r" b="b"/>
              <a:pathLst>
                <a:path w="1818" h="2383" extrusionOk="0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5412;p77">
              <a:extLst>
                <a:ext uri="{FF2B5EF4-FFF2-40B4-BE49-F238E27FC236}">
                  <a16:creationId xmlns:a16="http://schemas.microsoft.com/office/drawing/2014/main" id="{311A4B4F-A500-9D38-634B-0464DFC79F7B}"/>
                </a:ext>
              </a:extLst>
            </p:cNvPr>
            <p:cNvSpPr/>
            <p:nvPr/>
          </p:nvSpPr>
          <p:spPr>
            <a:xfrm>
              <a:off x="2700253" y="1844234"/>
              <a:ext cx="29287" cy="39198"/>
            </a:xfrm>
            <a:custGeom>
              <a:avLst/>
              <a:gdLst/>
              <a:ahLst/>
              <a:cxnLst/>
              <a:rect l="l" t="t" r="r" b="b"/>
              <a:pathLst>
                <a:path w="2157" h="2887" extrusionOk="0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5413;p77">
              <a:extLst>
                <a:ext uri="{FF2B5EF4-FFF2-40B4-BE49-F238E27FC236}">
                  <a16:creationId xmlns:a16="http://schemas.microsoft.com/office/drawing/2014/main" id="{62BA9F0A-7339-D234-2D45-BFE1D5A0931E}"/>
                </a:ext>
              </a:extLst>
            </p:cNvPr>
            <p:cNvSpPr/>
            <p:nvPr/>
          </p:nvSpPr>
          <p:spPr>
            <a:xfrm>
              <a:off x="2556128" y="1768064"/>
              <a:ext cx="203975" cy="215624"/>
            </a:xfrm>
            <a:custGeom>
              <a:avLst/>
              <a:gdLst/>
              <a:ahLst/>
              <a:cxnLst/>
              <a:rect l="l" t="t" r="r" b="b"/>
              <a:pathLst>
                <a:path w="15023" h="15881" extrusionOk="0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5414;p77">
              <a:extLst>
                <a:ext uri="{FF2B5EF4-FFF2-40B4-BE49-F238E27FC236}">
                  <a16:creationId xmlns:a16="http://schemas.microsoft.com/office/drawing/2014/main" id="{529AFB2B-327E-5836-A56D-B6085C1AAC9F}"/>
                </a:ext>
              </a:extLst>
            </p:cNvPr>
            <p:cNvSpPr/>
            <p:nvPr/>
          </p:nvSpPr>
          <p:spPr>
            <a:xfrm>
              <a:off x="2702915" y="186921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5415;p77">
              <a:extLst>
                <a:ext uri="{FF2B5EF4-FFF2-40B4-BE49-F238E27FC236}">
                  <a16:creationId xmlns:a16="http://schemas.microsoft.com/office/drawing/2014/main" id="{E2E93306-78B5-464A-F163-11F1FB2E57DB}"/>
                </a:ext>
              </a:extLst>
            </p:cNvPr>
            <p:cNvSpPr/>
            <p:nvPr/>
          </p:nvSpPr>
          <p:spPr>
            <a:xfrm>
              <a:off x="2730382" y="1871783"/>
              <a:ext cx="204" cy="1290"/>
            </a:xfrm>
            <a:custGeom>
              <a:avLst/>
              <a:gdLst/>
              <a:ahLst/>
              <a:cxnLst/>
              <a:rect l="l" t="t" r="r" b="b"/>
              <a:pathLst>
                <a:path w="15" h="95" extrusionOk="0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5416;p77">
              <a:extLst>
                <a:ext uri="{FF2B5EF4-FFF2-40B4-BE49-F238E27FC236}">
                  <a16:creationId xmlns:a16="http://schemas.microsoft.com/office/drawing/2014/main" id="{BE2DB9CB-94F0-D686-94B9-937262A0B92E}"/>
                </a:ext>
              </a:extLst>
            </p:cNvPr>
            <p:cNvSpPr/>
            <p:nvPr/>
          </p:nvSpPr>
          <p:spPr>
            <a:xfrm>
              <a:off x="2703105" y="187001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5417;p77">
              <a:extLst>
                <a:ext uri="{FF2B5EF4-FFF2-40B4-BE49-F238E27FC236}">
                  <a16:creationId xmlns:a16="http://schemas.microsoft.com/office/drawing/2014/main" id="{E2249C15-7EE9-BE5E-D112-77C46A60C16C}"/>
                </a:ext>
              </a:extLst>
            </p:cNvPr>
            <p:cNvSpPr/>
            <p:nvPr/>
          </p:nvSpPr>
          <p:spPr>
            <a:xfrm>
              <a:off x="2702480" y="186773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5418;p77">
              <a:extLst>
                <a:ext uri="{FF2B5EF4-FFF2-40B4-BE49-F238E27FC236}">
                  <a16:creationId xmlns:a16="http://schemas.microsoft.com/office/drawing/2014/main" id="{303AF6BF-B09F-236D-2E0C-FF167BA9A716}"/>
                </a:ext>
              </a:extLst>
            </p:cNvPr>
            <p:cNvSpPr/>
            <p:nvPr/>
          </p:nvSpPr>
          <p:spPr>
            <a:xfrm>
              <a:off x="2701774" y="1865795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5419;p77">
              <a:extLst>
                <a:ext uri="{FF2B5EF4-FFF2-40B4-BE49-F238E27FC236}">
                  <a16:creationId xmlns:a16="http://schemas.microsoft.com/office/drawing/2014/main" id="{9B6FE563-BA0A-C8FE-488A-925951EE46EF}"/>
                </a:ext>
              </a:extLst>
            </p:cNvPr>
            <p:cNvSpPr/>
            <p:nvPr/>
          </p:nvSpPr>
          <p:spPr>
            <a:xfrm>
              <a:off x="2730667" y="1873439"/>
              <a:ext cx="163" cy="964"/>
            </a:xfrm>
            <a:custGeom>
              <a:avLst/>
              <a:gdLst/>
              <a:ahLst/>
              <a:cxnLst/>
              <a:rect l="l" t="t" r="r" b="b"/>
              <a:pathLst>
                <a:path w="12" h="71" extrusionOk="0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5420;p77">
              <a:extLst>
                <a:ext uri="{FF2B5EF4-FFF2-40B4-BE49-F238E27FC236}">
                  <a16:creationId xmlns:a16="http://schemas.microsoft.com/office/drawing/2014/main" id="{E1EA27B1-E76C-375F-E865-06A4A301A480}"/>
                </a:ext>
              </a:extLst>
            </p:cNvPr>
            <p:cNvSpPr/>
            <p:nvPr/>
          </p:nvSpPr>
          <p:spPr>
            <a:xfrm>
              <a:off x="2730911" y="1874919"/>
              <a:ext cx="149" cy="1005"/>
            </a:xfrm>
            <a:custGeom>
              <a:avLst/>
              <a:gdLst/>
              <a:ahLst/>
              <a:cxnLst/>
              <a:rect l="l" t="t" r="r" b="b"/>
              <a:pathLst>
                <a:path w="11" h="74" extrusionOk="0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5421;p77">
              <a:extLst>
                <a:ext uri="{FF2B5EF4-FFF2-40B4-BE49-F238E27FC236}">
                  <a16:creationId xmlns:a16="http://schemas.microsoft.com/office/drawing/2014/main" id="{E2EBDA8A-AA75-4E13-3D2D-53F806998430}"/>
                </a:ext>
              </a:extLst>
            </p:cNvPr>
            <p:cNvSpPr/>
            <p:nvPr/>
          </p:nvSpPr>
          <p:spPr>
            <a:xfrm>
              <a:off x="2702290" y="1867071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5422;p77">
              <a:extLst>
                <a:ext uri="{FF2B5EF4-FFF2-40B4-BE49-F238E27FC236}">
                  <a16:creationId xmlns:a16="http://schemas.microsoft.com/office/drawing/2014/main" id="{8EF4A5A5-B747-9B1F-95CF-320151BC1840}"/>
                </a:ext>
              </a:extLst>
            </p:cNvPr>
            <p:cNvSpPr/>
            <p:nvPr/>
          </p:nvSpPr>
          <p:spPr>
            <a:xfrm>
              <a:off x="2703675" y="187263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5423;p77">
              <a:extLst>
                <a:ext uri="{FF2B5EF4-FFF2-40B4-BE49-F238E27FC236}">
                  <a16:creationId xmlns:a16="http://schemas.microsoft.com/office/drawing/2014/main" id="{D1EE3842-5C4C-6993-D982-0C74D46DCE89}"/>
                </a:ext>
              </a:extLst>
            </p:cNvPr>
            <p:cNvSpPr/>
            <p:nvPr/>
          </p:nvSpPr>
          <p:spPr>
            <a:xfrm>
              <a:off x="2703485" y="187172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5424;p77">
              <a:extLst>
                <a:ext uri="{FF2B5EF4-FFF2-40B4-BE49-F238E27FC236}">
                  <a16:creationId xmlns:a16="http://schemas.microsoft.com/office/drawing/2014/main" id="{9E885FC0-8D71-6E85-2D65-44AEC0B3FE91}"/>
                </a:ext>
              </a:extLst>
            </p:cNvPr>
            <p:cNvSpPr/>
            <p:nvPr/>
          </p:nvSpPr>
          <p:spPr>
            <a:xfrm>
              <a:off x="2702670" y="1868497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5425;p77">
              <a:extLst>
                <a:ext uri="{FF2B5EF4-FFF2-40B4-BE49-F238E27FC236}">
                  <a16:creationId xmlns:a16="http://schemas.microsoft.com/office/drawing/2014/main" id="{5BE2E365-3312-E964-64B7-0D33B1547D6A}"/>
                </a:ext>
              </a:extLst>
            </p:cNvPr>
            <p:cNvSpPr/>
            <p:nvPr/>
          </p:nvSpPr>
          <p:spPr>
            <a:xfrm>
              <a:off x="2731142" y="187634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5426;p77">
              <a:extLst>
                <a:ext uri="{FF2B5EF4-FFF2-40B4-BE49-F238E27FC236}">
                  <a16:creationId xmlns:a16="http://schemas.microsoft.com/office/drawing/2014/main" id="{53715584-F2A5-A1D0-5458-ED27B9FDDE0A}"/>
                </a:ext>
              </a:extLst>
            </p:cNvPr>
            <p:cNvSpPr/>
            <p:nvPr/>
          </p:nvSpPr>
          <p:spPr>
            <a:xfrm>
              <a:off x="2699819" y="1855802"/>
              <a:ext cx="1969" cy="10007"/>
            </a:xfrm>
            <a:custGeom>
              <a:avLst/>
              <a:gdLst/>
              <a:ahLst/>
              <a:cxnLst/>
              <a:rect l="l" t="t" r="r" b="b"/>
              <a:pathLst>
                <a:path w="145" h="737" extrusionOk="0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5427;p77">
              <a:extLst>
                <a:ext uri="{FF2B5EF4-FFF2-40B4-BE49-F238E27FC236}">
                  <a16:creationId xmlns:a16="http://schemas.microsoft.com/office/drawing/2014/main" id="{DA3E9404-F106-8006-0471-847B154B134E}"/>
                </a:ext>
              </a:extLst>
            </p:cNvPr>
            <p:cNvSpPr/>
            <p:nvPr/>
          </p:nvSpPr>
          <p:spPr>
            <a:xfrm>
              <a:off x="2704191" y="1876345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5428;p77">
              <a:extLst>
                <a:ext uri="{FF2B5EF4-FFF2-40B4-BE49-F238E27FC236}">
                  <a16:creationId xmlns:a16="http://schemas.microsoft.com/office/drawing/2014/main" id="{F4A6A271-8C39-DB0C-270E-60C8D17291CC}"/>
                </a:ext>
              </a:extLst>
            </p:cNvPr>
            <p:cNvSpPr/>
            <p:nvPr/>
          </p:nvSpPr>
          <p:spPr>
            <a:xfrm>
              <a:off x="2698543" y="1845022"/>
              <a:ext cx="299" cy="1195"/>
            </a:xfrm>
            <a:custGeom>
              <a:avLst/>
              <a:gdLst/>
              <a:ahLst/>
              <a:cxnLst/>
              <a:rect l="l" t="t" r="r" b="b"/>
              <a:pathLst>
                <a:path w="22" h="88" extrusionOk="0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5429;p77">
              <a:extLst>
                <a:ext uri="{FF2B5EF4-FFF2-40B4-BE49-F238E27FC236}">
                  <a16:creationId xmlns:a16="http://schemas.microsoft.com/office/drawing/2014/main" id="{BCDB98D7-7156-C228-1356-6488FC688B3C}"/>
                </a:ext>
              </a:extLst>
            </p:cNvPr>
            <p:cNvSpPr/>
            <p:nvPr/>
          </p:nvSpPr>
          <p:spPr>
            <a:xfrm>
              <a:off x="2703295" y="1870873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5430;p77">
              <a:extLst>
                <a:ext uri="{FF2B5EF4-FFF2-40B4-BE49-F238E27FC236}">
                  <a16:creationId xmlns:a16="http://schemas.microsoft.com/office/drawing/2014/main" id="{5B458A2E-7617-F5D1-C374-9CE05F620421}"/>
                </a:ext>
              </a:extLst>
            </p:cNvPr>
            <p:cNvSpPr/>
            <p:nvPr/>
          </p:nvSpPr>
          <p:spPr>
            <a:xfrm>
              <a:off x="2703960" y="18744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5431;p77">
              <a:extLst>
                <a:ext uri="{FF2B5EF4-FFF2-40B4-BE49-F238E27FC236}">
                  <a16:creationId xmlns:a16="http://schemas.microsoft.com/office/drawing/2014/main" id="{5751683A-3A36-91DF-78E6-7A4FC4EFB4F9}"/>
                </a:ext>
              </a:extLst>
            </p:cNvPr>
            <p:cNvSpPr/>
            <p:nvPr/>
          </p:nvSpPr>
          <p:spPr>
            <a:xfrm>
              <a:off x="2704245" y="1877241"/>
              <a:ext cx="54" cy="543"/>
            </a:xfrm>
            <a:custGeom>
              <a:avLst/>
              <a:gdLst/>
              <a:ahLst/>
              <a:cxnLst/>
              <a:rect l="l" t="t" r="r" b="b"/>
              <a:pathLst>
                <a:path w="4" h="40" extrusionOk="0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5432;p77">
              <a:extLst>
                <a:ext uri="{FF2B5EF4-FFF2-40B4-BE49-F238E27FC236}">
                  <a16:creationId xmlns:a16="http://schemas.microsoft.com/office/drawing/2014/main" id="{32D2D9BF-5948-7B26-8521-876EE2DF3C59}"/>
                </a:ext>
              </a:extLst>
            </p:cNvPr>
            <p:cNvSpPr/>
            <p:nvPr/>
          </p:nvSpPr>
          <p:spPr>
            <a:xfrm>
              <a:off x="2704055" y="1875394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5433;p77">
              <a:extLst>
                <a:ext uri="{FF2B5EF4-FFF2-40B4-BE49-F238E27FC236}">
                  <a16:creationId xmlns:a16="http://schemas.microsoft.com/office/drawing/2014/main" id="{CA802AF8-221D-4F84-EB32-AF678C287807}"/>
                </a:ext>
              </a:extLst>
            </p:cNvPr>
            <p:cNvSpPr/>
            <p:nvPr/>
          </p:nvSpPr>
          <p:spPr>
            <a:xfrm>
              <a:off x="2704286" y="1878151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5434;p77">
              <a:extLst>
                <a:ext uri="{FF2B5EF4-FFF2-40B4-BE49-F238E27FC236}">
                  <a16:creationId xmlns:a16="http://schemas.microsoft.com/office/drawing/2014/main" id="{0170787A-ACA5-EE5D-2A4C-6B1254BCA4FD}"/>
                </a:ext>
              </a:extLst>
            </p:cNvPr>
            <p:cNvSpPr/>
            <p:nvPr/>
          </p:nvSpPr>
          <p:spPr>
            <a:xfrm>
              <a:off x="2703811" y="1873534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5435;p77">
              <a:extLst>
                <a:ext uri="{FF2B5EF4-FFF2-40B4-BE49-F238E27FC236}">
                  <a16:creationId xmlns:a16="http://schemas.microsoft.com/office/drawing/2014/main" id="{74D5FEB0-8FEF-E364-0D00-679656766A84}"/>
                </a:ext>
              </a:extLst>
            </p:cNvPr>
            <p:cNvSpPr/>
            <p:nvPr/>
          </p:nvSpPr>
          <p:spPr>
            <a:xfrm>
              <a:off x="2702059" y="1866460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5436;p77">
              <a:extLst>
                <a:ext uri="{FF2B5EF4-FFF2-40B4-BE49-F238E27FC236}">
                  <a16:creationId xmlns:a16="http://schemas.microsoft.com/office/drawing/2014/main" id="{98D60DE1-E832-D8D1-0D63-0D4F6C96AAC8}"/>
                </a:ext>
              </a:extLst>
            </p:cNvPr>
            <p:cNvSpPr/>
            <p:nvPr/>
          </p:nvSpPr>
          <p:spPr>
            <a:xfrm>
              <a:off x="2698923" y="1616037"/>
              <a:ext cx="231211" cy="97731"/>
            </a:xfrm>
            <a:custGeom>
              <a:avLst/>
              <a:gdLst/>
              <a:ahLst/>
              <a:cxnLst/>
              <a:rect l="l" t="t" r="r" b="b"/>
              <a:pathLst>
                <a:path w="17029" h="7198" extrusionOk="0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5437;p77">
              <a:extLst>
                <a:ext uri="{FF2B5EF4-FFF2-40B4-BE49-F238E27FC236}">
                  <a16:creationId xmlns:a16="http://schemas.microsoft.com/office/drawing/2014/main" id="{DE2F9116-C277-136C-43D6-BEEFAB3D6498}"/>
                </a:ext>
              </a:extLst>
            </p:cNvPr>
            <p:cNvSpPr/>
            <p:nvPr/>
          </p:nvSpPr>
          <p:spPr>
            <a:xfrm>
              <a:off x="2305162" y="1791540"/>
              <a:ext cx="1914" cy="7047"/>
            </a:xfrm>
            <a:custGeom>
              <a:avLst/>
              <a:gdLst/>
              <a:ahLst/>
              <a:cxnLst/>
              <a:rect l="l" t="t" r="r" b="b"/>
              <a:pathLst>
                <a:path w="141" h="519" extrusionOk="0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5438;p77">
              <a:extLst>
                <a:ext uri="{FF2B5EF4-FFF2-40B4-BE49-F238E27FC236}">
                  <a16:creationId xmlns:a16="http://schemas.microsoft.com/office/drawing/2014/main" id="{47422509-D42F-0FBE-9469-298027D1D8E7}"/>
                </a:ext>
              </a:extLst>
            </p:cNvPr>
            <p:cNvSpPr/>
            <p:nvPr/>
          </p:nvSpPr>
          <p:spPr>
            <a:xfrm>
              <a:off x="2298930" y="1785457"/>
              <a:ext cx="8853" cy="26449"/>
            </a:xfrm>
            <a:custGeom>
              <a:avLst/>
              <a:gdLst/>
              <a:ahLst/>
              <a:cxnLst/>
              <a:rect l="l" t="t" r="r" b="b"/>
              <a:pathLst>
                <a:path w="652" h="1948" extrusionOk="0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5439;p77">
              <a:extLst>
                <a:ext uri="{FF2B5EF4-FFF2-40B4-BE49-F238E27FC236}">
                  <a16:creationId xmlns:a16="http://schemas.microsoft.com/office/drawing/2014/main" id="{4D5A28EE-DC4E-752C-7652-F92CFF78806A}"/>
                </a:ext>
              </a:extLst>
            </p:cNvPr>
            <p:cNvSpPr/>
            <p:nvPr/>
          </p:nvSpPr>
          <p:spPr>
            <a:xfrm>
              <a:off x="2298889" y="1800908"/>
              <a:ext cx="4426" cy="10848"/>
            </a:xfrm>
            <a:custGeom>
              <a:avLst/>
              <a:gdLst/>
              <a:ahLst/>
              <a:cxnLst/>
              <a:rect l="l" t="t" r="r" b="b"/>
              <a:pathLst>
                <a:path w="326" h="799" extrusionOk="0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5440;p77">
              <a:extLst>
                <a:ext uri="{FF2B5EF4-FFF2-40B4-BE49-F238E27FC236}">
                  <a16:creationId xmlns:a16="http://schemas.microsoft.com/office/drawing/2014/main" id="{5D54BCA3-FFAE-AE0E-C4A9-59A277179390}"/>
                </a:ext>
              </a:extLst>
            </p:cNvPr>
            <p:cNvSpPr/>
            <p:nvPr/>
          </p:nvSpPr>
          <p:spPr>
            <a:xfrm>
              <a:off x="2303397" y="1796441"/>
              <a:ext cx="163" cy="434"/>
            </a:xfrm>
            <a:custGeom>
              <a:avLst/>
              <a:gdLst/>
              <a:ahLst/>
              <a:cxnLst/>
              <a:rect l="l" t="t" r="r" b="b"/>
              <a:pathLst>
                <a:path w="12" h="32" extrusionOk="0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5441;p77">
              <a:extLst>
                <a:ext uri="{FF2B5EF4-FFF2-40B4-BE49-F238E27FC236}">
                  <a16:creationId xmlns:a16="http://schemas.microsoft.com/office/drawing/2014/main" id="{456493C6-7E92-E716-0657-6FB4E894622F}"/>
                </a:ext>
              </a:extLst>
            </p:cNvPr>
            <p:cNvSpPr/>
            <p:nvPr/>
          </p:nvSpPr>
          <p:spPr>
            <a:xfrm>
              <a:off x="2307063" y="1789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5442;p77">
              <a:extLst>
                <a:ext uri="{FF2B5EF4-FFF2-40B4-BE49-F238E27FC236}">
                  <a16:creationId xmlns:a16="http://schemas.microsoft.com/office/drawing/2014/main" id="{BC9F5F0D-EB2F-BDFE-7B0A-0A86CFEF9481}"/>
                </a:ext>
              </a:extLst>
            </p:cNvPr>
            <p:cNvSpPr/>
            <p:nvPr/>
          </p:nvSpPr>
          <p:spPr>
            <a:xfrm>
              <a:off x="2305542" y="178992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5443;p77">
              <a:extLst>
                <a:ext uri="{FF2B5EF4-FFF2-40B4-BE49-F238E27FC236}">
                  <a16:creationId xmlns:a16="http://schemas.microsoft.com/office/drawing/2014/main" id="{B288ED9C-7005-C342-C6E8-D788C461A937}"/>
                </a:ext>
              </a:extLst>
            </p:cNvPr>
            <p:cNvSpPr/>
            <p:nvPr/>
          </p:nvSpPr>
          <p:spPr>
            <a:xfrm>
              <a:off x="2305827" y="178982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5444;p77">
              <a:extLst>
                <a:ext uri="{FF2B5EF4-FFF2-40B4-BE49-F238E27FC236}">
                  <a16:creationId xmlns:a16="http://schemas.microsoft.com/office/drawing/2014/main" id="{3BEE1C8F-E86B-BCD1-B2A4-AD4B645157BF}"/>
                </a:ext>
              </a:extLst>
            </p:cNvPr>
            <p:cNvSpPr/>
            <p:nvPr/>
          </p:nvSpPr>
          <p:spPr>
            <a:xfrm>
              <a:off x="2304021" y="1798193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5445;p77">
              <a:extLst>
                <a:ext uri="{FF2B5EF4-FFF2-40B4-BE49-F238E27FC236}">
                  <a16:creationId xmlns:a16="http://schemas.microsoft.com/office/drawing/2014/main" id="{F58B1F3D-6121-B5D4-4BC0-F0839EE7CA66}"/>
                </a:ext>
              </a:extLst>
            </p:cNvPr>
            <p:cNvSpPr/>
            <p:nvPr/>
          </p:nvSpPr>
          <p:spPr>
            <a:xfrm>
              <a:off x="2303546" y="1796916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5446;p77">
              <a:extLst>
                <a:ext uri="{FF2B5EF4-FFF2-40B4-BE49-F238E27FC236}">
                  <a16:creationId xmlns:a16="http://schemas.microsoft.com/office/drawing/2014/main" id="{0542180E-91BD-A2B0-6EA4-941A3DD8E54A}"/>
                </a:ext>
              </a:extLst>
            </p:cNvPr>
            <p:cNvSpPr/>
            <p:nvPr/>
          </p:nvSpPr>
          <p:spPr>
            <a:xfrm>
              <a:off x="2304877" y="1799618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5447;p77">
              <a:extLst>
                <a:ext uri="{FF2B5EF4-FFF2-40B4-BE49-F238E27FC236}">
                  <a16:creationId xmlns:a16="http://schemas.microsoft.com/office/drawing/2014/main" id="{604C0E2E-1E9C-4B42-D2A8-19159A937E49}"/>
                </a:ext>
              </a:extLst>
            </p:cNvPr>
            <p:cNvSpPr/>
            <p:nvPr/>
          </p:nvSpPr>
          <p:spPr>
            <a:xfrm>
              <a:off x="2305447" y="1800379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5448;p77">
              <a:extLst>
                <a:ext uri="{FF2B5EF4-FFF2-40B4-BE49-F238E27FC236}">
                  <a16:creationId xmlns:a16="http://schemas.microsoft.com/office/drawing/2014/main" id="{3F9F3E07-41C8-5565-D391-995C74E4D229}"/>
                </a:ext>
              </a:extLst>
            </p:cNvPr>
            <p:cNvSpPr/>
            <p:nvPr/>
          </p:nvSpPr>
          <p:spPr>
            <a:xfrm>
              <a:off x="2304401" y="179885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5449;p77">
              <a:extLst>
                <a:ext uri="{FF2B5EF4-FFF2-40B4-BE49-F238E27FC236}">
                  <a16:creationId xmlns:a16="http://schemas.microsoft.com/office/drawing/2014/main" id="{BFBFD801-7D18-C8DB-DAF3-703A438368FF}"/>
                </a:ext>
              </a:extLst>
            </p:cNvPr>
            <p:cNvSpPr/>
            <p:nvPr/>
          </p:nvSpPr>
          <p:spPr>
            <a:xfrm>
              <a:off x="2305637" y="17898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5450;p77">
              <a:extLst>
                <a:ext uri="{FF2B5EF4-FFF2-40B4-BE49-F238E27FC236}">
                  <a16:creationId xmlns:a16="http://schemas.microsoft.com/office/drawing/2014/main" id="{B7A11B24-2DCD-F7B8-DF56-EFC16186AEB5}"/>
                </a:ext>
              </a:extLst>
            </p:cNvPr>
            <p:cNvSpPr/>
            <p:nvPr/>
          </p:nvSpPr>
          <p:spPr>
            <a:xfrm>
              <a:off x="2306017" y="17897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5451;p77">
              <a:extLst>
                <a:ext uri="{FF2B5EF4-FFF2-40B4-BE49-F238E27FC236}">
                  <a16:creationId xmlns:a16="http://schemas.microsoft.com/office/drawing/2014/main" id="{D341743C-06D1-71E6-AD90-2776033D7C84}"/>
                </a:ext>
              </a:extLst>
            </p:cNvPr>
            <p:cNvSpPr/>
            <p:nvPr/>
          </p:nvSpPr>
          <p:spPr>
            <a:xfrm>
              <a:off x="2303397" y="1796102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5452;p77">
              <a:extLst>
                <a:ext uri="{FF2B5EF4-FFF2-40B4-BE49-F238E27FC236}">
                  <a16:creationId xmlns:a16="http://schemas.microsoft.com/office/drawing/2014/main" id="{5A65466B-598D-2D4E-4B94-2D8322588B80}"/>
                </a:ext>
              </a:extLst>
            </p:cNvPr>
            <p:cNvSpPr/>
            <p:nvPr/>
          </p:nvSpPr>
          <p:spPr>
            <a:xfrm>
              <a:off x="2303736" y="179748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5453;p77">
              <a:extLst>
                <a:ext uri="{FF2B5EF4-FFF2-40B4-BE49-F238E27FC236}">
                  <a16:creationId xmlns:a16="http://schemas.microsoft.com/office/drawing/2014/main" id="{661CCD79-FC00-9491-D71B-B7336565AF8F}"/>
                </a:ext>
              </a:extLst>
            </p:cNvPr>
            <p:cNvSpPr/>
            <p:nvPr/>
          </p:nvSpPr>
          <p:spPr>
            <a:xfrm>
              <a:off x="2304917" y="1785036"/>
              <a:ext cx="29300" cy="32097"/>
            </a:xfrm>
            <a:custGeom>
              <a:avLst/>
              <a:gdLst/>
              <a:ahLst/>
              <a:cxnLst/>
              <a:rect l="l" t="t" r="r" b="b"/>
              <a:pathLst>
                <a:path w="2158" h="2364" extrusionOk="0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5454;p77">
              <a:extLst>
                <a:ext uri="{FF2B5EF4-FFF2-40B4-BE49-F238E27FC236}">
                  <a16:creationId xmlns:a16="http://schemas.microsoft.com/office/drawing/2014/main" id="{4CBC62E4-DA83-8BB8-2F30-4B3298BE908D}"/>
                </a:ext>
              </a:extLst>
            </p:cNvPr>
            <p:cNvSpPr/>
            <p:nvPr/>
          </p:nvSpPr>
          <p:spPr>
            <a:xfrm>
              <a:off x="2328977" y="1785036"/>
              <a:ext cx="3001" cy="1534"/>
            </a:xfrm>
            <a:custGeom>
              <a:avLst/>
              <a:gdLst/>
              <a:ahLst/>
              <a:cxnLst/>
              <a:rect l="l" t="t" r="r" b="b"/>
              <a:pathLst>
                <a:path w="221" h="113" extrusionOk="0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5455;p77">
              <a:extLst>
                <a:ext uri="{FF2B5EF4-FFF2-40B4-BE49-F238E27FC236}">
                  <a16:creationId xmlns:a16="http://schemas.microsoft.com/office/drawing/2014/main" id="{217B2265-E57E-E366-4571-AE12CBBD8BC0}"/>
                </a:ext>
              </a:extLst>
            </p:cNvPr>
            <p:cNvSpPr/>
            <p:nvPr/>
          </p:nvSpPr>
          <p:spPr>
            <a:xfrm>
              <a:off x="2317422" y="1791784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5456;p77">
              <a:extLst>
                <a:ext uri="{FF2B5EF4-FFF2-40B4-BE49-F238E27FC236}">
                  <a16:creationId xmlns:a16="http://schemas.microsoft.com/office/drawing/2014/main" id="{A63E1DBA-614C-E52B-D475-278AE370F1CE}"/>
                </a:ext>
              </a:extLst>
            </p:cNvPr>
            <p:cNvSpPr/>
            <p:nvPr/>
          </p:nvSpPr>
          <p:spPr>
            <a:xfrm>
              <a:off x="2308773" y="179206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5457;p77">
              <a:extLst>
                <a:ext uri="{FF2B5EF4-FFF2-40B4-BE49-F238E27FC236}">
                  <a16:creationId xmlns:a16="http://schemas.microsoft.com/office/drawing/2014/main" id="{4CAF6D9E-DEA1-51C7-6C49-1D8D7D45DD23}"/>
                </a:ext>
              </a:extLst>
            </p:cNvPr>
            <p:cNvSpPr/>
            <p:nvPr/>
          </p:nvSpPr>
          <p:spPr>
            <a:xfrm>
              <a:off x="2308013" y="1799293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5458;p77">
              <a:extLst>
                <a:ext uri="{FF2B5EF4-FFF2-40B4-BE49-F238E27FC236}">
                  <a16:creationId xmlns:a16="http://schemas.microsoft.com/office/drawing/2014/main" id="{8CE8618C-7ECB-A24C-7A88-18E0D027B6E3}"/>
                </a:ext>
              </a:extLst>
            </p:cNvPr>
            <p:cNvSpPr/>
            <p:nvPr/>
          </p:nvSpPr>
          <p:spPr>
            <a:xfrm>
              <a:off x="2309058" y="1789829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5459;p77">
              <a:extLst>
                <a:ext uri="{FF2B5EF4-FFF2-40B4-BE49-F238E27FC236}">
                  <a16:creationId xmlns:a16="http://schemas.microsoft.com/office/drawing/2014/main" id="{5ED9D874-1411-5E78-99BB-035A218C537E}"/>
                </a:ext>
              </a:extLst>
            </p:cNvPr>
            <p:cNvSpPr/>
            <p:nvPr/>
          </p:nvSpPr>
          <p:spPr>
            <a:xfrm>
              <a:off x="2308339" y="1792300"/>
              <a:ext cx="353" cy="3815"/>
            </a:xfrm>
            <a:custGeom>
              <a:avLst/>
              <a:gdLst/>
              <a:ahLst/>
              <a:cxnLst/>
              <a:rect l="l" t="t" r="r" b="b"/>
              <a:pathLst>
                <a:path w="26" h="281" extrusionOk="0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5460;p77">
              <a:extLst>
                <a:ext uri="{FF2B5EF4-FFF2-40B4-BE49-F238E27FC236}">
                  <a16:creationId xmlns:a16="http://schemas.microsoft.com/office/drawing/2014/main" id="{D23B5B7B-3B4B-2899-BCD0-A10AA2AAF56E}"/>
                </a:ext>
              </a:extLst>
            </p:cNvPr>
            <p:cNvSpPr/>
            <p:nvPr/>
          </p:nvSpPr>
          <p:spPr>
            <a:xfrm>
              <a:off x="2307633" y="1800949"/>
              <a:ext cx="299" cy="1819"/>
            </a:xfrm>
            <a:custGeom>
              <a:avLst/>
              <a:gdLst/>
              <a:ahLst/>
              <a:cxnLst/>
              <a:rect l="l" t="t" r="r" b="b"/>
              <a:pathLst>
                <a:path w="22" h="134" extrusionOk="0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5461;p77">
              <a:extLst>
                <a:ext uri="{FF2B5EF4-FFF2-40B4-BE49-F238E27FC236}">
                  <a16:creationId xmlns:a16="http://schemas.microsoft.com/office/drawing/2014/main" id="{C9DBED0D-042E-246C-CEA7-044C579B5713}"/>
                </a:ext>
              </a:extLst>
            </p:cNvPr>
            <p:cNvSpPr/>
            <p:nvPr/>
          </p:nvSpPr>
          <p:spPr>
            <a:xfrm>
              <a:off x="2308244" y="1796767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5462;p77">
              <a:extLst>
                <a:ext uri="{FF2B5EF4-FFF2-40B4-BE49-F238E27FC236}">
                  <a16:creationId xmlns:a16="http://schemas.microsoft.com/office/drawing/2014/main" id="{CC611CA5-EE9F-F67E-E23B-72D40391C0AB}"/>
                </a:ext>
              </a:extLst>
            </p:cNvPr>
            <p:cNvSpPr/>
            <p:nvPr/>
          </p:nvSpPr>
          <p:spPr>
            <a:xfrm>
              <a:off x="2308108" y="1797772"/>
              <a:ext cx="109" cy="1005"/>
            </a:xfrm>
            <a:custGeom>
              <a:avLst/>
              <a:gdLst/>
              <a:ahLst/>
              <a:cxnLst/>
              <a:rect l="l" t="t" r="r" b="b"/>
              <a:pathLst>
                <a:path w="8" h="74" extrusionOk="0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5463;p77">
              <a:extLst>
                <a:ext uri="{FF2B5EF4-FFF2-40B4-BE49-F238E27FC236}">
                  <a16:creationId xmlns:a16="http://schemas.microsoft.com/office/drawing/2014/main" id="{902FCBF5-D0DF-2C2B-AFFC-4EFA0E93589C}"/>
                </a:ext>
              </a:extLst>
            </p:cNvPr>
            <p:cNvSpPr/>
            <p:nvPr/>
          </p:nvSpPr>
          <p:spPr>
            <a:xfrm>
              <a:off x="2306397" y="18057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5464;p77">
              <a:extLst>
                <a:ext uri="{FF2B5EF4-FFF2-40B4-BE49-F238E27FC236}">
                  <a16:creationId xmlns:a16="http://schemas.microsoft.com/office/drawing/2014/main" id="{DD31DE58-E8D4-0FC7-15A2-93BC58116B72}"/>
                </a:ext>
              </a:extLst>
            </p:cNvPr>
            <p:cNvSpPr/>
            <p:nvPr/>
          </p:nvSpPr>
          <p:spPr>
            <a:xfrm>
              <a:off x="2307918" y="180052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5465;p77">
              <a:extLst>
                <a:ext uri="{FF2B5EF4-FFF2-40B4-BE49-F238E27FC236}">
                  <a16:creationId xmlns:a16="http://schemas.microsoft.com/office/drawing/2014/main" id="{89036762-2D5B-EEBF-06FC-10E6ACDB9620}"/>
                </a:ext>
              </a:extLst>
            </p:cNvPr>
            <p:cNvSpPr/>
            <p:nvPr/>
          </p:nvSpPr>
          <p:spPr>
            <a:xfrm>
              <a:off x="2307388" y="180328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5466;p77">
              <a:extLst>
                <a:ext uri="{FF2B5EF4-FFF2-40B4-BE49-F238E27FC236}">
                  <a16:creationId xmlns:a16="http://schemas.microsoft.com/office/drawing/2014/main" id="{58340F7B-041D-8477-D8FE-1E65EFE4C252}"/>
                </a:ext>
              </a:extLst>
            </p:cNvPr>
            <p:cNvSpPr/>
            <p:nvPr/>
          </p:nvSpPr>
          <p:spPr>
            <a:xfrm>
              <a:off x="2306587" y="18051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5467;p77">
              <a:extLst>
                <a:ext uri="{FF2B5EF4-FFF2-40B4-BE49-F238E27FC236}">
                  <a16:creationId xmlns:a16="http://schemas.microsoft.com/office/drawing/2014/main" id="{DEAD48BE-88BA-F367-0888-C781DF6A919F}"/>
                </a:ext>
              </a:extLst>
            </p:cNvPr>
            <p:cNvSpPr/>
            <p:nvPr/>
          </p:nvSpPr>
          <p:spPr>
            <a:xfrm>
              <a:off x="2308868" y="1791404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5468;p77">
              <a:extLst>
                <a:ext uri="{FF2B5EF4-FFF2-40B4-BE49-F238E27FC236}">
                  <a16:creationId xmlns:a16="http://schemas.microsoft.com/office/drawing/2014/main" id="{FE0DFFA9-9F28-A8B2-1009-BD3472DCE45F}"/>
                </a:ext>
              </a:extLst>
            </p:cNvPr>
            <p:cNvSpPr/>
            <p:nvPr/>
          </p:nvSpPr>
          <p:spPr>
            <a:xfrm>
              <a:off x="2307538" y="1802809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5469;p77">
              <a:extLst>
                <a:ext uri="{FF2B5EF4-FFF2-40B4-BE49-F238E27FC236}">
                  <a16:creationId xmlns:a16="http://schemas.microsoft.com/office/drawing/2014/main" id="{035FC20F-7BC1-09AB-24FE-7047773780B0}"/>
                </a:ext>
              </a:extLst>
            </p:cNvPr>
            <p:cNvSpPr/>
            <p:nvPr/>
          </p:nvSpPr>
          <p:spPr>
            <a:xfrm>
              <a:off x="2307253" y="1803705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5470;p77">
              <a:extLst>
                <a:ext uri="{FF2B5EF4-FFF2-40B4-BE49-F238E27FC236}">
                  <a16:creationId xmlns:a16="http://schemas.microsoft.com/office/drawing/2014/main" id="{2F90046D-A03D-D522-DF67-2BAA4AB5436A}"/>
                </a:ext>
              </a:extLst>
            </p:cNvPr>
            <p:cNvSpPr/>
            <p:nvPr/>
          </p:nvSpPr>
          <p:spPr>
            <a:xfrm>
              <a:off x="2307103" y="1804045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5471;p77">
              <a:extLst>
                <a:ext uri="{FF2B5EF4-FFF2-40B4-BE49-F238E27FC236}">
                  <a16:creationId xmlns:a16="http://schemas.microsoft.com/office/drawing/2014/main" id="{DD36AC7F-0375-F058-5679-E6939886CDB3}"/>
                </a:ext>
              </a:extLst>
            </p:cNvPr>
            <p:cNvSpPr/>
            <p:nvPr/>
          </p:nvSpPr>
          <p:spPr>
            <a:xfrm>
              <a:off x="2306248" y="180604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5472;p77">
              <a:extLst>
                <a:ext uri="{FF2B5EF4-FFF2-40B4-BE49-F238E27FC236}">
                  <a16:creationId xmlns:a16="http://schemas.microsoft.com/office/drawing/2014/main" id="{A7E85086-ADF1-EEF2-BFC5-E9FE1C4EF953}"/>
                </a:ext>
              </a:extLst>
            </p:cNvPr>
            <p:cNvSpPr/>
            <p:nvPr/>
          </p:nvSpPr>
          <p:spPr>
            <a:xfrm>
              <a:off x="2306492" y="180537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5473;p77">
              <a:extLst>
                <a:ext uri="{FF2B5EF4-FFF2-40B4-BE49-F238E27FC236}">
                  <a16:creationId xmlns:a16="http://schemas.microsoft.com/office/drawing/2014/main" id="{1D278D7D-E4C5-4063-11BE-65D2E9EF8CE5}"/>
                </a:ext>
              </a:extLst>
            </p:cNvPr>
            <p:cNvSpPr/>
            <p:nvPr/>
          </p:nvSpPr>
          <p:spPr>
            <a:xfrm>
              <a:off x="2305393" y="180965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5474;p77">
              <a:extLst>
                <a:ext uri="{FF2B5EF4-FFF2-40B4-BE49-F238E27FC236}">
                  <a16:creationId xmlns:a16="http://schemas.microsoft.com/office/drawing/2014/main" id="{59D5F3F6-2A45-08B2-1E0F-474847D31C4B}"/>
                </a:ext>
              </a:extLst>
            </p:cNvPr>
            <p:cNvSpPr/>
            <p:nvPr/>
          </p:nvSpPr>
          <p:spPr>
            <a:xfrm>
              <a:off x="2304687" y="181440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5475;p77">
              <a:extLst>
                <a:ext uri="{FF2B5EF4-FFF2-40B4-BE49-F238E27FC236}">
                  <a16:creationId xmlns:a16="http://schemas.microsoft.com/office/drawing/2014/main" id="{23120B46-0618-06C8-293E-E9EBCC40883A}"/>
                </a:ext>
              </a:extLst>
            </p:cNvPr>
            <p:cNvSpPr/>
            <p:nvPr/>
          </p:nvSpPr>
          <p:spPr>
            <a:xfrm>
              <a:off x="2304917" y="181231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5476;p77">
              <a:extLst>
                <a:ext uri="{FF2B5EF4-FFF2-40B4-BE49-F238E27FC236}">
                  <a16:creationId xmlns:a16="http://schemas.microsoft.com/office/drawing/2014/main" id="{4A244DAB-00C6-C4BC-E882-8DB181F4BB9E}"/>
                </a:ext>
              </a:extLst>
            </p:cNvPr>
            <p:cNvSpPr/>
            <p:nvPr/>
          </p:nvSpPr>
          <p:spPr>
            <a:xfrm>
              <a:off x="2305868" y="180756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5477;p77">
              <a:extLst>
                <a:ext uri="{FF2B5EF4-FFF2-40B4-BE49-F238E27FC236}">
                  <a16:creationId xmlns:a16="http://schemas.microsoft.com/office/drawing/2014/main" id="{3E720691-228C-CB1D-AD08-261949BE0A35}"/>
                </a:ext>
              </a:extLst>
            </p:cNvPr>
            <p:cNvSpPr/>
            <p:nvPr/>
          </p:nvSpPr>
          <p:spPr>
            <a:xfrm>
              <a:off x="2305732" y="1808186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5478;p77">
              <a:extLst>
                <a:ext uri="{FF2B5EF4-FFF2-40B4-BE49-F238E27FC236}">
                  <a16:creationId xmlns:a16="http://schemas.microsoft.com/office/drawing/2014/main" id="{8648BC3F-DA9D-2A8A-D3F7-CE2A45148A5E}"/>
                </a:ext>
              </a:extLst>
            </p:cNvPr>
            <p:cNvSpPr/>
            <p:nvPr/>
          </p:nvSpPr>
          <p:spPr>
            <a:xfrm>
              <a:off x="2305107" y="181136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5479;p77">
              <a:extLst>
                <a:ext uri="{FF2B5EF4-FFF2-40B4-BE49-F238E27FC236}">
                  <a16:creationId xmlns:a16="http://schemas.microsoft.com/office/drawing/2014/main" id="{B0EB1BF5-9F4F-424E-F6BD-CADC1B9D9AD1}"/>
                </a:ext>
              </a:extLst>
            </p:cNvPr>
            <p:cNvSpPr/>
            <p:nvPr/>
          </p:nvSpPr>
          <p:spPr>
            <a:xfrm>
              <a:off x="2304782" y="1813359"/>
              <a:ext cx="109" cy="638"/>
            </a:xfrm>
            <a:custGeom>
              <a:avLst/>
              <a:gdLst/>
              <a:ahLst/>
              <a:cxnLst/>
              <a:rect l="l" t="t" r="r" b="b"/>
              <a:pathLst>
                <a:path w="8" h="47" extrusionOk="0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5480;p77">
              <a:extLst>
                <a:ext uri="{FF2B5EF4-FFF2-40B4-BE49-F238E27FC236}">
                  <a16:creationId xmlns:a16="http://schemas.microsoft.com/office/drawing/2014/main" id="{880970C2-81A1-5735-83DA-F54C7341EC3E}"/>
                </a:ext>
              </a:extLst>
            </p:cNvPr>
            <p:cNvSpPr/>
            <p:nvPr/>
          </p:nvSpPr>
          <p:spPr>
            <a:xfrm>
              <a:off x="2305257" y="1810467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5481;p77">
              <a:extLst>
                <a:ext uri="{FF2B5EF4-FFF2-40B4-BE49-F238E27FC236}">
                  <a16:creationId xmlns:a16="http://schemas.microsoft.com/office/drawing/2014/main" id="{E11BC88C-0F49-74A8-387B-82177757B9C1}"/>
                </a:ext>
              </a:extLst>
            </p:cNvPr>
            <p:cNvSpPr/>
            <p:nvPr/>
          </p:nvSpPr>
          <p:spPr>
            <a:xfrm>
              <a:off x="2305542" y="180889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5482;p77">
              <a:extLst>
                <a:ext uri="{FF2B5EF4-FFF2-40B4-BE49-F238E27FC236}">
                  <a16:creationId xmlns:a16="http://schemas.microsoft.com/office/drawing/2014/main" id="{5B40F312-62CB-EE14-0A68-B78448A152ED}"/>
                </a:ext>
              </a:extLst>
            </p:cNvPr>
            <p:cNvSpPr/>
            <p:nvPr/>
          </p:nvSpPr>
          <p:spPr>
            <a:xfrm>
              <a:off x="2306112" y="1806516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5483;p77">
              <a:extLst>
                <a:ext uri="{FF2B5EF4-FFF2-40B4-BE49-F238E27FC236}">
                  <a16:creationId xmlns:a16="http://schemas.microsoft.com/office/drawing/2014/main" id="{CC6C1DCC-3004-6678-08E9-59A485C6EBA0}"/>
                </a:ext>
              </a:extLst>
            </p:cNvPr>
            <p:cNvSpPr/>
            <p:nvPr/>
          </p:nvSpPr>
          <p:spPr>
            <a:xfrm>
              <a:off x="2306017" y="1806991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5484;p77">
              <a:extLst>
                <a:ext uri="{FF2B5EF4-FFF2-40B4-BE49-F238E27FC236}">
                  <a16:creationId xmlns:a16="http://schemas.microsoft.com/office/drawing/2014/main" id="{117630E1-686F-6F09-DAE7-EBE2E6CD58BB}"/>
                </a:ext>
              </a:extLst>
            </p:cNvPr>
            <p:cNvSpPr/>
            <p:nvPr/>
          </p:nvSpPr>
          <p:spPr>
            <a:xfrm>
              <a:off x="2306682" y="1804370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5485;p77">
              <a:extLst>
                <a:ext uri="{FF2B5EF4-FFF2-40B4-BE49-F238E27FC236}">
                  <a16:creationId xmlns:a16="http://schemas.microsoft.com/office/drawing/2014/main" id="{C97B90F7-C2CF-F589-CFD8-68914F56CF48}"/>
                </a:ext>
              </a:extLst>
            </p:cNvPr>
            <p:cNvSpPr/>
            <p:nvPr/>
          </p:nvSpPr>
          <p:spPr>
            <a:xfrm>
              <a:off x="2307633" y="180228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5486;p77">
              <a:extLst>
                <a:ext uri="{FF2B5EF4-FFF2-40B4-BE49-F238E27FC236}">
                  <a16:creationId xmlns:a16="http://schemas.microsoft.com/office/drawing/2014/main" id="{E3BB401E-CC39-835B-F8C8-436835F1991E}"/>
                </a:ext>
              </a:extLst>
            </p:cNvPr>
            <p:cNvSpPr/>
            <p:nvPr/>
          </p:nvSpPr>
          <p:spPr>
            <a:xfrm>
              <a:off x="2307769" y="180161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5487;p77">
              <a:extLst>
                <a:ext uri="{FF2B5EF4-FFF2-40B4-BE49-F238E27FC236}">
                  <a16:creationId xmlns:a16="http://schemas.microsoft.com/office/drawing/2014/main" id="{FCABF823-DDA9-D4A4-4795-96AB6E784F0A}"/>
                </a:ext>
              </a:extLst>
            </p:cNvPr>
            <p:cNvSpPr/>
            <p:nvPr/>
          </p:nvSpPr>
          <p:spPr>
            <a:xfrm>
              <a:off x="2307823" y="1800759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5488;p77">
              <a:extLst>
                <a:ext uri="{FF2B5EF4-FFF2-40B4-BE49-F238E27FC236}">
                  <a16:creationId xmlns:a16="http://schemas.microsoft.com/office/drawing/2014/main" id="{A10CBBE2-8771-3CFC-DF92-4297CD350368}"/>
                </a:ext>
              </a:extLst>
            </p:cNvPr>
            <p:cNvSpPr/>
            <p:nvPr/>
          </p:nvSpPr>
          <p:spPr>
            <a:xfrm>
              <a:off x="2564356" y="1700353"/>
              <a:ext cx="79157" cy="32179"/>
            </a:xfrm>
            <a:custGeom>
              <a:avLst/>
              <a:gdLst/>
              <a:ahLst/>
              <a:cxnLst/>
              <a:rect l="l" t="t" r="r" b="b"/>
              <a:pathLst>
                <a:path w="5830" h="2370" extrusionOk="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5489;p77">
              <a:extLst>
                <a:ext uri="{FF2B5EF4-FFF2-40B4-BE49-F238E27FC236}">
                  <a16:creationId xmlns:a16="http://schemas.microsoft.com/office/drawing/2014/main" id="{57340D2C-03DB-8D04-38B1-65C1E8B5716C}"/>
                </a:ext>
              </a:extLst>
            </p:cNvPr>
            <p:cNvSpPr/>
            <p:nvPr/>
          </p:nvSpPr>
          <p:spPr>
            <a:xfrm>
              <a:off x="2342432" y="1695723"/>
              <a:ext cx="47874" cy="20841"/>
            </a:xfrm>
            <a:custGeom>
              <a:avLst/>
              <a:gdLst/>
              <a:ahLst/>
              <a:cxnLst/>
              <a:rect l="l" t="t" r="r" b="b"/>
              <a:pathLst>
                <a:path w="3526" h="1535" extrusionOk="0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5490;p77">
              <a:extLst>
                <a:ext uri="{FF2B5EF4-FFF2-40B4-BE49-F238E27FC236}">
                  <a16:creationId xmlns:a16="http://schemas.microsoft.com/office/drawing/2014/main" id="{861127D5-0C74-E085-54E8-F99D9EEDFD57}"/>
                </a:ext>
              </a:extLst>
            </p:cNvPr>
            <p:cNvSpPr/>
            <p:nvPr/>
          </p:nvSpPr>
          <p:spPr>
            <a:xfrm>
              <a:off x="2240180" y="1709559"/>
              <a:ext cx="19076" cy="11745"/>
            </a:xfrm>
            <a:custGeom>
              <a:avLst/>
              <a:gdLst/>
              <a:ahLst/>
              <a:cxnLst/>
              <a:rect l="l" t="t" r="r" b="b"/>
              <a:pathLst>
                <a:path w="1405" h="865" extrusionOk="0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5491;p77">
              <a:extLst>
                <a:ext uri="{FF2B5EF4-FFF2-40B4-BE49-F238E27FC236}">
                  <a16:creationId xmlns:a16="http://schemas.microsoft.com/office/drawing/2014/main" id="{415B194A-076F-6247-BF26-66ED0EAD664C}"/>
                </a:ext>
              </a:extLst>
            </p:cNvPr>
            <p:cNvSpPr/>
            <p:nvPr/>
          </p:nvSpPr>
          <p:spPr>
            <a:xfrm>
              <a:off x="2239949" y="1709871"/>
              <a:ext cx="136291" cy="51934"/>
            </a:xfrm>
            <a:custGeom>
              <a:avLst/>
              <a:gdLst/>
              <a:ahLst/>
              <a:cxnLst/>
              <a:rect l="l" t="t" r="r" b="b"/>
              <a:pathLst>
                <a:path w="10038" h="3825" extrusionOk="0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5492;p77">
              <a:extLst>
                <a:ext uri="{FF2B5EF4-FFF2-40B4-BE49-F238E27FC236}">
                  <a16:creationId xmlns:a16="http://schemas.microsoft.com/office/drawing/2014/main" id="{5B8E0156-AB38-94FE-068F-BD306EE50D6B}"/>
                </a:ext>
              </a:extLst>
            </p:cNvPr>
            <p:cNvSpPr/>
            <p:nvPr/>
          </p:nvSpPr>
          <p:spPr>
            <a:xfrm>
              <a:off x="2314381" y="175945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5493;p77">
              <a:extLst>
                <a:ext uri="{FF2B5EF4-FFF2-40B4-BE49-F238E27FC236}">
                  <a16:creationId xmlns:a16="http://schemas.microsoft.com/office/drawing/2014/main" id="{B98DA959-AC6F-7D79-2D73-D771F532A3D6}"/>
                </a:ext>
              </a:extLst>
            </p:cNvPr>
            <p:cNvSpPr/>
            <p:nvPr/>
          </p:nvSpPr>
          <p:spPr>
            <a:xfrm>
              <a:off x="231453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5494;p77">
              <a:extLst>
                <a:ext uri="{FF2B5EF4-FFF2-40B4-BE49-F238E27FC236}">
                  <a16:creationId xmlns:a16="http://schemas.microsoft.com/office/drawing/2014/main" id="{CDBFC879-37AE-99D3-BFA2-2D6907A349C8}"/>
                </a:ext>
              </a:extLst>
            </p:cNvPr>
            <p:cNvSpPr/>
            <p:nvPr/>
          </p:nvSpPr>
          <p:spPr>
            <a:xfrm>
              <a:off x="2314625" y="175827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5495;p77">
              <a:extLst>
                <a:ext uri="{FF2B5EF4-FFF2-40B4-BE49-F238E27FC236}">
                  <a16:creationId xmlns:a16="http://schemas.microsoft.com/office/drawing/2014/main" id="{524A7EA1-8293-8785-4696-6EECF46C8D4B}"/>
                </a:ext>
              </a:extLst>
            </p:cNvPr>
            <p:cNvSpPr/>
            <p:nvPr/>
          </p:nvSpPr>
          <p:spPr>
            <a:xfrm>
              <a:off x="2314571" y="175860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5496;p77">
              <a:extLst>
                <a:ext uri="{FF2B5EF4-FFF2-40B4-BE49-F238E27FC236}">
                  <a16:creationId xmlns:a16="http://schemas.microsoft.com/office/drawing/2014/main" id="{019E7BD5-761F-63F8-B170-AB6C9153BB40}"/>
                </a:ext>
              </a:extLst>
            </p:cNvPr>
            <p:cNvSpPr/>
            <p:nvPr/>
          </p:nvSpPr>
          <p:spPr>
            <a:xfrm>
              <a:off x="2314435" y="17591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5497;p77">
              <a:extLst>
                <a:ext uri="{FF2B5EF4-FFF2-40B4-BE49-F238E27FC236}">
                  <a16:creationId xmlns:a16="http://schemas.microsoft.com/office/drawing/2014/main" id="{69CE33A2-0155-1BC3-23AE-8D3140440AF3}"/>
                </a:ext>
              </a:extLst>
            </p:cNvPr>
            <p:cNvSpPr/>
            <p:nvPr/>
          </p:nvSpPr>
          <p:spPr>
            <a:xfrm>
              <a:off x="2314150" y="175970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5498;p77">
              <a:extLst>
                <a:ext uri="{FF2B5EF4-FFF2-40B4-BE49-F238E27FC236}">
                  <a16:creationId xmlns:a16="http://schemas.microsoft.com/office/drawing/2014/main" id="{AA17E6B4-CAA3-AC98-2F9D-F6317505F5A2}"/>
                </a:ext>
              </a:extLst>
            </p:cNvPr>
            <p:cNvSpPr/>
            <p:nvPr/>
          </p:nvSpPr>
          <p:spPr>
            <a:xfrm>
              <a:off x="2312575" y="17614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5499;p77">
              <a:extLst>
                <a:ext uri="{FF2B5EF4-FFF2-40B4-BE49-F238E27FC236}">
                  <a16:creationId xmlns:a16="http://schemas.microsoft.com/office/drawing/2014/main" id="{F05E6867-06DA-10A1-0778-0E3213DB66DC}"/>
                </a:ext>
              </a:extLst>
            </p:cNvPr>
            <p:cNvSpPr/>
            <p:nvPr/>
          </p:nvSpPr>
          <p:spPr>
            <a:xfrm>
              <a:off x="2313811" y="176055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5500;p77">
              <a:extLst>
                <a:ext uri="{FF2B5EF4-FFF2-40B4-BE49-F238E27FC236}">
                  <a16:creationId xmlns:a16="http://schemas.microsoft.com/office/drawing/2014/main" id="{62FD0196-C057-6D94-2347-4B453AAE97C6}"/>
                </a:ext>
              </a:extLst>
            </p:cNvPr>
            <p:cNvSpPr/>
            <p:nvPr/>
          </p:nvSpPr>
          <p:spPr>
            <a:xfrm>
              <a:off x="2313580" y="17607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5501;p77">
              <a:extLst>
                <a:ext uri="{FF2B5EF4-FFF2-40B4-BE49-F238E27FC236}">
                  <a16:creationId xmlns:a16="http://schemas.microsoft.com/office/drawing/2014/main" id="{881DF6C0-2F6D-2669-FEB2-BC2AB3C3B9CD}"/>
                </a:ext>
              </a:extLst>
            </p:cNvPr>
            <p:cNvSpPr/>
            <p:nvPr/>
          </p:nvSpPr>
          <p:spPr>
            <a:xfrm>
              <a:off x="2338427" y="1752993"/>
              <a:ext cx="4630" cy="1439"/>
            </a:xfrm>
            <a:custGeom>
              <a:avLst/>
              <a:gdLst/>
              <a:ahLst/>
              <a:cxnLst/>
              <a:rect l="l" t="t" r="r" b="b"/>
              <a:pathLst>
                <a:path w="341" h="106" extrusionOk="0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5502;p77">
              <a:extLst>
                <a:ext uri="{FF2B5EF4-FFF2-40B4-BE49-F238E27FC236}">
                  <a16:creationId xmlns:a16="http://schemas.microsoft.com/office/drawing/2014/main" id="{CEA3A734-8A77-C941-2D13-BF8949DD3917}"/>
                </a:ext>
              </a:extLst>
            </p:cNvPr>
            <p:cNvSpPr/>
            <p:nvPr/>
          </p:nvSpPr>
          <p:spPr>
            <a:xfrm>
              <a:off x="2312236" y="176160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5503;p77">
              <a:extLst>
                <a:ext uri="{FF2B5EF4-FFF2-40B4-BE49-F238E27FC236}">
                  <a16:creationId xmlns:a16="http://schemas.microsoft.com/office/drawing/2014/main" id="{1ACE5D8C-9C02-6974-693D-5D9DA1996882}"/>
                </a:ext>
              </a:extLst>
            </p:cNvPr>
            <p:cNvSpPr/>
            <p:nvPr/>
          </p:nvSpPr>
          <p:spPr>
            <a:xfrm>
              <a:off x="2314001" y="176031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5504;p77">
              <a:extLst>
                <a:ext uri="{FF2B5EF4-FFF2-40B4-BE49-F238E27FC236}">
                  <a16:creationId xmlns:a16="http://schemas.microsoft.com/office/drawing/2014/main" id="{40F4F4BB-1F58-5073-A35C-959D8305ED8B}"/>
                </a:ext>
              </a:extLst>
            </p:cNvPr>
            <p:cNvSpPr/>
            <p:nvPr/>
          </p:nvSpPr>
          <p:spPr>
            <a:xfrm>
              <a:off x="2312955" y="176122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5505;p77">
              <a:extLst>
                <a:ext uri="{FF2B5EF4-FFF2-40B4-BE49-F238E27FC236}">
                  <a16:creationId xmlns:a16="http://schemas.microsoft.com/office/drawing/2014/main" id="{320F808D-3CCC-C5F8-7D35-30A039D43346}"/>
                </a:ext>
              </a:extLst>
            </p:cNvPr>
            <p:cNvSpPr/>
            <p:nvPr/>
          </p:nvSpPr>
          <p:spPr>
            <a:xfrm>
              <a:off x="2356254" y="1750291"/>
              <a:ext cx="1344" cy="28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5506;p77">
              <a:extLst>
                <a:ext uri="{FF2B5EF4-FFF2-40B4-BE49-F238E27FC236}">
                  <a16:creationId xmlns:a16="http://schemas.microsoft.com/office/drawing/2014/main" id="{C1AA813C-5A54-C78E-22D4-0B4FDDCF1E9E}"/>
                </a:ext>
              </a:extLst>
            </p:cNvPr>
            <p:cNvSpPr/>
            <p:nvPr/>
          </p:nvSpPr>
          <p:spPr>
            <a:xfrm>
              <a:off x="2314720" y="1754758"/>
              <a:ext cx="2009" cy="2770"/>
            </a:xfrm>
            <a:custGeom>
              <a:avLst/>
              <a:gdLst/>
              <a:ahLst/>
              <a:cxnLst/>
              <a:rect l="l" t="t" r="r" b="b"/>
              <a:pathLst>
                <a:path w="148" h="204" extrusionOk="0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5507;p77">
              <a:extLst>
                <a:ext uri="{FF2B5EF4-FFF2-40B4-BE49-F238E27FC236}">
                  <a16:creationId xmlns:a16="http://schemas.microsoft.com/office/drawing/2014/main" id="{CD18591A-A986-1068-9E0C-155CA227CEF1}"/>
                </a:ext>
              </a:extLst>
            </p:cNvPr>
            <p:cNvSpPr/>
            <p:nvPr/>
          </p:nvSpPr>
          <p:spPr>
            <a:xfrm>
              <a:off x="2313335" y="176103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5508;p77">
              <a:extLst>
                <a:ext uri="{FF2B5EF4-FFF2-40B4-BE49-F238E27FC236}">
                  <a16:creationId xmlns:a16="http://schemas.microsoft.com/office/drawing/2014/main" id="{DB8FED11-7D3D-448F-4E82-638BDFD22001}"/>
                </a:ext>
              </a:extLst>
            </p:cNvPr>
            <p:cNvSpPr/>
            <p:nvPr/>
          </p:nvSpPr>
          <p:spPr>
            <a:xfrm>
              <a:off x="2360911" y="17135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5509;p77">
              <a:extLst>
                <a:ext uri="{FF2B5EF4-FFF2-40B4-BE49-F238E27FC236}">
                  <a16:creationId xmlns:a16="http://schemas.microsoft.com/office/drawing/2014/main" id="{76026A2F-8F6F-F7B3-7D98-522F0AF8E475}"/>
                </a:ext>
              </a:extLst>
            </p:cNvPr>
            <p:cNvSpPr/>
            <p:nvPr/>
          </p:nvSpPr>
          <p:spPr>
            <a:xfrm>
              <a:off x="2360531" y="171368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5510;p77">
              <a:extLst>
                <a:ext uri="{FF2B5EF4-FFF2-40B4-BE49-F238E27FC236}">
                  <a16:creationId xmlns:a16="http://schemas.microsoft.com/office/drawing/2014/main" id="{3CEA5662-127D-1155-234C-86E06C8FF6F6}"/>
                </a:ext>
              </a:extLst>
            </p:cNvPr>
            <p:cNvSpPr/>
            <p:nvPr/>
          </p:nvSpPr>
          <p:spPr>
            <a:xfrm>
              <a:off x="2361291" y="171344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5511;p77">
              <a:extLst>
                <a:ext uri="{FF2B5EF4-FFF2-40B4-BE49-F238E27FC236}">
                  <a16:creationId xmlns:a16="http://schemas.microsoft.com/office/drawing/2014/main" id="{FE00C803-CCBE-FAE3-52E5-61766291CA17}"/>
                </a:ext>
              </a:extLst>
            </p:cNvPr>
            <p:cNvSpPr/>
            <p:nvPr/>
          </p:nvSpPr>
          <p:spPr>
            <a:xfrm>
              <a:off x="2364332" y="1715628"/>
              <a:ext cx="1208" cy="1724"/>
            </a:xfrm>
            <a:custGeom>
              <a:avLst/>
              <a:gdLst/>
              <a:ahLst/>
              <a:cxnLst/>
              <a:rect l="l" t="t" r="r" b="b"/>
              <a:pathLst>
                <a:path w="89" h="127" extrusionOk="0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5512;p77">
              <a:extLst>
                <a:ext uri="{FF2B5EF4-FFF2-40B4-BE49-F238E27FC236}">
                  <a16:creationId xmlns:a16="http://schemas.microsoft.com/office/drawing/2014/main" id="{F3A0DFAF-1985-5727-F718-3B1072D41653}"/>
                </a:ext>
              </a:extLst>
            </p:cNvPr>
            <p:cNvSpPr/>
            <p:nvPr/>
          </p:nvSpPr>
          <p:spPr>
            <a:xfrm>
              <a:off x="2358725" y="171391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5513;p77">
              <a:extLst>
                <a:ext uri="{FF2B5EF4-FFF2-40B4-BE49-F238E27FC236}">
                  <a16:creationId xmlns:a16="http://schemas.microsoft.com/office/drawing/2014/main" id="{76CC21FE-A5A8-A7FD-9D2D-90E7BF78F328}"/>
                </a:ext>
              </a:extLst>
            </p:cNvPr>
            <p:cNvSpPr/>
            <p:nvPr/>
          </p:nvSpPr>
          <p:spPr>
            <a:xfrm>
              <a:off x="2354163" y="171382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5514;p77">
              <a:extLst>
                <a:ext uri="{FF2B5EF4-FFF2-40B4-BE49-F238E27FC236}">
                  <a16:creationId xmlns:a16="http://schemas.microsoft.com/office/drawing/2014/main" id="{5573804D-DC58-7B0A-321C-C45D43D60421}"/>
                </a:ext>
              </a:extLst>
            </p:cNvPr>
            <p:cNvSpPr/>
            <p:nvPr/>
          </p:nvSpPr>
          <p:spPr>
            <a:xfrm>
              <a:off x="2353552" y="171378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5515;p77">
              <a:extLst>
                <a:ext uri="{FF2B5EF4-FFF2-40B4-BE49-F238E27FC236}">
                  <a16:creationId xmlns:a16="http://schemas.microsoft.com/office/drawing/2014/main" id="{A077F780-4ABB-A352-A4EF-B04AEF00930E}"/>
                </a:ext>
              </a:extLst>
            </p:cNvPr>
            <p:cNvSpPr/>
            <p:nvPr/>
          </p:nvSpPr>
          <p:spPr>
            <a:xfrm>
              <a:off x="2359200" y="171387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5516;p77">
              <a:extLst>
                <a:ext uri="{FF2B5EF4-FFF2-40B4-BE49-F238E27FC236}">
                  <a16:creationId xmlns:a16="http://schemas.microsoft.com/office/drawing/2014/main" id="{8D97B96E-04C2-38E5-C945-2A6814361AAF}"/>
                </a:ext>
              </a:extLst>
            </p:cNvPr>
            <p:cNvSpPr/>
            <p:nvPr/>
          </p:nvSpPr>
          <p:spPr>
            <a:xfrm>
              <a:off x="2365812" y="17178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5517;p77">
              <a:extLst>
                <a:ext uri="{FF2B5EF4-FFF2-40B4-BE49-F238E27FC236}">
                  <a16:creationId xmlns:a16="http://schemas.microsoft.com/office/drawing/2014/main" id="{2CC3B65F-EBE1-7E49-F184-B94E220F2C51}"/>
                </a:ext>
              </a:extLst>
            </p:cNvPr>
            <p:cNvSpPr/>
            <p:nvPr/>
          </p:nvSpPr>
          <p:spPr>
            <a:xfrm>
              <a:off x="2354788" y="171387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5518;p77">
              <a:extLst>
                <a:ext uri="{FF2B5EF4-FFF2-40B4-BE49-F238E27FC236}">
                  <a16:creationId xmlns:a16="http://schemas.microsoft.com/office/drawing/2014/main" id="{3DF0D87E-E5FF-911E-4332-EFCB0AA9190A}"/>
                </a:ext>
              </a:extLst>
            </p:cNvPr>
            <p:cNvSpPr/>
            <p:nvPr/>
          </p:nvSpPr>
          <p:spPr>
            <a:xfrm>
              <a:off x="2355358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5519;p77">
              <a:extLst>
                <a:ext uri="{FF2B5EF4-FFF2-40B4-BE49-F238E27FC236}">
                  <a16:creationId xmlns:a16="http://schemas.microsoft.com/office/drawing/2014/main" id="{2798AB7D-65CC-67FE-EF9D-9B4DD45E76C2}"/>
                </a:ext>
              </a:extLst>
            </p:cNvPr>
            <p:cNvSpPr/>
            <p:nvPr/>
          </p:nvSpPr>
          <p:spPr>
            <a:xfrm>
              <a:off x="2357680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5520;p77">
              <a:extLst>
                <a:ext uri="{FF2B5EF4-FFF2-40B4-BE49-F238E27FC236}">
                  <a16:creationId xmlns:a16="http://schemas.microsoft.com/office/drawing/2014/main" id="{86ABB2C6-4FEC-F841-7888-1247C8B7049F}"/>
                </a:ext>
              </a:extLst>
            </p:cNvPr>
            <p:cNvSpPr/>
            <p:nvPr/>
          </p:nvSpPr>
          <p:spPr>
            <a:xfrm>
              <a:off x="2359675" y="171382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5521;p77">
              <a:extLst>
                <a:ext uri="{FF2B5EF4-FFF2-40B4-BE49-F238E27FC236}">
                  <a16:creationId xmlns:a16="http://schemas.microsoft.com/office/drawing/2014/main" id="{AA23AAB0-8A55-C4B4-207C-0A792BA77CAD}"/>
                </a:ext>
              </a:extLst>
            </p:cNvPr>
            <p:cNvSpPr/>
            <p:nvPr/>
          </p:nvSpPr>
          <p:spPr>
            <a:xfrm>
              <a:off x="235820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5522;p77">
              <a:extLst>
                <a:ext uri="{FF2B5EF4-FFF2-40B4-BE49-F238E27FC236}">
                  <a16:creationId xmlns:a16="http://schemas.microsoft.com/office/drawing/2014/main" id="{67892640-9511-1E7E-AB71-D874F98EF96F}"/>
                </a:ext>
              </a:extLst>
            </p:cNvPr>
            <p:cNvSpPr/>
            <p:nvPr/>
          </p:nvSpPr>
          <p:spPr>
            <a:xfrm>
              <a:off x="235653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5523;p77">
              <a:extLst>
                <a:ext uri="{FF2B5EF4-FFF2-40B4-BE49-F238E27FC236}">
                  <a16:creationId xmlns:a16="http://schemas.microsoft.com/office/drawing/2014/main" id="{1CE92E5F-F65B-6F88-2478-6C18BC1F6A0E}"/>
                </a:ext>
              </a:extLst>
            </p:cNvPr>
            <p:cNvSpPr/>
            <p:nvPr/>
          </p:nvSpPr>
          <p:spPr>
            <a:xfrm>
              <a:off x="2360110" y="17137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5524;p77">
              <a:extLst>
                <a:ext uri="{FF2B5EF4-FFF2-40B4-BE49-F238E27FC236}">
                  <a16:creationId xmlns:a16="http://schemas.microsoft.com/office/drawing/2014/main" id="{FEF64325-27B5-1EDE-0555-2E74204CFFFB}"/>
                </a:ext>
              </a:extLst>
            </p:cNvPr>
            <p:cNvSpPr/>
            <p:nvPr/>
          </p:nvSpPr>
          <p:spPr>
            <a:xfrm>
              <a:off x="2357299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5525;p77">
              <a:extLst>
                <a:ext uri="{FF2B5EF4-FFF2-40B4-BE49-F238E27FC236}">
                  <a16:creationId xmlns:a16="http://schemas.microsoft.com/office/drawing/2014/main" id="{9258AB70-DB3E-1175-0C36-49579708A4C7}"/>
                </a:ext>
              </a:extLst>
            </p:cNvPr>
            <p:cNvSpPr/>
            <p:nvPr/>
          </p:nvSpPr>
          <p:spPr>
            <a:xfrm>
              <a:off x="235596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5526;p77">
              <a:extLst>
                <a:ext uri="{FF2B5EF4-FFF2-40B4-BE49-F238E27FC236}">
                  <a16:creationId xmlns:a16="http://schemas.microsoft.com/office/drawing/2014/main" id="{34AB290A-08C7-F95B-41FB-062886424F76}"/>
                </a:ext>
              </a:extLst>
            </p:cNvPr>
            <p:cNvSpPr/>
            <p:nvPr/>
          </p:nvSpPr>
          <p:spPr>
            <a:xfrm>
              <a:off x="2628523" y="1764588"/>
              <a:ext cx="15085" cy="14419"/>
            </a:xfrm>
            <a:custGeom>
              <a:avLst/>
              <a:gdLst/>
              <a:ahLst/>
              <a:cxnLst/>
              <a:rect l="l" t="t" r="r" b="b"/>
              <a:pathLst>
                <a:path w="1111" h="1062" extrusionOk="0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5527;p77">
              <a:extLst>
                <a:ext uri="{FF2B5EF4-FFF2-40B4-BE49-F238E27FC236}">
                  <a16:creationId xmlns:a16="http://schemas.microsoft.com/office/drawing/2014/main" id="{4E676ECC-C187-619F-A38E-DA839893F89A}"/>
                </a:ext>
              </a:extLst>
            </p:cNvPr>
            <p:cNvSpPr/>
            <p:nvPr/>
          </p:nvSpPr>
          <p:spPr>
            <a:xfrm>
              <a:off x="2634090" y="1775192"/>
              <a:ext cx="964" cy="2620"/>
            </a:xfrm>
            <a:custGeom>
              <a:avLst/>
              <a:gdLst/>
              <a:ahLst/>
              <a:cxnLst/>
              <a:rect l="l" t="t" r="r" b="b"/>
              <a:pathLst>
                <a:path w="71" h="193" extrusionOk="0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5528;p77">
              <a:extLst>
                <a:ext uri="{FF2B5EF4-FFF2-40B4-BE49-F238E27FC236}">
                  <a16:creationId xmlns:a16="http://schemas.microsoft.com/office/drawing/2014/main" id="{C2B1E632-5DAA-871B-6386-355E1412F9E6}"/>
                </a:ext>
              </a:extLst>
            </p:cNvPr>
            <p:cNvSpPr/>
            <p:nvPr/>
          </p:nvSpPr>
          <p:spPr>
            <a:xfrm>
              <a:off x="2633846" y="177500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5529;p77">
              <a:extLst>
                <a:ext uri="{FF2B5EF4-FFF2-40B4-BE49-F238E27FC236}">
                  <a16:creationId xmlns:a16="http://schemas.microsoft.com/office/drawing/2014/main" id="{BB96466A-ACF6-A52A-0934-0CD734093D65}"/>
                </a:ext>
              </a:extLst>
            </p:cNvPr>
            <p:cNvSpPr/>
            <p:nvPr/>
          </p:nvSpPr>
          <p:spPr>
            <a:xfrm>
              <a:off x="2628483" y="1768349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5530;p77">
              <a:extLst>
                <a:ext uri="{FF2B5EF4-FFF2-40B4-BE49-F238E27FC236}">
                  <a16:creationId xmlns:a16="http://schemas.microsoft.com/office/drawing/2014/main" id="{FF2867BF-3724-128A-7E81-72F5527E5580}"/>
                </a:ext>
              </a:extLst>
            </p:cNvPr>
            <p:cNvSpPr/>
            <p:nvPr/>
          </p:nvSpPr>
          <p:spPr>
            <a:xfrm>
              <a:off x="2634891" y="1778858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5531;p77">
              <a:extLst>
                <a:ext uri="{FF2B5EF4-FFF2-40B4-BE49-F238E27FC236}">
                  <a16:creationId xmlns:a16="http://schemas.microsoft.com/office/drawing/2014/main" id="{BD085CD6-6A19-99AE-E335-8AB2635D6AB9}"/>
                </a:ext>
              </a:extLst>
            </p:cNvPr>
            <p:cNvSpPr/>
            <p:nvPr/>
          </p:nvSpPr>
          <p:spPr>
            <a:xfrm>
              <a:off x="2629148" y="1769341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5532;p77">
              <a:extLst>
                <a:ext uri="{FF2B5EF4-FFF2-40B4-BE49-F238E27FC236}">
                  <a16:creationId xmlns:a16="http://schemas.microsoft.com/office/drawing/2014/main" id="{16564FC0-D8C6-322F-5406-2B98F727CC04}"/>
                </a:ext>
              </a:extLst>
            </p:cNvPr>
            <p:cNvSpPr/>
            <p:nvPr/>
          </p:nvSpPr>
          <p:spPr>
            <a:xfrm>
              <a:off x="2634986" y="17778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5533;p77">
              <a:extLst>
                <a:ext uri="{FF2B5EF4-FFF2-40B4-BE49-F238E27FC236}">
                  <a16:creationId xmlns:a16="http://schemas.microsoft.com/office/drawing/2014/main" id="{70988FAA-C4CB-2779-B801-CDD265766B98}"/>
                </a:ext>
              </a:extLst>
            </p:cNvPr>
            <p:cNvSpPr/>
            <p:nvPr/>
          </p:nvSpPr>
          <p:spPr>
            <a:xfrm>
              <a:off x="2628904" y="176886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5534;p77">
              <a:extLst>
                <a:ext uri="{FF2B5EF4-FFF2-40B4-BE49-F238E27FC236}">
                  <a16:creationId xmlns:a16="http://schemas.microsoft.com/office/drawing/2014/main" id="{5CEFDE1A-171D-CEB0-C9EC-D75A936CB7E9}"/>
                </a:ext>
              </a:extLst>
            </p:cNvPr>
            <p:cNvSpPr/>
            <p:nvPr/>
          </p:nvSpPr>
          <p:spPr>
            <a:xfrm>
              <a:off x="2629379" y="1769816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5535;p77">
              <a:extLst>
                <a:ext uri="{FF2B5EF4-FFF2-40B4-BE49-F238E27FC236}">
                  <a16:creationId xmlns:a16="http://schemas.microsoft.com/office/drawing/2014/main" id="{826FF50C-93FC-9BED-A45B-3F1810032E31}"/>
                </a:ext>
              </a:extLst>
            </p:cNvPr>
            <p:cNvSpPr/>
            <p:nvPr/>
          </p:nvSpPr>
          <p:spPr>
            <a:xfrm>
              <a:off x="2964159" y="1702797"/>
              <a:ext cx="47345" cy="45539"/>
            </a:xfrm>
            <a:custGeom>
              <a:avLst/>
              <a:gdLst/>
              <a:ahLst/>
              <a:cxnLst/>
              <a:rect l="l" t="t" r="r" b="b"/>
              <a:pathLst>
                <a:path w="3487" h="3354" extrusionOk="0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5536;p77">
              <a:extLst>
                <a:ext uri="{FF2B5EF4-FFF2-40B4-BE49-F238E27FC236}">
                  <a16:creationId xmlns:a16="http://schemas.microsoft.com/office/drawing/2014/main" id="{E6006DCF-A94C-1D0C-53C0-1C809CD49921}"/>
                </a:ext>
              </a:extLst>
            </p:cNvPr>
            <p:cNvSpPr/>
            <p:nvPr/>
          </p:nvSpPr>
          <p:spPr>
            <a:xfrm>
              <a:off x="2991817" y="174253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5537;p77">
              <a:extLst>
                <a:ext uri="{FF2B5EF4-FFF2-40B4-BE49-F238E27FC236}">
                  <a16:creationId xmlns:a16="http://schemas.microsoft.com/office/drawing/2014/main" id="{84A7AAAF-185A-C05C-41E5-6CB386406CFE}"/>
                </a:ext>
              </a:extLst>
            </p:cNvPr>
            <p:cNvSpPr/>
            <p:nvPr/>
          </p:nvSpPr>
          <p:spPr>
            <a:xfrm>
              <a:off x="2987920" y="1742769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5538;p77">
              <a:extLst>
                <a:ext uri="{FF2B5EF4-FFF2-40B4-BE49-F238E27FC236}">
                  <a16:creationId xmlns:a16="http://schemas.microsoft.com/office/drawing/2014/main" id="{2B267F2F-9C70-4A46-7876-8F6E1DF7E254}"/>
                </a:ext>
              </a:extLst>
            </p:cNvPr>
            <p:cNvSpPr/>
            <p:nvPr/>
          </p:nvSpPr>
          <p:spPr>
            <a:xfrm>
              <a:off x="2992387" y="1742294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5539;p77">
              <a:extLst>
                <a:ext uri="{FF2B5EF4-FFF2-40B4-BE49-F238E27FC236}">
                  <a16:creationId xmlns:a16="http://schemas.microsoft.com/office/drawing/2014/main" id="{20109E2B-BB05-0B90-8C3C-9FB4F2A4E805}"/>
                </a:ext>
              </a:extLst>
            </p:cNvPr>
            <p:cNvSpPr/>
            <p:nvPr/>
          </p:nvSpPr>
          <p:spPr>
            <a:xfrm>
              <a:off x="2980547" y="1745770"/>
              <a:ext cx="774" cy="584"/>
            </a:xfrm>
            <a:custGeom>
              <a:avLst/>
              <a:gdLst/>
              <a:ahLst/>
              <a:cxnLst/>
              <a:rect l="l" t="t" r="r" b="b"/>
              <a:pathLst>
                <a:path w="57" h="43" extrusionOk="0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5540;p77">
              <a:extLst>
                <a:ext uri="{FF2B5EF4-FFF2-40B4-BE49-F238E27FC236}">
                  <a16:creationId xmlns:a16="http://schemas.microsoft.com/office/drawing/2014/main" id="{F7BDDCA7-EB5C-2694-FF5E-FF002DCB986B}"/>
                </a:ext>
              </a:extLst>
            </p:cNvPr>
            <p:cNvSpPr/>
            <p:nvPr/>
          </p:nvSpPr>
          <p:spPr>
            <a:xfrm>
              <a:off x="2979556" y="1746476"/>
              <a:ext cx="815" cy="584"/>
            </a:xfrm>
            <a:custGeom>
              <a:avLst/>
              <a:gdLst/>
              <a:ahLst/>
              <a:cxnLst/>
              <a:rect l="l" t="t" r="r" b="b"/>
              <a:pathLst>
                <a:path w="60" h="43" extrusionOk="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5541;p77">
              <a:extLst>
                <a:ext uri="{FF2B5EF4-FFF2-40B4-BE49-F238E27FC236}">
                  <a16:creationId xmlns:a16="http://schemas.microsoft.com/office/drawing/2014/main" id="{CF31D73E-D8D9-68EE-30FA-F6982745FCA7}"/>
                </a:ext>
              </a:extLst>
            </p:cNvPr>
            <p:cNvSpPr/>
            <p:nvPr/>
          </p:nvSpPr>
          <p:spPr>
            <a:xfrm>
              <a:off x="2982312" y="1744100"/>
              <a:ext cx="1154" cy="964"/>
            </a:xfrm>
            <a:custGeom>
              <a:avLst/>
              <a:gdLst/>
              <a:ahLst/>
              <a:cxnLst/>
              <a:rect l="l" t="t" r="r" b="b"/>
              <a:pathLst>
                <a:path w="85" h="71" extrusionOk="0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5542;p77">
              <a:extLst>
                <a:ext uri="{FF2B5EF4-FFF2-40B4-BE49-F238E27FC236}">
                  <a16:creationId xmlns:a16="http://schemas.microsoft.com/office/drawing/2014/main" id="{7CD8CD8D-7190-E38D-0FB4-26F537AAFA73}"/>
                </a:ext>
              </a:extLst>
            </p:cNvPr>
            <p:cNvSpPr/>
            <p:nvPr/>
          </p:nvSpPr>
          <p:spPr>
            <a:xfrm>
              <a:off x="2989101" y="1742674"/>
              <a:ext cx="1398" cy="14"/>
            </a:xfrm>
            <a:custGeom>
              <a:avLst/>
              <a:gdLst/>
              <a:ahLst/>
              <a:cxnLst/>
              <a:rect l="l" t="t" r="r" b="b"/>
              <a:pathLst>
                <a:path w="103" h="1" extrusionOk="0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5543;p77">
              <a:extLst>
                <a:ext uri="{FF2B5EF4-FFF2-40B4-BE49-F238E27FC236}">
                  <a16:creationId xmlns:a16="http://schemas.microsoft.com/office/drawing/2014/main" id="{D4137680-05D3-DF44-0650-B5BFDB782B4C}"/>
                </a:ext>
              </a:extLst>
            </p:cNvPr>
            <p:cNvSpPr/>
            <p:nvPr/>
          </p:nvSpPr>
          <p:spPr>
            <a:xfrm>
              <a:off x="2993052" y="1741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5544;p77">
              <a:extLst>
                <a:ext uri="{FF2B5EF4-FFF2-40B4-BE49-F238E27FC236}">
                  <a16:creationId xmlns:a16="http://schemas.microsoft.com/office/drawing/2014/main" id="{A4EE328C-319A-D056-D75F-1D98116CD64F}"/>
                </a:ext>
              </a:extLst>
            </p:cNvPr>
            <p:cNvSpPr/>
            <p:nvPr/>
          </p:nvSpPr>
          <p:spPr>
            <a:xfrm>
              <a:off x="2991111" y="17426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5545;p77">
              <a:extLst>
                <a:ext uri="{FF2B5EF4-FFF2-40B4-BE49-F238E27FC236}">
                  <a16:creationId xmlns:a16="http://schemas.microsoft.com/office/drawing/2014/main" id="{7684B20D-E753-CE8C-BBB6-638F2E0B9A1A}"/>
                </a:ext>
              </a:extLst>
            </p:cNvPr>
            <p:cNvSpPr/>
            <p:nvPr/>
          </p:nvSpPr>
          <p:spPr>
            <a:xfrm>
              <a:off x="2643975" y="1811444"/>
              <a:ext cx="54487" cy="30006"/>
            </a:xfrm>
            <a:custGeom>
              <a:avLst/>
              <a:gdLst/>
              <a:ahLst/>
              <a:cxnLst/>
              <a:rect l="l" t="t" r="r" b="b"/>
              <a:pathLst>
                <a:path w="4013" h="2210" extrusionOk="0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5546;p77">
              <a:extLst>
                <a:ext uri="{FF2B5EF4-FFF2-40B4-BE49-F238E27FC236}">
                  <a16:creationId xmlns:a16="http://schemas.microsoft.com/office/drawing/2014/main" id="{7C77B46D-E7A5-75F6-3436-8A426DA2EC72}"/>
                </a:ext>
              </a:extLst>
            </p:cNvPr>
            <p:cNvSpPr/>
            <p:nvPr/>
          </p:nvSpPr>
          <p:spPr>
            <a:xfrm>
              <a:off x="2645115" y="1813508"/>
              <a:ext cx="3001" cy="3381"/>
            </a:xfrm>
            <a:custGeom>
              <a:avLst/>
              <a:gdLst/>
              <a:ahLst/>
              <a:cxnLst/>
              <a:rect l="l" t="t" r="r" b="b"/>
              <a:pathLst>
                <a:path w="221" h="249" extrusionOk="0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5547;p77">
              <a:extLst>
                <a:ext uri="{FF2B5EF4-FFF2-40B4-BE49-F238E27FC236}">
                  <a16:creationId xmlns:a16="http://schemas.microsoft.com/office/drawing/2014/main" id="{7AEFA81F-50E6-8A6F-6A3E-1E45BB2D08A7}"/>
                </a:ext>
              </a:extLst>
            </p:cNvPr>
            <p:cNvSpPr/>
            <p:nvPr/>
          </p:nvSpPr>
          <p:spPr>
            <a:xfrm>
              <a:off x="2697592" y="183232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5548;p77">
              <a:extLst>
                <a:ext uri="{FF2B5EF4-FFF2-40B4-BE49-F238E27FC236}">
                  <a16:creationId xmlns:a16="http://schemas.microsoft.com/office/drawing/2014/main" id="{CAB19234-9CF6-764E-ABE2-60EAB83BE5B3}"/>
                </a:ext>
              </a:extLst>
            </p:cNvPr>
            <p:cNvSpPr/>
            <p:nvPr/>
          </p:nvSpPr>
          <p:spPr>
            <a:xfrm>
              <a:off x="2650763" y="1826149"/>
              <a:ext cx="2878" cy="1955"/>
            </a:xfrm>
            <a:custGeom>
              <a:avLst/>
              <a:gdLst/>
              <a:ahLst/>
              <a:cxnLst/>
              <a:rect l="l" t="t" r="r" b="b"/>
              <a:pathLst>
                <a:path w="212" h="144" extrusionOk="0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5549;p77">
              <a:extLst>
                <a:ext uri="{FF2B5EF4-FFF2-40B4-BE49-F238E27FC236}">
                  <a16:creationId xmlns:a16="http://schemas.microsoft.com/office/drawing/2014/main" id="{795FBDDB-1082-F2C9-9BAF-A5889BD3BCE8}"/>
                </a:ext>
              </a:extLst>
            </p:cNvPr>
            <p:cNvSpPr/>
            <p:nvPr/>
          </p:nvSpPr>
          <p:spPr>
            <a:xfrm>
              <a:off x="2697633" y="183189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5550;p77">
              <a:extLst>
                <a:ext uri="{FF2B5EF4-FFF2-40B4-BE49-F238E27FC236}">
                  <a16:creationId xmlns:a16="http://schemas.microsoft.com/office/drawing/2014/main" id="{22B42A5F-659E-899A-1605-4354E12F6FFC}"/>
                </a:ext>
              </a:extLst>
            </p:cNvPr>
            <p:cNvSpPr/>
            <p:nvPr/>
          </p:nvSpPr>
          <p:spPr>
            <a:xfrm>
              <a:off x="2658856" y="1830426"/>
              <a:ext cx="5811" cy="3381"/>
            </a:xfrm>
            <a:custGeom>
              <a:avLst/>
              <a:gdLst/>
              <a:ahLst/>
              <a:cxnLst/>
              <a:rect l="l" t="t" r="r" b="b"/>
              <a:pathLst>
                <a:path w="428" h="249" extrusionOk="0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5551;p77">
              <a:extLst>
                <a:ext uri="{FF2B5EF4-FFF2-40B4-BE49-F238E27FC236}">
                  <a16:creationId xmlns:a16="http://schemas.microsoft.com/office/drawing/2014/main" id="{D1486F2A-52A6-2573-F309-D0D78DBC269E}"/>
                </a:ext>
              </a:extLst>
            </p:cNvPr>
            <p:cNvSpPr/>
            <p:nvPr/>
          </p:nvSpPr>
          <p:spPr>
            <a:xfrm>
              <a:off x="2726960" y="1826773"/>
              <a:ext cx="59904" cy="135897"/>
            </a:xfrm>
            <a:custGeom>
              <a:avLst/>
              <a:gdLst/>
              <a:ahLst/>
              <a:cxnLst/>
              <a:rect l="l" t="t" r="r" b="b"/>
              <a:pathLst>
                <a:path w="4412" h="10009" extrusionOk="0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5552;p77">
              <a:extLst>
                <a:ext uri="{FF2B5EF4-FFF2-40B4-BE49-F238E27FC236}">
                  <a16:creationId xmlns:a16="http://schemas.microsoft.com/office/drawing/2014/main" id="{C6D7A9A0-A2D6-D783-4611-E16C2C5E46B6}"/>
                </a:ext>
              </a:extLst>
            </p:cNvPr>
            <p:cNvSpPr/>
            <p:nvPr/>
          </p:nvSpPr>
          <p:spPr>
            <a:xfrm>
              <a:off x="2728671" y="18836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5553;p77">
              <a:extLst>
                <a:ext uri="{FF2B5EF4-FFF2-40B4-BE49-F238E27FC236}">
                  <a16:creationId xmlns:a16="http://schemas.microsoft.com/office/drawing/2014/main" id="{3544044D-A5E3-7F05-27C5-00F14E09369A}"/>
                </a:ext>
              </a:extLst>
            </p:cNvPr>
            <p:cNvSpPr/>
            <p:nvPr/>
          </p:nvSpPr>
          <p:spPr>
            <a:xfrm>
              <a:off x="2729241" y="18830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5554;p77">
              <a:extLst>
                <a:ext uri="{FF2B5EF4-FFF2-40B4-BE49-F238E27FC236}">
                  <a16:creationId xmlns:a16="http://schemas.microsoft.com/office/drawing/2014/main" id="{0B61F6C2-C99B-1FBA-0AE6-E3036FDDD3A9}"/>
                </a:ext>
              </a:extLst>
            </p:cNvPr>
            <p:cNvSpPr/>
            <p:nvPr/>
          </p:nvSpPr>
          <p:spPr>
            <a:xfrm>
              <a:off x="2728155" y="1883989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5555;p77">
              <a:extLst>
                <a:ext uri="{FF2B5EF4-FFF2-40B4-BE49-F238E27FC236}">
                  <a16:creationId xmlns:a16="http://schemas.microsoft.com/office/drawing/2014/main" id="{A45D36AE-61C2-C735-A2A2-516939B59D4E}"/>
                </a:ext>
              </a:extLst>
            </p:cNvPr>
            <p:cNvSpPr/>
            <p:nvPr/>
          </p:nvSpPr>
          <p:spPr>
            <a:xfrm>
              <a:off x="2728820" y="18835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5556;p77">
              <a:extLst>
                <a:ext uri="{FF2B5EF4-FFF2-40B4-BE49-F238E27FC236}">
                  <a16:creationId xmlns:a16="http://schemas.microsoft.com/office/drawing/2014/main" id="{668E470E-92BF-6CA5-51C6-C307B5CB11B0}"/>
                </a:ext>
              </a:extLst>
            </p:cNvPr>
            <p:cNvSpPr/>
            <p:nvPr/>
          </p:nvSpPr>
          <p:spPr>
            <a:xfrm>
              <a:off x="2728440" y="188379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5557;p77">
              <a:extLst>
                <a:ext uri="{FF2B5EF4-FFF2-40B4-BE49-F238E27FC236}">
                  <a16:creationId xmlns:a16="http://schemas.microsoft.com/office/drawing/2014/main" id="{95D10A87-60DB-4715-5E96-6FB1B6101FEF}"/>
                </a:ext>
              </a:extLst>
            </p:cNvPr>
            <p:cNvSpPr/>
            <p:nvPr/>
          </p:nvSpPr>
          <p:spPr>
            <a:xfrm>
              <a:off x="2727341" y="1884518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5558;p77">
              <a:extLst>
                <a:ext uri="{FF2B5EF4-FFF2-40B4-BE49-F238E27FC236}">
                  <a16:creationId xmlns:a16="http://schemas.microsoft.com/office/drawing/2014/main" id="{4B8883E9-7B2C-B21F-BC1D-5977EE59DF9A}"/>
                </a:ext>
              </a:extLst>
            </p:cNvPr>
            <p:cNvSpPr/>
            <p:nvPr/>
          </p:nvSpPr>
          <p:spPr>
            <a:xfrm>
              <a:off x="2727775" y="188423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5559;p77">
              <a:extLst>
                <a:ext uri="{FF2B5EF4-FFF2-40B4-BE49-F238E27FC236}">
                  <a16:creationId xmlns:a16="http://schemas.microsoft.com/office/drawing/2014/main" id="{A88E9F57-38E1-E907-C1DB-64F5D550743F}"/>
                </a:ext>
              </a:extLst>
            </p:cNvPr>
            <p:cNvSpPr/>
            <p:nvPr/>
          </p:nvSpPr>
          <p:spPr>
            <a:xfrm>
              <a:off x="2726825" y="1884844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5560;p77">
              <a:extLst>
                <a:ext uri="{FF2B5EF4-FFF2-40B4-BE49-F238E27FC236}">
                  <a16:creationId xmlns:a16="http://schemas.microsoft.com/office/drawing/2014/main" id="{761D0B78-9EB5-DE1F-1CFC-5914685B4A78}"/>
                </a:ext>
              </a:extLst>
            </p:cNvPr>
            <p:cNvSpPr/>
            <p:nvPr/>
          </p:nvSpPr>
          <p:spPr>
            <a:xfrm>
              <a:off x="2729296" y="1878531"/>
              <a:ext cx="1914" cy="4331"/>
            </a:xfrm>
            <a:custGeom>
              <a:avLst/>
              <a:gdLst/>
              <a:ahLst/>
              <a:cxnLst/>
              <a:rect l="l" t="t" r="r" b="b"/>
              <a:pathLst>
                <a:path w="141" h="319" extrusionOk="0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5561;p77">
              <a:extLst>
                <a:ext uri="{FF2B5EF4-FFF2-40B4-BE49-F238E27FC236}">
                  <a16:creationId xmlns:a16="http://schemas.microsoft.com/office/drawing/2014/main" id="{D6C44B6B-3A49-7076-FE27-F21ED034C142}"/>
                </a:ext>
              </a:extLst>
            </p:cNvPr>
            <p:cNvSpPr/>
            <p:nvPr/>
          </p:nvSpPr>
          <p:spPr>
            <a:xfrm>
              <a:off x="2733668" y="18746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5562;p77">
              <a:extLst>
                <a:ext uri="{FF2B5EF4-FFF2-40B4-BE49-F238E27FC236}">
                  <a16:creationId xmlns:a16="http://schemas.microsoft.com/office/drawing/2014/main" id="{332B7C6B-D419-BB1F-28A9-E9C3987F7881}"/>
                </a:ext>
              </a:extLst>
            </p:cNvPr>
            <p:cNvSpPr/>
            <p:nvPr/>
          </p:nvSpPr>
          <p:spPr>
            <a:xfrm>
              <a:off x="2760334" y="183103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5563;p77">
              <a:extLst>
                <a:ext uri="{FF2B5EF4-FFF2-40B4-BE49-F238E27FC236}">
                  <a16:creationId xmlns:a16="http://schemas.microsoft.com/office/drawing/2014/main" id="{1DC9DDA3-4A29-2207-FB41-AEE8C2526581}"/>
                </a:ext>
              </a:extLst>
            </p:cNvPr>
            <p:cNvSpPr/>
            <p:nvPr/>
          </p:nvSpPr>
          <p:spPr>
            <a:xfrm>
              <a:off x="2760565" y="183080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5564;p77">
              <a:extLst>
                <a:ext uri="{FF2B5EF4-FFF2-40B4-BE49-F238E27FC236}">
                  <a16:creationId xmlns:a16="http://schemas.microsoft.com/office/drawing/2014/main" id="{FF74FDCC-1DBE-DE53-8E8C-2225AAAA432B}"/>
                </a:ext>
              </a:extLst>
            </p:cNvPr>
            <p:cNvSpPr/>
            <p:nvPr/>
          </p:nvSpPr>
          <p:spPr>
            <a:xfrm>
              <a:off x="2760945" y="183023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5565;p77">
              <a:extLst>
                <a:ext uri="{FF2B5EF4-FFF2-40B4-BE49-F238E27FC236}">
                  <a16:creationId xmlns:a16="http://schemas.microsoft.com/office/drawing/2014/main" id="{4C8CCF94-D934-BFD0-07B4-86370E7896CC}"/>
                </a:ext>
              </a:extLst>
            </p:cNvPr>
            <p:cNvSpPr/>
            <p:nvPr/>
          </p:nvSpPr>
          <p:spPr>
            <a:xfrm>
              <a:off x="2760089" y="18312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5566;p77">
              <a:extLst>
                <a:ext uri="{FF2B5EF4-FFF2-40B4-BE49-F238E27FC236}">
                  <a16:creationId xmlns:a16="http://schemas.microsoft.com/office/drawing/2014/main" id="{20B73DC0-7230-CAD0-499C-192F7B188AA5}"/>
                </a:ext>
              </a:extLst>
            </p:cNvPr>
            <p:cNvSpPr/>
            <p:nvPr/>
          </p:nvSpPr>
          <p:spPr>
            <a:xfrm>
              <a:off x="2760755" y="183052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5567;p77">
              <a:extLst>
                <a:ext uri="{FF2B5EF4-FFF2-40B4-BE49-F238E27FC236}">
                  <a16:creationId xmlns:a16="http://schemas.microsoft.com/office/drawing/2014/main" id="{4E6895F6-86FD-1C2D-AE6D-BE35C1A7DBB7}"/>
                </a:ext>
              </a:extLst>
            </p:cNvPr>
            <p:cNvSpPr/>
            <p:nvPr/>
          </p:nvSpPr>
          <p:spPr>
            <a:xfrm>
              <a:off x="2761135" y="182995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5568;p77">
              <a:extLst>
                <a:ext uri="{FF2B5EF4-FFF2-40B4-BE49-F238E27FC236}">
                  <a16:creationId xmlns:a16="http://schemas.microsoft.com/office/drawing/2014/main" id="{BB97B9B7-9610-B416-1CDC-D6BEB24988CB}"/>
                </a:ext>
              </a:extLst>
            </p:cNvPr>
            <p:cNvSpPr/>
            <p:nvPr/>
          </p:nvSpPr>
          <p:spPr>
            <a:xfrm>
              <a:off x="2755297" y="18362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5569;p77">
              <a:extLst>
                <a:ext uri="{FF2B5EF4-FFF2-40B4-BE49-F238E27FC236}">
                  <a16:creationId xmlns:a16="http://schemas.microsoft.com/office/drawing/2014/main" id="{A6F8A71B-66B8-285D-E6A9-20AB483F88F3}"/>
                </a:ext>
              </a:extLst>
            </p:cNvPr>
            <p:cNvSpPr/>
            <p:nvPr/>
          </p:nvSpPr>
          <p:spPr>
            <a:xfrm>
              <a:off x="2734374" y="1864885"/>
              <a:ext cx="1059" cy="5010"/>
            </a:xfrm>
            <a:custGeom>
              <a:avLst/>
              <a:gdLst/>
              <a:ahLst/>
              <a:cxnLst/>
              <a:rect l="l" t="t" r="r" b="b"/>
              <a:pathLst>
                <a:path w="78" h="369" extrusionOk="0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5570;p77">
              <a:extLst>
                <a:ext uri="{FF2B5EF4-FFF2-40B4-BE49-F238E27FC236}">
                  <a16:creationId xmlns:a16="http://schemas.microsoft.com/office/drawing/2014/main" id="{6F8188AE-D495-A841-EF81-260293D66E87}"/>
                </a:ext>
              </a:extLst>
            </p:cNvPr>
            <p:cNvSpPr/>
            <p:nvPr/>
          </p:nvSpPr>
          <p:spPr>
            <a:xfrm>
              <a:off x="2731903" y="18781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5571;p77">
              <a:extLst>
                <a:ext uri="{FF2B5EF4-FFF2-40B4-BE49-F238E27FC236}">
                  <a16:creationId xmlns:a16="http://schemas.microsoft.com/office/drawing/2014/main" id="{36C1B228-7C16-25A1-8EC5-685B0B8758A2}"/>
                </a:ext>
              </a:extLst>
            </p:cNvPr>
            <p:cNvSpPr/>
            <p:nvPr/>
          </p:nvSpPr>
          <p:spPr>
            <a:xfrm>
              <a:off x="2761135" y="1836658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5572;p77">
              <a:extLst>
                <a:ext uri="{FF2B5EF4-FFF2-40B4-BE49-F238E27FC236}">
                  <a16:creationId xmlns:a16="http://schemas.microsoft.com/office/drawing/2014/main" id="{FC16BA54-D4BB-B2FB-79E1-6F2B0587CCC1}"/>
                </a:ext>
              </a:extLst>
            </p:cNvPr>
            <p:cNvSpPr/>
            <p:nvPr/>
          </p:nvSpPr>
          <p:spPr>
            <a:xfrm>
              <a:off x="2755527" y="183612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5573;p77">
              <a:extLst>
                <a:ext uri="{FF2B5EF4-FFF2-40B4-BE49-F238E27FC236}">
                  <a16:creationId xmlns:a16="http://schemas.microsoft.com/office/drawing/2014/main" id="{E62E0430-26AB-8CF8-01EF-00463BCD4358}"/>
                </a:ext>
              </a:extLst>
            </p:cNvPr>
            <p:cNvSpPr/>
            <p:nvPr/>
          </p:nvSpPr>
          <p:spPr>
            <a:xfrm>
              <a:off x="2761990" y="182780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5574;p77">
              <a:extLst>
                <a:ext uri="{FF2B5EF4-FFF2-40B4-BE49-F238E27FC236}">
                  <a16:creationId xmlns:a16="http://schemas.microsoft.com/office/drawing/2014/main" id="{90C47625-4552-8F38-0693-691E7D700C59}"/>
                </a:ext>
              </a:extLst>
            </p:cNvPr>
            <p:cNvSpPr/>
            <p:nvPr/>
          </p:nvSpPr>
          <p:spPr>
            <a:xfrm>
              <a:off x="2762045" y="1827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5575;p77">
              <a:extLst>
                <a:ext uri="{FF2B5EF4-FFF2-40B4-BE49-F238E27FC236}">
                  <a16:creationId xmlns:a16="http://schemas.microsoft.com/office/drawing/2014/main" id="{967B7249-9F2A-59A3-5196-150FAA84D988}"/>
                </a:ext>
              </a:extLst>
            </p:cNvPr>
            <p:cNvSpPr/>
            <p:nvPr/>
          </p:nvSpPr>
          <p:spPr>
            <a:xfrm>
              <a:off x="2732717" y="18777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5576;p77">
              <a:extLst>
                <a:ext uri="{FF2B5EF4-FFF2-40B4-BE49-F238E27FC236}">
                  <a16:creationId xmlns:a16="http://schemas.microsoft.com/office/drawing/2014/main" id="{70A68353-ABE3-A9FD-79C4-2D8EBBFC8098}"/>
                </a:ext>
              </a:extLst>
            </p:cNvPr>
            <p:cNvSpPr/>
            <p:nvPr/>
          </p:nvSpPr>
          <p:spPr>
            <a:xfrm>
              <a:off x="2761895" y="182805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5577;p77">
              <a:extLst>
                <a:ext uri="{FF2B5EF4-FFF2-40B4-BE49-F238E27FC236}">
                  <a16:creationId xmlns:a16="http://schemas.microsoft.com/office/drawing/2014/main" id="{33BC26D7-B509-2E14-FADE-1AB77CD57C40}"/>
                </a:ext>
              </a:extLst>
            </p:cNvPr>
            <p:cNvSpPr/>
            <p:nvPr/>
          </p:nvSpPr>
          <p:spPr>
            <a:xfrm>
              <a:off x="2761325" y="18296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5578;p77">
              <a:extLst>
                <a:ext uri="{FF2B5EF4-FFF2-40B4-BE49-F238E27FC236}">
                  <a16:creationId xmlns:a16="http://schemas.microsoft.com/office/drawing/2014/main" id="{A386DCB3-2645-703D-0BB3-722C9B60CF44}"/>
                </a:ext>
              </a:extLst>
            </p:cNvPr>
            <p:cNvSpPr/>
            <p:nvPr/>
          </p:nvSpPr>
          <p:spPr>
            <a:xfrm>
              <a:off x="2732188" y="187805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5579;p77">
              <a:extLst>
                <a:ext uri="{FF2B5EF4-FFF2-40B4-BE49-F238E27FC236}">
                  <a16:creationId xmlns:a16="http://schemas.microsoft.com/office/drawing/2014/main" id="{F47647D1-2A7F-FA94-818A-8159444677DC}"/>
                </a:ext>
              </a:extLst>
            </p:cNvPr>
            <p:cNvSpPr/>
            <p:nvPr/>
          </p:nvSpPr>
          <p:spPr>
            <a:xfrm>
              <a:off x="2761855" y="182833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5580;p77">
              <a:extLst>
                <a:ext uri="{FF2B5EF4-FFF2-40B4-BE49-F238E27FC236}">
                  <a16:creationId xmlns:a16="http://schemas.microsoft.com/office/drawing/2014/main" id="{C5DFDA56-F2CD-DFAA-5235-6AD2FF12A629}"/>
                </a:ext>
              </a:extLst>
            </p:cNvPr>
            <p:cNvSpPr/>
            <p:nvPr/>
          </p:nvSpPr>
          <p:spPr>
            <a:xfrm>
              <a:off x="2761474" y="18292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5581;p77">
              <a:extLst>
                <a:ext uri="{FF2B5EF4-FFF2-40B4-BE49-F238E27FC236}">
                  <a16:creationId xmlns:a16="http://schemas.microsoft.com/office/drawing/2014/main" id="{666F5668-9AF3-2582-B386-D8853EF05273}"/>
                </a:ext>
              </a:extLst>
            </p:cNvPr>
            <p:cNvSpPr/>
            <p:nvPr/>
          </p:nvSpPr>
          <p:spPr>
            <a:xfrm>
              <a:off x="2761610" y="182890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5582;p77">
              <a:extLst>
                <a:ext uri="{FF2B5EF4-FFF2-40B4-BE49-F238E27FC236}">
                  <a16:creationId xmlns:a16="http://schemas.microsoft.com/office/drawing/2014/main" id="{A8544229-ADDF-7D56-176D-D0F2CC1B593F}"/>
                </a:ext>
              </a:extLst>
            </p:cNvPr>
            <p:cNvSpPr/>
            <p:nvPr/>
          </p:nvSpPr>
          <p:spPr>
            <a:xfrm>
              <a:off x="2761705" y="1828620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5583;p77">
              <a:extLst>
                <a:ext uri="{FF2B5EF4-FFF2-40B4-BE49-F238E27FC236}">
                  <a16:creationId xmlns:a16="http://schemas.microsoft.com/office/drawing/2014/main" id="{BB90CD62-01DE-82CF-E7CC-D14A963293D0}"/>
                </a:ext>
              </a:extLst>
            </p:cNvPr>
            <p:cNvSpPr/>
            <p:nvPr/>
          </p:nvSpPr>
          <p:spPr>
            <a:xfrm>
              <a:off x="2732473" y="18779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5584;p77">
              <a:extLst>
                <a:ext uri="{FF2B5EF4-FFF2-40B4-BE49-F238E27FC236}">
                  <a16:creationId xmlns:a16="http://schemas.microsoft.com/office/drawing/2014/main" id="{AEFF8A8F-CEE6-D75E-5AE1-26DD5FAC2E32}"/>
                </a:ext>
              </a:extLst>
            </p:cNvPr>
            <p:cNvSpPr/>
            <p:nvPr/>
          </p:nvSpPr>
          <p:spPr>
            <a:xfrm>
              <a:off x="2731197" y="187815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5585;p77">
              <a:extLst>
                <a:ext uri="{FF2B5EF4-FFF2-40B4-BE49-F238E27FC236}">
                  <a16:creationId xmlns:a16="http://schemas.microsoft.com/office/drawing/2014/main" id="{0498009C-A08F-B649-0004-FC5AD5ABB5FD}"/>
                </a:ext>
              </a:extLst>
            </p:cNvPr>
            <p:cNvSpPr/>
            <p:nvPr/>
          </p:nvSpPr>
          <p:spPr>
            <a:xfrm>
              <a:off x="2755867" y="183608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5586;p77">
              <a:extLst>
                <a:ext uri="{FF2B5EF4-FFF2-40B4-BE49-F238E27FC236}">
                  <a16:creationId xmlns:a16="http://schemas.microsoft.com/office/drawing/2014/main" id="{0099D1C8-B941-527D-08F8-4B574D74D84C}"/>
                </a:ext>
              </a:extLst>
            </p:cNvPr>
            <p:cNvSpPr/>
            <p:nvPr/>
          </p:nvSpPr>
          <p:spPr>
            <a:xfrm>
              <a:off x="2730911" y="1878246"/>
              <a:ext cx="584" cy="625"/>
            </a:xfrm>
            <a:custGeom>
              <a:avLst/>
              <a:gdLst/>
              <a:ahLst/>
              <a:cxnLst/>
              <a:rect l="l" t="t" r="r" b="b"/>
              <a:pathLst>
                <a:path w="43" h="46" extrusionOk="0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5587;p77">
              <a:extLst>
                <a:ext uri="{FF2B5EF4-FFF2-40B4-BE49-F238E27FC236}">
                  <a16:creationId xmlns:a16="http://schemas.microsoft.com/office/drawing/2014/main" id="{8022EDC3-DD9A-0482-A718-F6D9CE7FA0E8}"/>
                </a:ext>
              </a:extLst>
            </p:cNvPr>
            <p:cNvSpPr/>
            <p:nvPr/>
          </p:nvSpPr>
          <p:spPr>
            <a:xfrm>
              <a:off x="2705196" y="1828905"/>
              <a:ext cx="20163" cy="10197"/>
            </a:xfrm>
            <a:custGeom>
              <a:avLst/>
              <a:gdLst/>
              <a:ahLst/>
              <a:cxnLst/>
              <a:rect l="l" t="t" r="r" b="b"/>
              <a:pathLst>
                <a:path w="1485" h="751" extrusionOk="0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5588;p77">
              <a:extLst>
                <a:ext uri="{FF2B5EF4-FFF2-40B4-BE49-F238E27FC236}">
                  <a16:creationId xmlns:a16="http://schemas.microsoft.com/office/drawing/2014/main" id="{0CC49CB8-73A6-B7C7-26A1-1C2D47E212CC}"/>
                </a:ext>
              </a:extLst>
            </p:cNvPr>
            <p:cNvSpPr/>
            <p:nvPr/>
          </p:nvSpPr>
          <p:spPr>
            <a:xfrm>
              <a:off x="2713179" y="183831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5589;p77">
              <a:extLst>
                <a:ext uri="{FF2B5EF4-FFF2-40B4-BE49-F238E27FC236}">
                  <a16:creationId xmlns:a16="http://schemas.microsoft.com/office/drawing/2014/main" id="{6C69932E-5E19-612B-E195-2C6DDF32ABEB}"/>
                </a:ext>
              </a:extLst>
            </p:cNvPr>
            <p:cNvSpPr/>
            <p:nvPr/>
          </p:nvSpPr>
          <p:spPr>
            <a:xfrm>
              <a:off x="2712039" y="183817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5590;p77">
              <a:extLst>
                <a:ext uri="{FF2B5EF4-FFF2-40B4-BE49-F238E27FC236}">
                  <a16:creationId xmlns:a16="http://schemas.microsoft.com/office/drawing/2014/main" id="{E0EA1F2F-F8A0-7995-AC0A-56EBCDD14009}"/>
                </a:ext>
              </a:extLst>
            </p:cNvPr>
            <p:cNvSpPr/>
            <p:nvPr/>
          </p:nvSpPr>
          <p:spPr>
            <a:xfrm>
              <a:off x="2713804" y="183850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5591;p77">
              <a:extLst>
                <a:ext uri="{FF2B5EF4-FFF2-40B4-BE49-F238E27FC236}">
                  <a16:creationId xmlns:a16="http://schemas.microsoft.com/office/drawing/2014/main" id="{C47E939A-58DA-6350-84F7-882FA103CCA5}"/>
                </a:ext>
              </a:extLst>
            </p:cNvPr>
            <p:cNvSpPr/>
            <p:nvPr/>
          </p:nvSpPr>
          <p:spPr>
            <a:xfrm>
              <a:off x="2711523" y="1838178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5592;p77">
              <a:extLst>
                <a:ext uri="{FF2B5EF4-FFF2-40B4-BE49-F238E27FC236}">
                  <a16:creationId xmlns:a16="http://schemas.microsoft.com/office/drawing/2014/main" id="{700C6697-B7B5-6CC0-7B37-B7DEA16BA03A}"/>
                </a:ext>
              </a:extLst>
            </p:cNvPr>
            <p:cNvSpPr/>
            <p:nvPr/>
          </p:nvSpPr>
          <p:spPr>
            <a:xfrm>
              <a:off x="2723403" y="1831851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5593;p77">
              <a:extLst>
                <a:ext uri="{FF2B5EF4-FFF2-40B4-BE49-F238E27FC236}">
                  <a16:creationId xmlns:a16="http://schemas.microsoft.com/office/drawing/2014/main" id="{ED4B2B6F-1135-3D9E-0846-855145C17A66}"/>
                </a:ext>
              </a:extLst>
            </p:cNvPr>
            <p:cNvSpPr/>
            <p:nvPr/>
          </p:nvSpPr>
          <p:spPr>
            <a:xfrm>
              <a:off x="2706051" y="1837079"/>
              <a:ext cx="2105" cy="638"/>
            </a:xfrm>
            <a:custGeom>
              <a:avLst/>
              <a:gdLst/>
              <a:ahLst/>
              <a:cxnLst/>
              <a:rect l="l" t="t" r="r" b="b"/>
              <a:pathLst>
                <a:path w="155" h="47" extrusionOk="0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5594;p77">
              <a:extLst>
                <a:ext uri="{FF2B5EF4-FFF2-40B4-BE49-F238E27FC236}">
                  <a16:creationId xmlns:a16="http://schemas.microsoft.com/office/drawing/2014/main" id="{E3086BA0-42E9-4C8F-CCAE-7FA78D9D7B1D}"/>
                </a:ext>
              </a:extLst>
            </p:cNvPr>
            <p:cNvSpPr/>
            <p:nvPr/>
          </p:nvSpPr>
          <p:spPr>
            <a:xfrm>
              <a:off x="2710857" y="1838219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5595;p77">
              <a:extLst>
                <a:ext uri="{FF2B5EF4-FFF2-40B4-BE49-F238E27FC236}">
                  <a16:creationId xmlns:a16="http://schemas.microsoft.com/office/drawing/2014/main" id="{A1E280D3-594B-6AFE-DFBD-4077C71AD6CC}"/>
                </a:ext>
              </a:extLst>
            </p:cNvPr>
            <p:cNvSpPr/>
            <p:nvPr/>
          </p:nvSpPr>
          <p:spPr>
            <a:xfrm>
              <a:off x="2712568" y="1838219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5596;p77">
              <a:extLst>
                <a:ext uri="{FF2B5EF4-FFF2-40B4-BE49-F238E27FC236}">
                  <a16:creationId xmlns:a16="http://schemas.microsoft.com/office/drawing/2014/main" id="{66185FE3-88A6-F9C1-61C6-D2C15917C936}"/>
                </a:ext>
              </a:extLst>
            </p:cNvPr>
            <p:cNvSpPr/>
            <p:nvPr/>
          </p:nvSpPr>
          <p:spPr>
            <a:xfrm>
              <a:off x="2798745" y="1868022"/>
              <a:ext cx="52056" cy="110847"/>
            </a:xfrm>
            <a:custGeom>
              <a:avLst/>
              <a:gdLst/>
              <a:ahLst/>
              <a:cxnLst/>
              <a:rect l="l" t="t" r="r" b="b"/>
              <a:pathLst>
                <a:path w="3834" h="8164" extrusionOk="0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5597;p77">
              <a:extLst>
                <a:ext uri="{FF2B5EF4-FFF2-40B4-BE49-F238E27FC236}">
                  <a16:creationId xmlns:a16="http://schemas.microsoft.com/office/drawing/2014/main" id="{49942F0A-CD09-9B2E-A156-490E21150B67}"/>
                </a:ext>
              </a:extLst>
            </p:cNvPr>
            <p:cNvSpPr/>
            <p:nvPr/>
          </p:nvSpPr>
          <p:spPr>
            <a:xfrm>
              <a:off x="2799356" y="1936670"/>
              <a:ext cx="40800" cy="29477"/>
            </a:xfrm>
            <a:custGeom>
              <a:avLst/>
              <a:gdLst/>
              <a:ahLst/>
              <a:cxnLst/>
              <a:rect l="l" t="t" r="r" b="b"/>
              <a:pathLst>
                <a:path w="3005" h="2171" extrusionOk="0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5598;p77">
              <a:extLst>
                <a:ext uri="{FF2B5EF4-FFF2-40B4-BE49-F238E27FC236}">
                  <a16:creationId xmlns:a16="http://schemas.microsoft.com/office/drawing/2014/main" id="{F8823A58-66AD-D3C5-20C5-1CCEE3959360}"/>
                </a:ext>
              </a:extLst>
            </p:cNvPr>
            <p:cNvSpPr/>
            <p:nvPr/>
          </p:nvSpPr>
          <p:spPr>
            <a:xfrm>
              <a:off x="2816708" y="19650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5599;p77">
              <a:extLst>
                <a:ext uri="{FF2B5EF4-FFF2-40B4-BE49-F238E27FC236}">
                  <a16:creationId xmlns:a16="http://schemas.microsoft.com/office/drawing/2014/main" id="{169AB551-B511-A3C4-DED0-E2888A3B51C6}"/>
                </a:ext>
              </a:extLst>
            </p:cNvPr>
            <p:cNvSpPr/>
            <p:nvPr/>
          </p:nvSpPr>
          <p:spPr>
            <a:xfrm>
              <a:off x="2815798" y="1965563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5600;p77">
              <a:extLst>
                <a:ext uri="{FF2B5EF4-FFF2-40B4-BE49-F238E27FC236}">
                  <a16:creationId xmlns:a16="http://schemas.microsoft.com/office/drawing/2014/main" id="{464ACC7C-74CD-E3BD-C3EC-1935BBDFF289}"/>
                </a:ext>
              </a:extLst>
            </p:cNvPr>
            <p:cNvSpPr/>
            <p:nvPr/>
          </p:nvSpPr>
          <p:spPr>
            <a:xfrm>
              <a:off x="2817033" y="1964802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5601;p77">
              <a:extLst>
                <a:ext uri="{FF2B5EF4-FFF2-40B4-BE49-F238E27FC236}">
                  <a16:creationId xmlns:a16="http://schemas.microsoft.com/office/drawing/2014/main" id="{CBFCFEA3-E7FE-9486-D8CF-D8702E7BA620}"/>
                </a:ext>
              </a:extLst>
            </p:cNvPr>
            <p:cNvSpPr/>
            <p:nvPr/>
          </p:nvSpPr>
          <p:spPr>
            <a:xfrm>
              <a:off x="2815133" y="1965848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5602;p77">
              <a:extLst>
                <a:ext uri="{FF2B5EF4-FFF2-40B4-BE49-F238E27FC236}">
                  <a16:creationId xmlns:a16="http://schemas.microsoft.com/office/drawing/2014/main" id="{D26C2297-1FA3-94BF-8700-A884BA047F83}"/>
                </a:ext>
              </a:extLst>
            </p:cNvPr>
            <p:cNvSpPr/>
            <p:nvPr/>
          </p:nvSpPr>
          <p:spPr>
            <a:xfrm>
              <a:off x="2816273" y="1965277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5603;p77">
              <a:extLst>
                <a:ext uri="{FF2B5EF4-FFF2-40B4-BE49-F238E27FC236}">
                  <a16:creationId xmlns:a16="http://schemas.microsoft.com/office/drawing/2014/main" id="{2088CE53-2447-40CF-32ED-0B73588B83B4}"/>
                </a:ext>
              </a:extLst>
            </p:cNvPr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5604;p77">
              <a:extLst>
                <a:ext uri="{FF2B5EF4-FFF2-40B4-BE49-F238E27FC236}">
                  <a16:creationId xmlns:a16="http://schemas.microsoft.com/office/drawing/2014/main" id="{E0E9F2E1-A223-A83F-98D0-5DFE533C2661}"/>
                </a:ext>
              </a:extLst>
            </p:cNvPr>
            <p:cNvSpPr/>
            <p:nvPr/>
          </p:nvSpPr>
          <p:spPr>
            <a:xfrm>
              <a:off x="2838147" y="1943839"/>
              <a:ext cx="625" cy="1059"/>
            </a:xfrm>
            <a:custGeom>
              <a:avLst/>
              <a:gdLst/>
              <a:ahLst/>
              <a:cxnLst/>
              <a:rect l="l" t="t" r="r" b="b"/>
              <a:pathLst>
                <a:path w="46" h="78" extrusionOk="0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5605;p77">
              <a:extLst>
                <a:ext uri="{FF2B5EF4-FFF2-40B4-BE49-F238E27FC236}">
                  <a16:creationId xmlns:a16="http://schemas.microsoft.com/office/drawing/2014/main" id="{226DBEE7-2FBD-710D-0FA4-01196F4F0810}"/>
                </a:ext>
              </a:extLst>
            </p:cNvPr>
            <p:cNvSpPr/>
            <p:nvPr/>
          </p:nvSpPr>
          <p:spPr>
            <a:xfrm>
              <a:off x="2818364" y="196370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5606;p77">
              <a:extLst>
                <a:ext uri="{FF2B5EF4-FFF2-40B4-BE49-F238E27FC236}">
                  <a16:creationId xmlns:a16="http://schemas.microsoft.com/office/drawing/2014/main" id="{FC0121AC-6D50-12AD-D642-D7F0E524BE49}"/>
                </a:ext>
              </a:extLst>
            </p:cNvPr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5607;p77">
              <a:extLst>
                <a:ext uri="{FF2B5EF4-FFF2-40B4-BE49-F238E27FC236}">
                  <a16:creationId xmlns:a16="http://schemas.microsoft.com/office/drawing/2014/main" id="{738BF7F6-087A-F6F1-6A77-3630C3146913}"/>
                </a:ext>
              </a:extLst>
            </p:cNvPr>
            <p:cNvSpPr/>
            <p:nvPr/>
          </p:nvSpPr>
          <p:spPr>
            <a:xfrm>
              <a:off x="2836096" y="1936710"/>
              <a:ext cx="2064" cy="7142"/>
            </a:xfrm>
            <a:custGeom>
              <a:avLst/>
              <a:gdLst/>
              <a:ahLst/>
              <a:cxnLst/>
              <a:rect l="l" t="t" r="r" b="b"/>
              <a:pathLst>
                <a:path w="152" h="526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5608;p77">
              <a:extLst>
                <a:ext uri="{FF2B5EF4-FFF2-40B4-BE49-F238E27FC236}">
                  <a16:creationId xmlns:a16="http://schemas.microsoft.com/office/drawing/2014/main" id="{C3A14476-7A7B-8EC6-FB8B-421708793381}"/>
                </a:ext>
              </a:extLst>
            </p:cNvPr>
            <p:cNvSpPr/>
            <p:nvPr/>
          </p:nvSpPr>
          <p:spPr>
            <a:xfrm>
              <a:off x="2817373" y="19646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5609;p77">
              <a:extLst>
                <a:ext uri="{FF2B5EF4-FFF2-40B4-BE49-F238E27FC236}">
                  <a16:creationId xmlns:a16="http://schemas.microsoft.com/office/drawing/2014/main" id="{4336F62D-2E00-900C-676F-DCDD55052032}"/>
                </a:ext>
              </a:extLst>
            </p:cNvPr>
            <p:cNvSpPr/>
            <p:nvPr/>
          </p:nvSpPr>
          <p:spPr>
            <a:xfrm>
              <a:off x="2818364" y="1962616"/>
              <a:ext cx="543" cy="1005"/>
            </a:xfrm>
            <a:custGeom>
              <a:avLst/>
              <a:gdLst/>
              <a:ahLst/>
              <a:cxnLst/>
              <a:rect l="l" t="t" r="r" b="b"/>
              <a:pathLst>
                <a:path w="40" h="74" extrusionOk="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5610;p77">
              <a:extLst>
                <a:ext uri="{FF2B5EF4-FFF2-40B4-BE49-F238E27FC236}">
                  <a16:creationId xmlns:a16="http://schemas.microsoft.com/office/drawing/2014/main" id="{630DA963-5169-0511-7BAE-F52FCED53335}"/>
                </a:ext>
              </a:extLst>
            </p:cNvPr>
            <p:cNvSpPr/>
            <p:nvPr/>
          </p:nvSpPr>
          <p:spPr>
            <a:xfrm>
              <a:off x="2818133" y="19639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5611;p77">
              <a:extLst>
                <a:ext uri="{FF2B5EF4-FFF2-40B4-BE49-F238E27FC236}">
                  <a16:creationId xmlns:a16="http://schemas.microsoft.com/office/drawing/2014/main" id="{9B7C8CA1-6BE0-FEE6-8E2B-8076D1039A6C}"/>
                </a:ext>
              </a:extLst>
            </p:cNvPr>
            <p:cNvSpPr/>
            <p:nvPr/>
          </p:nvSpPr>
          <p:spPr>
            <a:xfrm>
              <a:off x="2817848" y="19642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5612;p77">
              <a:extLst>
                <a:ext uri="{FF2B5EF4-FFF2-40B4-BE49-F238E27FC236}">
                  <a16:creationId xmlns:a16="http://schemas.microsoft.com/office/drawing/2014/main" id="{DFF0ABF8-5DB6-0570-DE71-E24457D1CAAE}"/>
                </a:ext>
              </a:extLst>
            </p:cNvPr>
            <p:cNvSpPr/>
            <p:nvPr/>
          </p:nvSpPr>
          <p:spPr>
            <a:xfrm>
              <a:off x="2817604" y="19644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5613;p77">
              <a:extLst>
                <a:ext uri="{FF2B5EF4-FFF2-40B4-BE49-F238E27FC236}">
                  <a16:creationId xmlns:a16="http://schemas.microsoft.com/office/drawing/2014/main" id="{11B70F66-FDC3-6EB6-75B2-D8266B674CDB}"/>
                </a:ext>
              </a:extLst>
            </p:cNvPr>
            <p:cNvSpPr/>
            <p:nvPr/>
          </p:nvSpPr>
          <p:spPr>
            <a:xfrm>
              <a:off x="2817984" y="196408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5614;p77">
              <a:extLst>
                <a:ext uri="{FF2B5EF4-FFF2-40B4-BE49-F238E27FC236}">
                  <a16:creationId xmlns:a16="http://schemas.microsoft.com/office/drawing/2014/main" id="{A4DAB5BF-DB2C-9497-3199-1F03A7DBEBB3}"/>
                </a:ext>
              </a:extLst>
            </p:cNvPr>
            <p:cNvSpPr/>
            <p:nvPr/>
          </p:nvSpPr>
          <p:spPr>
            <a:xfrm>
              <a:off x="2818228" y="196385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5615;p77">
              <a:extLst>
                <a:ext uri="{FF2B5EF4-FFF2-40B4-BE49-F238E27FC236}">
                  <a16:creationId xmlns:a16="http://schemas.microsoft.com/office/drawing/2014/main" id="{7CF2579F-F471-7C7C-3DAB-90BA3DEC6559}"/>
                </a:ext>
              </a:extLst>
            </p:cNvPr>
            <p:cNvSpPr/>
            <p:nvPr/>
          </p:nvSpPr>
          <p:spPr>
            <a:xfrm>
              <a:off x="2818323" y="196375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5616;p77">
              <a:extLst>
                <a:ext uri="{FF2B5EF4-FFF2-40B4-BE49-F238E27FC236}">
                  <a16:creationId xmlns:a16="http://schemas.microsoft.com/office/drawing/2014/main" id="{D6F7AF4A-30F4-6260-9750-3B522D0C0AE9}"/>
                </a:ext>
              </a:extLst>
            </p:cNvPr>
            <p:cNvSpPr/>
            <p:nvPr/>
          </p:nvSpPr>
          <p:spPr>
            <a:xfrm>
              <a:off x="2784244" y="1875299"/>
              <a:ext cx="52436" cy="63936"/>
            </a:xfrm>
            <a:custGeom>
              <a:avLst/>
              <a:gdLst/>
              <a:ahLst/>
              <a:cxnLst/>
              <a:rect l="l" t="t" r="r" b="b"/>
              <a:pathLst>
                <a:path w="3862" h="4709" extrusionOk="0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5617;p77">
              <a:extLst>
                <a:ext uri="{FF2B5EF4-FFF2-40B4-BE49-F238E27FC236}">
                  <a16:creationId xmlns:a16="http://schemas.microsoft.com/office/drawing/2014/main" id="{2865537F-588B-F684-E636-F610AB5CD358}"/>
                </a:ext>
              </a:extLst>
            </p:cNvPr>
            <p:cNvSpPr/>
            <p:nvPr/>
          </p:nvSpPr>
          <p:spPr>
            <a:xfrm>
              <a:off x="2786525" y="18854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5618;p77">
              <a:extLst>
                <a:ext uri="{FF2B5EF4-FFF2-40B4-BE49-F238E27FC236}">
                  <a16:creationId xmlns:a16="http://schemas.microsoft.com/office/drawing/2014/main" id="{9C38F503-A764-51CE-795B-95B9EA636B82}"/>
                </a:ext>
              </a:extLst>
            </p:cNvPr>
            <p:cNvSpPr/>
            <p:nvPr/>
          </p:nvSpPr>
          <p:spPr>
            <a:xfrm>
              <a:off x="2788086" y="188299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5619;p77">
              <a:extLst>
                <a:ext uri="{FF2B5EF4-FFF2-40B4-BE49-F238E27FC236}">
                  <a16:creationId xmlns:a16="http://schemas.microsoft.com/office/drawing/2014/main" id="{362F67A5-E0C5-06EC-0FCD-A95B63FB9914}"/>
                </a:ext>
              </a:extLst>
            </p:cNvPr>
            <p:cNvSpPr/>
            <p:nvPr/>
          </p:nvSpPr>
          <p:spPr>
            <a:xfrm>
              <a:off x="2785615" y="188798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5620;p77">
              <a:extLst>
                <a:ext uri="{FF2B5EF4-FFF2-40B4-BE49-F238E27FC236}">
                  <a16:creationId xmlns:a16="http://schemas.microsoft.com/office/drawing/2014/main" id="{77813751-9BA2-5379-595D-DDB6FE2FC2A7}"/>
                </a:ext>
              </a:extLst>
            </p:cNvPr>
            <p:cNvSpPr/>
            <p:nvPr/>
          </p:nvSpPr>
          <p:spPr>
            <a:xfrm>
              <a:off x="2788996" y="188185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5621;p77">
              <a:extLst>
                <a:ext uri="{FF2B5EF4-FFF2-40B4-BE49-F238E27FC236}">
                  <a16:creationId xmlns:a16="http://schemas.microsoft.com/office/drawing/2014/main" id="{AB741E5C-1CB3-726D-CA3F-2074B177FE9C}"/>
                </a:ext>
              </a:extLst>
            </p:cNvPr>
            <p:cNvSpPr/>
            <p:nvPr/>
          </p:nvSpPr>
          <p:spPr>
            <a:xfrm>
              <a:off x="2788371" y="188261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5622;p77">
              <a:extLst>
                <a:ext uri="{FF2B5EF4-FFF2-40B4-BE49-F238E27FC236}">
                  <a16:creationId xmlns:a16="http://schemas.microsoft.com/office/drawing/2014/main" id="{0D0AE3B0-E300-2252-4735-A6A747291558}"/>
                </a:ext>
              </a:extLst>
            </p:cNvPr>
            <p:cNvSpPr/>
            <p:nvPr/>
          </p:nvSpPr>
          <p:spPr>
            <a:xfrm>
              <a:off x="2786185" y="1886514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5623;p77">
              <a:extLst>
                <a:ext uri="{FF2B5EF4-FFF2-40B4-BE49-F238E27FC236}">
                  <a16:creationId xmlns:a16="http://schemas.microsoft.com/office/drawing/2014/main" id="{28D73B40-A7EB-7EAA-C485-0BD35B2D21E8}"/>
                </a:ext>
              </a:extLst>
            </p:cNvPr>
            <p:cNvSpPr/>
            <p:nvPr/>
          </p:nvSpPr>
          <p:spPr>
            <a:xfrm>
              <a:off x="2786376" y="188579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5624;p77">
              <a:extLst>
                <a:ext uri="{FF2B5EF4-FFF2-40B4-BE49-F238E27FC236}">
                  <a16:creationId xmlns:a16="http://schemas.microsoft.com/office/drawing/2014/main" id="{C03EB240-F7D9-8AA0-DB2C-B1B5BAD8D5A0}"/>
                </a:ext>
              </a:extLst>
            </p:cNvPr>
            <p:cNvSpPr/>
            <p:nvPr/>
          </p:nvSpPr>
          <p:spPr>
            <a:xfrm>
              <a:off x="2786280" y="1886039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5625;p77">
              <a:extLst>
                <a:ext uri="{FF2B5EF4-FFF2-40B4-BE49-F238E27FC236}">
                  <a16:creationId xmlns:a16="http://schemas.microsoft.com/office/drawing/2014/main" id="{BEEF5F76-F7DE-92C3-7C40-7CD2CC89B70C}"/>
                </a:ext>
              </a:extLst>
            </p:cNvPr>
            <p:cNvSpPr/>
            <p:nvPr/>
          </p:nvSpPr>
          <p:spPr>
            <a:xfrm>
              <a:off x="2787801" y="18833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5626;p77">
              <a:extLst>
                <a:ext uri="{FF2B5EF4-FFF2-40B4-BE49-F238E27FC236}">
                  <a16:creationId xmlns:a16="http://schemas.microsoft.com/office/drawing/2014/main" id="{3C14BD78-EC9F-9498-3E9E-52F7D9101F48}"/>
                </a:ext>
              </a:extLst>
            </p:cNvPr>
            <p:cNvSpPr/>
            <p:nvPr/>
          </p:nvSpPr>
          <p:spPr>
            <a:xfrm>
              <a:off x="2788657" y="1882237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5627;p77">
              <a:extLst>
                <a:ext uri="{FF2B5EF4-FFF2-40B4-BE49-F238E27FC236}">
                  <a16:creationId xmlns:a16="http://schemas.microsoft.com/office/drawing/2014/main" id="{01F4085E-720E-820C-3598-87FA0DAC9D13}"/>
                </a:ext>
              </a:extLst>
            </p:cNvPr>
            <p:cNvSpPr/>
            <p:nvPr/>
          </p:nvSpPr>
          <p:spPr>
            <a:xfrm>
              <a:off x="2786185" y="188627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5628;p77">
              <a:extLst>
                <a:ext uri="{FF2B5EF4-FFF2-40B4-BE49-F238E27FC236}">
                  <a16:creationId xmlns:a16="http://schemas.microsoft.com/office/drawing/2014/main" id="{8837EC2D-4A83-2C91-1EB6-6CCB1470CEE0}"/>
                </a:ext>
              </a:extLst>
            </p:cNvPr>
            <p:cNvSpPr/>
            <p:nvPr/>
          </p:nvSpPr>
          <p:spPr>
            <a:xfrm>
              <a:off x="2785289" y="188832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5629;p77">
              <a:extLst>
                <a:ext uri="{FF2B5EF4-FFF2-40B4-BE49-F238E27FC236}">
                  <a16:creationId xmlns:a16="http://schemas.microsoft.com/office/drawing/2014/main" id="{B6B33A23-2AD6-9DA4-16AA-EE7800D43C0A}"/>
                </a:ext>
              </a:extLst>
            </p:cNvPr>
            <p:cNvSpPr/>
            <p:nvPr/>
          </p:nvSpPr>
          <p:spPr>
            <a:xfrm>
              <a:off x="2786050" y="188718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5630;p77">
              <a:extLst>
                <a:ext uri="{FF2B5EF4-FFF2-40B4-BE49-F238E27FC236}">
                  <a16:creationId xmlns:a16="http://schemas.microsoft.com/office/drawing/2014/main" id="{892353DC-F1CD-0669-E2FA-8FA1C8B56B0E}"/>
                </a:ext>
              </a:extLst>
            </p:cNvPr>
            <p:cNvSpPr/>
            <p:nvPr/>
          </p:nvSpPr>
          <p:spPr>
            <a:xfrm>
              <a:off x="2785860" y="188760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5631;p77">
              <a:extLst>
                <a:ext uri="{FF2B5EF4-FFF2-40B4-BE49-F238E27FC236}">
                  <a16:creationId xmlns:a16="http://schemas.microsoft.com/office/drawing/2014/main" id="{1ECADD23-2BEC-22B8-6F6A-8B1657D91709}"/>
                </a:ext>
              </a:extLst>
            </p:cNvPr>
            <p:cNvSpPr/>
            <p:nvPr/>
          </p:nvSpPr>
          <p:spPr>
            <a:xfrm>
              <a:off x="2787570" y="188375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5632;p77">
              <a:extLst>
                <a:ext uri="{FF2B5EF4-FFF2-40B4-BE49-F238E27FC236}">
                  <a16:creationId xmlns:a16="http://schemas.microsoft.com/office/drawing/2014/main" id="{25EFB4CB-CEB2-12C0-F82A-6DFE12882807}"/>
                </a:ext>
              </a:extLst>
            </p:cNvPr>
            <p:cNvSpPr/>
            <p:nvPr/>
          </p:nvSpPr>
          <p:spPr>
            <a:xfrm>
              <a:off x="2789281" y="188157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5633;p77">
              <a:extLst>
                <a:ext uri="{FF2B5EF4-FFF2-40B4-BE49-F238E27FC236}">
                  <a16:creationId xmlns:a16="http://schemas.microsoft.com/office/drawing/2014/main" id="{48ADAA5F-7A5E-2E86-7003-4A96989048D8}"/>
                </a:ext>
              </a:extLst>
            </p:cNvPr>
            <p:cNvSpPr/>
            <p:nvPr/>
          </p:nvSpPr>
          <p:spPr>
            <a:xfrm>
              <a:off x="2787285" y="188413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5634;p77">
              <a:extLst>
                <a:ext uri="{FF2B5EF4-FFF2-40B4-BE49-F238E27FC236}">
                  <a16:creationId xmlns:a16="http://schemas.microsoft.com/office/drawing/2014/main" id="{51D3619F-1BDC-8D43-5F96-1A9B591BF74D}"/>
                </a:ext>
              </a:extLst>
            </p:cNvPr>
            <p:cNvSpPr/>
            <p:nvPr/>
          </p:nvSpPr>
          <p:spPr>
            <a:xfrm>
              <a:off x="2787041" y="1884464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5635;p77">
              <a:extLst>
                <a:ext uri="{FF2B5EF4-FFF2-40B4-BE49-F238E27FC236}">
                  <a16:creationId xmlns:a16="http://schemas.microsoft.com/office/drawing/2014/main" id="{8EE36B04-71D9-2AD9-5130-7CC1D04D50DB}"/>
                </a:ext>
              </a:extLst>
            </p:cNvPr>
            <p:cNvSpPr/>
            <p:nvPr/>
          </p:nvSpPr>
          <p:spPr>
            <a:xfrm>
              <a:off x="2786851" y="188484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5636;p77">
              <a:extLst>
                <a:ext uri="{FF2B5EF4-FFF2-40B4-BE49-F238E27FC236}">
                  <a16:creationId xmlns:a16="http://schemas.microsoft.com/office/drawing/2014/main" id="{E738BCC2-8D05-263F-D7F7-C50D873F5528}"/>
                </a:ext>
              </a:extLst>
            </p:cNvPr>
            <p:cNvSpPr/>
            <p:nvPr/>
          </p:nvSpPr>
          <p:spPr>
            <a:xfrm>
              <a:off x="2786715" y="188518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5637;p77">
              <a:extLst>
                <a:ext uri="{FF2B5EF4-FFF2-40B4-BE49-F238E27FC236}">
                  <a16:creationId xmlns:a16="http://schemas.microsoft.com/office/drawing/2014/main" id="{25E320E9-00D6-1835-6A67-36D426D0A3B7}"/>
                </a:ext>
              </a:extLst>
            </p:cNvPr>
            <p:cNvSpPr/>
            <p:nvPr/>
          </p:nvSpPr>
          <p:spPr>
            <a:xfrm>
              <a:off x="2836191" y="1932053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5638;p77">
              <a:extLst>
                <a:ext uri="{FF2B5EF4-FFF2-40B4-BE49-F238E27FC236}">
                  <a16:creationId xmlns:a16="http://schemas.microsoft.com/office/drawing/2014/main" id="{FC94538B-7224-DDC7-7267-B75F99D63466}"/>
                </a:ext>
              </a:extLst>
            </p:cNvPr>
            <p:cNvSpPr/>
            <p:nvPr/>
          </p:nvSpPr>
          <p:spPr>
            <a:xfrm>
              <a:off x="2836056" y="1932664"/>
              <a:ext cx="149" cy="2064"/>
            </a:xfrm>
            <a:custGeom>
              <a:avLst/>
              <a:gdLst/>
              <a:ahLst/>
              <a:cxnLst/>
              <a:rect l="l" t="t" r="r" b="b"/>
              <a:pathLst>
                <a:path w="11" h="152" extrusionOk="0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5639;p77">
              <a:extLst>
                <a:ext uri="{FF2B5EF4-FFF2-40B4-BE49-F238E27FC236}">
                  <a16:creationId xmlns:a16="http://schemas.microsoft.com/office/drawing/2014/main" id="{B4057916-30D6-00A9-7ED2-C5547C6A9103}"/>
                </a:ext>
              </a:extLst>
            </p:cNvPr>
            <p:cNvSpPr/>
            <p:nvPr/>
          </p:nvSpPr>
          <p:spPr>
            <a:xfrm>
              <a:off x="2797075" y="18752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5640;p77">
              <a:extLst>
                <a:ext uri="{FF2B5EF4-FFF2-40B4-BE49-F238E27FC236}">
                  <a16:creationId xmlns:a16="http://schemas.microsoft.com/office/drawing/2014/main" id="{DD918577-734B-E707-C9AD-2E549B427D6C}"/>
                </a:ext>
              </a:extLst>
            </p:cNvPr>
            <p:cNvSpPr/>
            <p:nvPr/>
          </p:nvSpPr>
          <p:spPr>
            <a:xfrm>
              <a:off x="2825316" y="1938231"/>
              <a:ext cx="339" cy="815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5641;p77">
              <a:extLst>
                <a:ext uri="{FF2B5EF4-FFF2-40B4-BE49-F238E27FC236}">
                  <a16:creationId xmlns:a16="http://schemas.microsoft.com/office/drawing/2014/main" id="{52B4E84D-C4B1-C661-2B9E-F8EA92018FB6}"/>
                </a:ext>
              </a:extLst>
            </p:cNvPr>
            <p:cNvSpPr/>
            <p:nvPr/>
          </p:nvSpPr>
          <p:spPr>
            <a:xfrm>
              <a:off x="2832009" y="1935380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5642;p77">
              <a:extLst>
                <a:ext uri="{FF2B5EF4-FFF2-40B4-BE49-F238E27FC236}">
                  <a16:creationId xmlns:a16="http://schemas.microsoft.com/office/drawing/2014/main" id="{90DE9EC6-2DC7-3C0B-596D-F98850FE683A}"/>
                </a:ext>
              </a:extLst>
            </p:cNvPr>
            <p:cNvSpPr/>
            <p:nvPr/>
          </p:nvSpPr>
          <p:spPr>
            <a:xfrm>
              <a:off x="2832960" y="1935570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5643;p77">
              <a:extLst>
                <a:ext uri="{FF2B5EF4-FFF2-40B4-BE49-F238E27FC236}">
                  <a16:creationId xmlns:a16="http://schemas.microsoft.com/office/drawing/2014/main" id="{081B02DB-1B3D-5217-315E-9AAF24C32B1F}"/>
                </a:ext>
              </a:extLst>
            </p:cNvPr>
            <p:cNvSpPr/>
            <p:nvPr/>
          </p:nvSpPr>
          <p:spPr>
            <a:xfrm>
              <a:off x="2824881" y="1938516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5644;p77">
              <a:extLst>
                <a:ext uri="{FF2B5EF4-FFF2-40B4-BE49-F238E27FC236}">
                  <a16:creationId xmlns:a16="http://schemas.microsoft.com/office/drawing/2014/main" id="{6D2BD68F-D566-5C25-800C-1EEA61F8DC08}"/>
                </a:ext>
              </a:extLst>
            </p:cNvPr>
            <p:cNvSpPr/>
            <p:nvPr/>
          </p:nvSpPr>
          <p:spPr>
            <a:xfrm>
              <a:off x="2835865" y="193471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5645;p77">
              <a:extLst>
                <a:ext uri="{FF2B5EF4-FFF2-40B4-BE49-F238E27FC236}">
                  <a16:creationId xmlns:a16="http://schemas.microsoft.com/office/drawing/2014/main" id="{9C1B5D02-5D58-3383-6DEA-38FB177A28FA}"/>
                </a:ext>
              </a:extLst>
            </p:cNvPr>
            <p:cNvSpPr/>
            <p:nvPr/>
          </p:nvSpPr>
          <p:spPr>
            <a:xfrm>
              <a:off x="2833489" y="1935570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5646;p77">
              <a:extLst>
                <a:ext uri="{FF2B5EF4-FFF2-40B4-BE49-F238E27FC236}">
                  <a16:creationId xmlns:a16="http://schemas.microsoft.com/office/drawing/2014/main" id="{6C39BEC5-3FEE-B36D-8535-5C8253CFB9C0}"/>
                </a:ext>
              </a:extLst>
            </p:cNvPr>
            <p:cNvSpPr/>
            <p:nvPr/>
          </p:nvSpPr>
          <p:spPr>
            <a:xfrm>
              <a:off x="2832444" y="193551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5647;p77">
              <a:extLst>
                <a:ext uri="{FF2B5EF4-FFF2-40B4-BE49-F238E27FC236}">
                  <a16:creationId xmlns:a16="http://schemas.microsoft.com/office/drawing/2014/main" id="{7D43B41A-14E8-9D45-950B-1E1D164C75F9}"/>
                </a:ext>
              </a:extLst>
            </p:cNvPr>
            <p:cNvSpPr/>
            <p:nvPr/>
          </p:nvSpPr>
          <p:spPr>
            <a:xfrm>
              <a:off x="2834671" y="1935230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5648;p77">
              <a:extLst>
                <a:ext uri="{FF2B5EF4-FFF2-40B4-BE49-F238E27FC236}">
                  <a16:creationId xmlns:a16="http://schemas.microsoft.com/office/drawing/2014/main" id="{7508BC71-8FAE-9286-5EE8-A10DAEE4A3A4}"/>
                </a:ext>
              </a:extLst>
            </p:cNvPr>
            <p:cNvSpPr/>
            <p:nvPr/>
          </p:nvSpPr>
          <p:spPr>
            <a:xfrm>
              <a:off x="2834060" y="1935421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5649;p77">
              <a:extLst>
                <a:ext uri="{FF2B5EF4-FFF2-40B4-BE49-F238E27FC236}">
                  <a16:creationId xmlns:a16="http://schemas.microsoft.com/office/drawing/2014/main" id="{0AA33210-D102-AB6E-02E9-4A01D5A4854B}"/>
                </a:ext>
              </a:extLst>
            </p:cNvPr>
            <p:cNvSpPr/>
            <p:nvPr/>
          </p:nvSpPr>
          <p:spPr>
            <a:xfrm>
              <a:off x="2835241" y="193494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5650;p77">
              <a:extLst>
                <a:ext uri="{FF2B5EF4-FFF2-40B4-BE49-F238E27FC236}">
                  <a16:creationId xmlns:a16="http://schemas.microsoft.com/office/drawing/2014/main" id="{BD7FBE1F-AAB6-32E6-B378-CBA6A690CE27}"/>
                </a:ext>
              </a:extLst>
            </p:cNvPr>
            <p:cNvSpPr/>
            <p:nvPr/>
          </p:nvSpPr>
          <p:spPr>
            <a:xfrm>
              <a:off x="2836056" y="19347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5651;p77">
              <a:extLst>
                <a:ext uri="{FF2B5EF4-FFF2-40B4-BE49-F238E27FC236}">
                  <a16:creationId xmlns:a16="http://schemas.microsoft.com/office/drawing/2014/main" id="{64A4B3F7-54B8-2FEF-479D-02E414B8EE4F}"/>
                </a:ext>
              </a:extLst>
            </p:cNvPr>
            <p:cNvSpPr/>
            <p:nvPr/>
          </p:nvSpPr>
          <p:spPr>
            <a:xfrm>
              <a:off x="2764461" y="1889977"/>
              <a:ext cx="57148" cy="110439"/>
            </a:xfrm>
            <a:custGeom>
              <a:avLst/>
              <a:gdLst/>
              <a:ahLst/>
              <a:cxnLst/>
              <a:rect l="l" t="t" r="r" b="b"/>
              <a:pathLst>
                <a:path w="4209" h="8134" extrusionOk="0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5652;p77">
              <a:extLst>
                <a:ext uri="{FF2B5EF4-FFF2-40B4-BE49-F238E27FC236}">
                  <a16:creationId xmlns:a16="http://schemas.microsoft.com/office/drawing/2014/main" id="{A0DA5958-6B77-65B6-51FD-6D3250B7FAF8}"/>
                </a:ext>
              </a:extLst>
            </p:cNvPr>
            <p:cNvSpPr/>
            <p:nvPr/>
          </p:nvSpPr>
          <p:spPr>
            <a:xfrm>
              <a:off x="2774359" y="196218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5653;p77">
              <a:extLst>
                <a:ext uri="{FF2B5EF4-FFF2-40B4-BE49-F238E27FC236}">
                  <a16:creationId xmlns:a16="http://schemas.microsoft.com/office/drawing/2014/main" id="{45D8B6E8-4E61-8203-8BD0-459E5F31AADA}"/>
                </a:ext>
              </a:extLst>
            </p:cNvPr>
            <p:cNvSpPr/>
            <p:nvPr/>
          </p:nvSpPr>
          <p:spPr>
            <a:xfrm>
              <a:off x="2774115" y="196265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5654;p77">
              <a:extLst>
                <a:ext uri="{FF2B5EF4-FFF2-40B4-BE49-F238E27FC236}">
                  <a16:creationId xmlns:a16="http://schemas.microsoft.com/office/drawing/2014/main" id="{DC4CBCA2-3232-98B1-83EF-D79488ACF855}"/>
                </a:ext>
              </a:extLst>
            </p:cNvPr>
            <p:cNvSpPr/>
            <p:nvPr/>
          </p:nvSpPr>
          <p:spPr>
            <a:xfrm>
              <a:off x="2774590" y="196176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5655;p77">
              <a:extLst>
                <a:ext uri="{FF2B5EF4-FFF2-40B4-BE49-F238E27FC236}">
                  <a16:creationId xmlns:a16="http://schemas.microsoft.com/office/drawing/2014/main" id="{DE4269A7-548D-3657-657A-5F25BD942F5F}"/>
                </a:ext>
              </a:extLst>
            </p:cNvPr>
            <p:cNvSpPr/>
            <p:nvPr/>
          </p:nvSpPr>
          <p:spPr>
            <a:xfrm>
              <a:off x="2775595" y="195952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5656;p77">
              <a:extLst>
                <a:ext uri="{FF2B5EF4-FFF2-40B4-BE49-F238E27FC236}">
                  <a16:creationId xmlns:a16="http://schemas.microsoft.com/office/drawing/2014/main" id="{ED7529B7-F635-AC3B-9AED-BE276898592F}"/>
                </a:ext>
              </a:extLst>
            </p:cNvPr>
            <p:cNvSpPr/>
            <p:nvPr/>
          </p:nvSpPr>
          <p:spPr>
            <a:xfrm>
              <a:off x="2775310" y="1960145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5657;p77">
              <a:extLst>
                <a:ext uri="{FF2B5EF4-FFF2-40B4-BE49-F238E27FC236}">
                  <a16:creationId xmlns:a16="http://schemas.microsoft.com/office/drawing/2014/main" id="{4ABE2CB8-E5F0-4DE5-4136-2042EB316121}"/>
                </a:ext>
              </a:extLst>
            </p:cNvPr>
            <p:cNvSpPr/>
            <p:nvPr/>
          </p:nvSpPr>
          <p:spPr>
            <a:xfrm>
              <a:off x="2775065" y="196075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5658;p77">
              <a:extLst>
                <a:ext uri="{FF2B5EF4-FFF2-40B4-BE49-F238E27FC236}">
                  <a16:creationId xmlns:a16="http://schemas.microsoft.com/office/drawing/2014/main" id="{273A8B0A-8542-2B0A-6F27-FF08A07ED211}"/>
                </a:ext>
              </a:extLst>
            </p:cNvPr>
            <p:cNvSpPr/>
            <p:nvPr/>
          </p:nvSpPr>
          <p:spPr>
            <a:xfrm>
              <a:off x="2774835" y="196128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5659;p77">
              <a:extLst>
                <a:ext uri="{FF2B5EF4-FFF2-40B4-BE49-F238E27FC236}">
                  <a16:creationId xmlns:a16="http://schemas.microsoft.com/office/drawing/2014/main" id="{295C9BC4-4542-16F8-622C-10ADA3E4EF57}"/>
                </a:ext>
              </a:extLst>
            </p:cNvPr>
            <p:cNvSpPr/>
            <p:nvPr/>
          </p:nvSpPr>
          <p:spPr>
            <a:xfrm>
              <a:off x="2773884" y="196309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5660;p77">
              <a:extLst>
                <a:ext uri="{FF2B5EF4-FFF2-40B4-BE49-F238E27FC236}">
                  <a16:creationId xmlns:a16="http://schemas.microsoft.com/office/drawing/2014/main" id="{F1E71BB8-B09D-4DF7-EFAC-228D08DC87C0}"/>
                </a:ext>
              </a:extLst>
            </p:cNvPr>
            <p:cNvSpPr/>
            <p:nvPr/>
          </p:nvSpPr>
          <p:spPr>
            <a:xfrm>
              <a:off x="2772268" y="196508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5661;p77">
              <a:extLst>
                <a:ext uri="{FF2B5EF4-FFF2-40B4-BE49-F238E27FC236}">
                  <a16:creationId xmlns:a16="http://schemas.microsoft.com/office/drawing/2014/main" id="{68931891-1336-5985-14C8-0EBC37BB8C6E}"/>
                </a:ext>
              </a:extLst>
            </p:cNvPr>
            <p:cNvSpPr/>
            <p:nvPr/>
          </p:nvSpPr>
          <p:spPr>
            <a:xfrm>
              <a:off x="2772839" y="196451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5662;p77">
              <a:extLst>
                <a:ext uri="{FF2B5EF4-FFF2-40B4-BE49-F238E27FC236}">
                  <a16:creationId xmlns:a16="http://schemas.microsoft.com/office/drawing/2014/main" id="{7F434333-90E3-70FC-4E89-3C50C359F79E}"/>
                </a:ext>
              </a:extLst>
            </p:cNvPr>
            <p:cNvSpPr/>
            <p:nvPr/>
          </p:nvSpPr>
          <p:spPr>
            <a:xfrm>
              <a:off x="2771983" y="19653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5663;p77">
              <a:extLst>
                <a:ext uri="{FF2B5EF4-FFF2-40B4-BE49-F238E27FC236}">
                  <a16:creationId xmlns:a16="http://schemas.microsoft.com/office/drawing/2014/main" id="{80E2F19B-BE46-4347-AB23-855AAA47EA33}"/>
                </a:ext>
              </a:extLst>
            </p:cNvPr>
            <p:cNvSpPr/>
            <p:nvPr/>
          </p:nvSpPr>
          <p:spPr>
            <a:xfrm>
              <a:off x="2773599" y="19635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5664;p77">
              <a:extLst>
                <a:ext uri="{FF2B5EF4-FFF2-40B4-BE49-F238E27FC236}">
                  <a16:creationId xmlns:a16="http://schemas.microsoft.com/office/drawing/2014/main" id="{B3561454-0167-5717-6452-345DDF2C9AB8}"/>
                </a:ext>
              </a:extLst>
            </p:cNvPr>
            <p:cNvSpPr/>
            <p:nvPr/>
          </p:nvSpPr>
          <p:spPr>
            <a:xfrm>
              <a:off x="2773070" y="19641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5665;p77">
              <a:extLst>
                <a:ext uri="{FF2B5EF4-FFF2-40B4-BE49-F238E27FC236}">
                  <a16:creationId xmlns:a16="http://schemas.microsoft.com/office/drawing/2014/main" id="{EB9D0A31-3D4F-A07C-0B4F-F9C6CAAC7AE4}"/>
                </a:ext>
              </a:extLst>
            </p:cNvPr>
            <p:cNvSpPr/>
            <p:nvPr/>
          </p:nvSpPr>
          <p:spPr>
            <a:xfrm>
              <a:off x="2773355" y="196385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5666;p77">
              <a:extLst>
                <a:ext uri="{FF2B5EF4-FFF2-40B4-BE49-F238E27FC236}">
                  <a16:creationId xmlns:a16="http://schemas.microsoft.com/office/drawing/2014/main" id="{88B4CB98-BAF9-D18C-7E35-B4DA463FF8EF}"/>
                </a:ext>
              </a:extLst>
            </p:cNvPr>
            <p:cNvSpPr/>
            <p:nvPr/>
          </p:nvSpPr>
          <p:spPr>
            <a:xfrm>
              <a:off x="2776776" y="195638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5667;p77">
              <a:extLst>
                <a:ext uri="{FF2B5EF4-FFF2-40B4-BE49-F238E27FC236}">
                  <a16:creationId xmlns:a16="http://schemas.microsoft.com/office/drawing/2014/main" id="{36CAC617-EFC3-171D-DD07-81CD98686595}"/>
                </a:ext>
              </a:extLst>
            </p:cNvPr>
            <p:cNvSpPr/>
            <p:nvPr/>
          </p:nvSpPr>
          <p:spPr>
            <a:xfrm>
              <a:off x="2777496" y="195406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5668;p77">
              <a:extLst>
                <a:ext uri="{FF2B5EF4-FFF2-40B4-BE49-F238E27FC236}">
                  <a16:creationId xmlns:a16="http://schemas.microsoft.com/office/drawing/2014/main" id="{21B48D56-221F-6DDA-AB5F-C189D1D84256}"/>
                </a:ext>
              </a:extLst>
            </p:cNvPr>
            <p:cNvSpPr/>
            <p:nvPr/>
          </p:nvSpPr>
          <p:spPr>
            <a:xfrm>
              <a:off x="2777632" y="195362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5669;p77">
              <a:extLst>
                <a:ext uri="{FF2B5EF4-FFF2-40B4-BE49-F238E27FC236}">
                  <a16:creationId xmlns:a16="http://schemas.microsoft.com/office/drawing/2014/main" id="{CAB38D90-D473-6014-57DD-148FC5EF7731}"/>
                </a:ext>
              </a:extLst>
            </p:cNvPr>
            <p:cNvSpPr/>
            <p:nvPr/>
          </p:nvSpPr>
          <p:spPr>
            <a:xfrm>
              <a:off x="2776926" y="195590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5670;p77">
              <a:extLst>
                <a:ext uri="{FF2B5EF4-FFF2-40B4-BE49-F238E27FC236}">
                  <a16:creationId xmlns:a16="http://schemas.microsoft.com/office/drawing/2014/main" id="{A1FF9499-811B-3190-6C42-C1FFEE44A254}"/>
                </a:ext>
              </a:extLst>
            </p:cNvPr>
            <p:cNvSpPr/>
            <p:nvPr/>
          </p:nvSpPr>
          <p:spPr>
            <a:xfrm>
              <a:off x="2777251" y="195495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5671;p77">
              <a:extLst>
                <a:ext uri="{FF2B5EF4-FFF2-40B4-BE49-F238E27FC236}">
                  <a16:creationId xmlns:a16="http://schemas.microsoft.com/office/drawing/2014/main" id="{75FBE990-BAD4-2854-C29C-DFA8D8A1C5C1}"/>
                </a:ext>
              </a:extLst>
            </p:cNvPr>
            <p:cNvSpPr/>
            <p:nvPr/>
          </p:nvSpPr>
          <p:spPr>
            <a:xfrm>
              <a:off x="2777781" y="195324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5672;p77">
              <a:extLst>
                <a:ext uri="{FF2B5EF4-FFF2-40B4-BE49-F238E27FC236}">
                  <a16:creationId xmlns:a16="http://schemas.microsoft.com/office/drawing/2014/main" id="{95482A1C-E999-675F-DEA8-BB9E8D7F1870}"/>
                </a:ext>
              </a:extLst>
            </p:cNvPr>
            <p:cNvSpPr/>
            <p:nvPr/>
          </p:nvSpPr>
          <p:spPr>
            <a:xfrm>
              <a:off x="2777061" y="195543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5673;p77">
              <a:extLst>
                <a:ext uri="{FF2B5EF4-FFF2-40B4-BE49-F238E27FC236}">
                  <a16:creationId xmlns:a16="http://schemas.microsoft.com/office/drawing/2014/main" id="{746ED4D1-232A-4474-A0D9-596037A460D0}"/>
                </a:ext>
              </a:extLst>
            </p:cNvPr>
            <p:cNvSpPr/>
            <p:nvPr/>
          </p:nvSpPr>
          <p:spPr>
            <a:xfrm>
              <a:off x="2776586" y="195691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5674;p77">
              <a:extLst>
                <a:ext uri="{FF2B5EF4-FFF2-40B4-BE49-F238E27FC236}">
                  <a16:creationId xmlns:a16="http://schemas.microsoft.com/office/drawing/2014/main" id="{3C5C1358-48E7-1B3F-7D7B-5AF8D43086F9}"/>
                </a:ext>
              </a:extLst>
            </p:cNvPr>
            <p:cNvSpPr/>
            <p:nvPr/>
          </p:nvSpPr>
          <p:spPr>
            <a:xfrm>
              <a:off x="2776206" y="19579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5675;p77">
              <a:extLst>
                <a:ext uri="{FF2B5EF4-FFF2-40B4-BE49-F238E27FC236}">
                  <a16:creationId xmlns:a16="http://schemas.microsoft.com/office/drawing/2014/main" id="{C3634E53-1924-B34D-0B51-FC5363599B95}"/>
                </a:ext>
              </a:extLst>
            </p:cNvPr>
            <p:cNvSpPr/>
            <p:nvPr/>
          </p:nvSpPr>
          <p:spPr>
            <a:xfrm>
              <a:off x="2776016" y="195847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5676;p77">
              <a:extLst>
                <a:ext uri="{FF2B5EF4-FFF2-40B4-BE49-F238E27FC236}">
                  <a16:creationId xmlns:a16="http://schemas.microsoft.com/office/drawing/2014/main" id="{269830DA-AEAF-B5A8-0897-AA4B87C70D67}"/>
                </a:ext>
              </a:extLst>
            </p:cNvPr>
            <p:cNvSpPr/>
            <p:nvPr/>
          </p:nvSpPr>
          <p:spPr>
            <a:xfrm>
              <a:off x="2776396" y="19574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5677;p77">
              <a:extLst>
                <a:ext uri="{FF2B5EF4-FFF2-40B4-BE49-F238E27FC236}">
                  <a16:creationId xmlns:a16="http://schemas.microsoft.com/office/drawing/2014/main" id="{64E5293B-EDA2-41C6-D361-8BE00AE6366D}"/>
                </a:ext>
              </a:extLst>
            </p:cNvPr>
            <p:cNvSpPr/>
            <p:nvPr/>
          </p:nvSpPr>
          <p:spPr>
            <a:xfrm>
              <a:off x="2777401" y="19544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5678;p77">
              <a:extLst>
                <a:ext uri="{FF2B5EF4-FFF2-40B4-BE49-F238E27FC236}">
                  <a16:creationId xmlns:a16="http://schemas.microsoft.com/office/drawing/2014/main" id="{2F56B1AC-8A89-9382-4C95-0FCFD1CE9DE2}"/>
                </a:ext>
              </a:extLst>
            </p:cNvPr>
            <p:cNvSpPr/>
            <p:nvPr/>
          </p:nvSpPr>
          <p:spPr>
            <a:xfrm>
              <a:off x="2772554" y="196480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5679;p77">
              <a:extLst>
                <a:ext uri="{FF2B5EF4-FFF2-40B4-BE49-F238E27FC236}">
                  <a16:creationId xmlns:a16="http://schemas.microsoft.com/office/drawing/2014/main" id="{592F1916-7205-0BCD-666B-0BD3F7542F6E}"/>
                </a:ext>
              </a:extLst>
            </p:cNvPr>
            <p:cNvSpPr/>
            <p:nvPr/>
          </p:nvSpPr>
          <p:spPr>
            <a:xfrm>
              <a:off x="2775826" y="19590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5680;p77">
              <a:extLst>
                <a:ext uri="{FF2B5EF4-FFF2-40B4-BE49-F238E27FC236}">
                  <a16:creationId xmlns:a16="http://schemas.microsoft.com/office/drawing/2014/main" id="{EB07B0AE-21CE-B1A1-6BDB-25174EE356B5}"/>
                </a:ext>
              </a:extLst>
            </p:cNvPr>
            <p:cNvSpPr/>
            <p:nvPr/>
          </p:nvSpPr>
          <p:spPr>
            <a:xfrm>
              <a:off x="2771698" y="196550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5681;p77">
              <a:extLst>
                <a:ext uri="{FF2B5EF4-FFF2-40B4-BE49-F238E27FC236}">
                  <a16:creationId xmlns:a16="http://schemas.microsoft.com/office/drawing/2014/main" id="{F23DB5B4-A790-500C-6351-D164A1FE7A6D}"/>
                </a:ext>
              </a:extLst>
            </p:cNvPr>
            <p:cNvSpPr/>
            <p:nvPr/>
          </p:nvSpPr>
          <p:spPr>
            <a:xfrm>
              <a:off x="2800401" y="195191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5682;p77">
              <a:extLst>
                <a:ext uri="{FF2B5EF4-FFF2-40B4-BE49-F238E27FC236}">
                  <a16:creationId xmlns:a16="http://schemas.microsoft.com/office/drawing/2014/main" id="{2C927CA0-1D77-D533-D6B1-FF9DE4C280DC}"/>
                </a:ext>
              </a:extLst>
            </p:cNvPr>
            <p:cNvSpPr/>
            <p:nvPr/>
          </p:nvSpPr>
          <p:spPr>
            <a:xfrm>
              <a:off x="2800591" y="195258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5683;p77">
              <a:extLst>
                <a:ext uri="{FF2B5EF4-FFF2-40B4-BE49-F238E27FC236}">
                  <a16:creationId xmlns:a16="http://schemas.microsoft.com/office/drawing/2014/main" id="{6B0B0AFB-78EF-6225-AD15-D0F5377E2388}"/>
                </a:ext>
              </a:extLst>
            </p:cNvPr>
            <p:cNvSpPr/>
            <p:nvPr/>
          </p:nvSpPr>
          <p:spPr>
            <a:xfrm>
              <a:off x="2800591" y="19530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5684;p77">
              <a:extLst>
                <a:ext uri="{FF2B5EF4-FFF2-40B4-BE49-F238E27FC236}">
                  <a16:creationId xmlns:a16="http://schemas.microsoft.com/office/drawing/2014/main" id="{5FF78256-8325-BA08-91BA-6148E51E22C9}"/>
                </a:ext>
              </a:extLst>
            </p:cNvPr>
            <p:cNvSpPr/>
            <p:nvPr/>
          </p:nvSpPr>
          <p:spPr>
            <a:xfrm>
              <a:off x="2820930" y="19362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5685;p77">
              <a:extLst>
                <a:ext uri="{FF2B5EF4-FFF2-40B4-BE49-F238E27FC236}">
                  <a16:creationId xmlns:a16="http://schemas.microsoft.com/office/drawing/2014/main" id="{4B78BA36-71EF-57CA-2DD6-68B48DA3281F}"/>
                </a:ext>
              </a:extLst>
            </p:cNvPr>
            <p:cNvSpPr/>
            <p:nvPr/>
          </p:nvSpPr>
          <p:spPr>
            <a:xfrm>
              <a:off x="2800550" y="19522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5686;p77">
              <a:extLst>
                <a:ext uri="{FF2B5EF4-FFF2-40B4-BE49-F238E27FC236}">
                  <a16:creationId xmlns:a16="http://schemas.microsoft.com/office/drawing/2014/main" id="{E378561C-7EA2-E250-3C6C-7E553EE84CD5}"/>
                </a:ext>
              </a:extLst>
            </p:cNvPr>
            <p:cNvSpPr/>
            <p:nvPr/>
          </p:nvSpPr>
          <p:spPr>
            <a:xfrm>
              <a:off x="2783293" y="189064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5687;p77">
              <a:extLst>
                <a:ext uri="{FF2B5EF4-FFF2-40B4-BE49-F238E27FC236}">
                  <a16:creationId xmlns:a16="http://schemas.microsoft.com/office/drawing/2014/main" id="{F82D70D0-027D-9EE6-6BBE-44ED93ECF897}"/>
                </a:ext>
              </a:extLst>
            </p:cNvPr>
            <p:cNvSpPr/>
            <p:nvPr/>
          </p:nvSpPr>
          <p:spPr>
            <a:xfrm>
              <a:off x="2821609" y="193342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5688;p77">
              <a:extLst>
                <a:ext uri="{FF2B5EF4-FFF2-40B4-BE49-F238E27FC236}">
                  <a16:creationId xmlns:a16="http://schemas.microsoft.com/office/drawing/2014/main" id="{B359384B-E0B9-D3B7-C729-7C1FC3D3320B}"/>
                </a:ext>
              </a:extLst>
            </p:cNvPr>
            <p:cNvSpPr/>
            <p:nvPr/>
          </p:nvSpPr>
          <p:spPr>
            <a:xfrm>
              <a:off x="2821555" y="193285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5689;p77">
              <a:extLst>
                <a:ext uri="{FF2B5EF4-FFF2-40B4-BE49-F238E27FC236}">
                  <a16:creationId xmlns:a16="http://schemas.microsoft.com/office/drawing/2014/main" id="{110A9E4C-76A7-34B4-6731-E9A70F28B32C}"/>
                </a:ext>
              </a:extLst>
            </p:cNvPr>
            <p:cNvSpPr/>
            <p:nvPr/>
          </p:nvSpPr>
          <p:spPr>
            <a:xfrm>
              <a:off x="2787380" y="1905767"/>
              <a:ext cx="964" cy="2390"/>
            </a:xfrm>
            <a:custGeom>
              <a:avLst/>
              <a:gdLst/>
              <a:ahLst/>
              <a:cxnLst/>
              <a:rect l="l" t="t" r="r" b="b"/>
              <a:pathLst>
                <a:path w="71" h="176" extrusionOk="0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5690;p77">
              <a:extLst>
                <a:ext uri="{FF2B5EF4-FFF2-40B4-BE49-F238E27FC236}">
                  <a16:creationId xmlns:a16="http://schemas.microsoft.com/office/drawing/2014/main" id="{BBFAF087-D7EC-6DD0-A312-A4417C2E0D7A}"/>
                </a:ext>
              </a:extLst>
            </p:cNvPr>
            <p:cNvSpPr/>
            <p:nvPr/>
          </p:nvSpPr>
          <p:spPr>
            <a:xfrm>
              <a:off x="2782913" y="189026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5691;p77">
              <a:extLst>
                <a:ext uri="{FF2B5EF4-FFF2-40B4-BE49-F238E27FC236}">
                  <a16:creationId xmlns:a16="http://schemas.microsoft.com/office/drawing/2014/main" id="{A1EF8559-5F41-9F68-5EE2-89FA1906021A}"/>
                </a:ext>
              </a:extLst>
            </p:cNvPr>
            <p:cNvSpPr/>
            <p:nvPr/>
          </p:nvSpPr>
          <p:spPr>
            <a:xfrm>
              <a:off x="2783198" y="18905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5692;p77">
              <a:extLst>
                <a:ext uri="{FF2B5EF4-FFF2-40B4-BE49-F238E27FC236}">
                  <a16:creationId xmlns:a16="http://schemas.microsoft.com/office/drawing/2014/main" id="{77EBA25B-1A23-A369-0065-6F1A1BE6C5B8}"/>
                </a:ext>
              </a:extLst>
            </p:cNvPr>
            <p:cNvSpPr/>
            <p:nvPr/>
          </p:nvSpPr>
          <p:spPr>
            <a:xfrm>
              <a:off x="2815988" y="1913221"/>
              <a:ext cx="299" cy="1018"/>
            </a:xfrm>
            <a:custGeom>
              <a:avLst/>
              <a:gdLst/>
              <a:ahLst/>
              <a:cxnLst/>
              <a:rect l="l" t="t" r="r" b="b"/>
              <a:pathLst>
                <a:path w="22" h="75" extrusionOk="0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5693;p77">
              <a:extLst>
                <a:ext uri="{FF2B5EF4-FFF2-40B4-BE49-F238E27FC236}">
                  <a16:creationId xmlns:a16="http://schemas.microsoft.com/office/drawing/2014/main" id="{ED821A2D-DAB0-4FB7-E362-D145F5852333}"/>
                </a:ext>
              </a:extLst>
            </p:cNvPr>
            <p:cNvSpPr/>
            <p:nvPr/>
          </p:nvSpPr>
          <p:spPr>
            <a:xfrm>
              <a:off x="2821650" y="193399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5694;p77">
              <a:extLst>
                <a:ext uri="{FF2B5EF4-FFF2-40B4-BE49-F238E27FC236}">
                  <a16:creationId xmlns:a16="http://schemas.microsoft.com/office/drawing/2014/main" id="{031E79B9-84E6-7457-0A03-CAEFF63D254D}"/>
                </a:ext>
              </a:extLst>
            </p:cNvPr>
            <p:cNvSpPr/>
            <p:nvPr/>
          </p:nvSpPr>
          <p:spPr>
            <a:xfrm>
              <a:off x="2782574" y="18899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5695;p77">
              <a:extLst>
                <a:ext uri="{FF2B5EF4-FFF2-40B4-BE49-F238E27FC236}">
                  <a16:creationId xmlns:a16="http://schemas.microsoft.com/office/drawing/2014/main" id="{1E392986-59C2-3B93-4259-FB8855610DA5}"/>
                </a:ext>
              </a:extLst>
            </p:cNvPr>
            <p:cNvSpPr/>
            <p:nvPr/>
          </p:nvSpPr>
          <p:spPr>
            <a:xfrm>
              <a:off x="2782723" y="189007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5696;p77">
              <a:extLst>
                <a:ext uri="{FF2B5EF4-FFF2-40B4-BE49-F238E27FC236}">
                  <a16:creationId xmlns:a16="http://schemas.microsoft.com/office/drawing/2014/main" id="{09345DBE-CB9C-F143-DC7E-C5A2D9251C08}"/>
                </a:ext>
              </a:extLst>
            </p:cNvPr>
            <p:cNvSpPr/>
            <p:nvPr/>
          </p:nvSpPr>
          <p:spPr>
            <a:xfrm>
              <a:off x="2783103" y="1890411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5697;p77">
              <a:extLst>
                <a:ext uri="{FF2B5EF4-FFF2-40B4-BE49-F238E27FC236}">
                  <a16:creationId xmlns:a16="http://schemas.microsoft.com/office/drawing/2014/main" id="{C14055A9-4B32-BA65-9DDE-D98F56A39F8B}"/>
                </a:ext>
              </a:extLst>
            </p:cNvPr>
            <p:cNvSpPr/>
            <p:nvPr/>
          </p:nvSpPr>
          <p:spPr>
            <a:xfrm>
              <a:off x="2783334" y="189069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5698;p77">
              <a:extLst>
                <a:ext uri="{FF2B5EF4-FFF2-40B4-BE49-F238E27FC236}">
                  <a16:creationId xmlns:a16="http://schemas.microsoft.com/office/drawing/2014/main" id="{670A75A1-43F2-5AF7-3532-FE3023073155}"/>
                </a:ext>
              </a:extLst>
            </p:cNvPr>
            <p:cNvSpPr/>
            <p:nvPr/>
          </p:nvSpPr>
          <p:spPr>
            <a:xfrm>
              <a:off x="2821324" y="1935950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5699;p77">
              <a:extLst>
                <a:ext uri="{FF2B5EF4-FFF2-40B4-BE49-F238E27FC236}">
                  <a16:creationId xmlns:a16="http://schemas.microsoft.com/office/drawing/2014/main" id="{8571E6B9-D661-2B1B-A5F4-04823B55EAE7}"/>
                </a:ext>
              </a:extLst>
            </p:cNvPr>
            <p:cNvSpPr/>
            <p:nvPr/>
          </p:nvSpPr>
          <p:spPr>
            <a:xfrm>
              <a:off x="2821609" y="1934945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5700;p77">
              <a:extLst>
                <a:ext uri="{FF2B5EF4-FFF2-40B4-BE49-F238E27FC236}">
                  <a16:creationId xmlns:a16="http://schemas.microsoft.com/office/drawing/2014/main" id="{65277CFC-47D5-3267-FBAD-5A6D2FE39790}"/>
                </a:ext>
              </a:extLst>
            </p:cNvPr>
            <p:cNvSpPr/>
            <p:nvPr/>
          </p:nvSpPr>
          <p:spPr>
            <a:xfrm>
              <a:off x="2821650" y="193442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5701;p77">
              <a:extLst>
                <a:ext uri="{FF2B5EF4-FFF2-40B4-BE49-F238E27FC236}">
                  <a16:creationId xmlns:a16="http://schemas.microsoft.com/office/drawing/2014/main" id="{263DB2E1-1852-56AC-BCD0-45C62C35ECE1}"/>
                </a:ext>
              </a:extLst>
            </p:cNvPr>
            <p:cNvSpPr/>
            <p:nvPr/>
          </p:nvSpPr>
          <p:spPr>
            <a:xfrm>
              <a:off x="2821039" y="1936330"/>
              <a:ext cx="0" cy="54"/>
            </a:xfrm>
            <a:custGeom>
              <a:avLst/>
              <a:gdLst/>
              <a:ahLst/>
              <a:cxnLst/>
              <a:rect l="l" t="t" r="r" b="b"/>
              <a:pathLst>
                <a:path h="4" extrusionOk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5702;p77">
              <a:extLst>
                <a:ext uri="{FF2B5EF4-FFF2-40B4-BE49-F238E27FC236}">
                  <a16:creationId xmlns:a16="http://schemas.microsoft.com/office/drawing/2014/main" id="{C706C35E-2DE7-54EE-771F-3A6595448F64}"/>
                </a:ext>
              </a:extLst>
            </p:cNvPr>
            <p:cNvSpPr/>
            <p:nvPr/>
          </p:nvSpPr>
          <p:spPr>
            <a:xfrm>
              <a:off x="2821460" y="193542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5703;p77">
              <a:extLst>
                <a:ext uri="{FF2B5EF4-FFF2-40B4-BE49-F238E27FC236}">
                  <a16:creationId xmlns:a16="http://schemas.microsoft.com/office/drawing/2014/main" id="{5A2E1D02-2FB9-FAE5-AE49-943E7E8A78AE}"/>
                </a:ext>
              </a:extLst>
            </p:cNvPr>
            <p:cNvSpPr/>
            <p:nvPr/>
          </p:nvSpPr>
          <p:spPr>
            <a:xfrm>
              <a:off x="2154289" y="1586085"/>
              <a:ext cx="69123" cy="54935"/>
            </a:xfrm>
            <a:custGeom>
              <a:avLst/>
              <a:gdLst/>
              <a:ahLst/>
              <a:cxnLst/>
              <a:rect l="l" t="t" r="r" b="b"/>
              <a:pathLst>
                <a:path w="5091" h="4046" extrusionOk="0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5704;p77">
              <a:extLst>
                <a:ext uri="{FF2B5EF4-FFF2-40B4-BE49-F238E27FC236}">
                  <a16:creationId xmlns:a16="http://schemas.microsoft.com/office/drawing/2014/main" id="{32B9F3EE-8FF0-0334-BBDD-B25482ECFAD2}"/>
                </a:ext>
              </a:extLst>
            </p:cNvPr>
            <p:cNvSpPr/>
            <p:nvPr/>
          </p:nvSpPr>
          <p:spPr>
            <a:xfrm>
              <a:off x="2164512" y="1680435"/>
              <a:ext cx="24820" cy="22661"/>
            </a:xfrm>
            <a:custGeom>
              <a:avLst/>
              <a:gdLst/>
              <a:ahLst/>
              <a:cxnLst/>
              <a:rect l="l" t="t" r="r" b="b"/>
              <a:pathLst>
                <a:path w="1828" h="1669" extrusionOk="0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5705;p77">
              <a:extLst>
                <a:ext uri="{FF2B5EF4-FFF2-40B4-BE49-F238E27FC236}">
                  <a16:creationId xmlns:a16="http://schemas.microsoft.com/office/drawing/2014/main" id="{3174D3F3-328E-0632-E36C-729636E96D43}"/>
                </a:ext>
              </a:extLst>
            </p:cNvPr>
            <p:cNvSpPr/>
            <p:nvPr/>
          </p:nvSpPr>
          <p:spPr>
            <a:xfrm>
              <a:off x="2151397" y="1668202"/>
              <a:ext cx="37270" cy="31337"/>
            </a:xfrm>
            <a:custGeom>
              <a:avLst/>
              <a:gdLst/>
              <a:ahLst/>
              <a:cxnLst/>
              <a:rect l="l" t="t" r="r" b="b"/>
              <a:pathLst>
                <a:path w="2745" h="2308" extrusionOk="0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5706;p77">
              <a:extLst>
                <a:ext uri="{FF2B5EF4-FFF2-40B4-BE49-F238E27FC236}">
                  <a16:creationId xmlns:a16="http://schemas.microsoft.com/office/drawing/2014/main" id="{3A3EA37A-878B-6719-602F-81A7B7995EDF}"/>
                </a:ext>
              </a:extLst>
            </p:cNvPr>
            <p:cNvSpPr/>
            <p:nvPr/>
          </p:nvSpPr>
          <p:spPr>
            <a:xfrm>
              <a:off x="2186141" y="1680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5707;p77">
              <a:extLst>
                <a:ext uri="{FF2B5EF4-FFF2-40B4-BE49-F238E27FC236}">
                  <a16:creationId xmlns:a16="http://schemas.microsoft.com/office/drawing/2014/main" id="{2CAC280C-295C-E056-8553-FA13140E7E3B}"/>
                </a:ext>
              </a:extLst>
            </p:cNvPr>
            <p:cNvSpPr/>
            <p:nvPr/>
          </p:nvSpPr>
          <p:spPr>
            <a:xfrm>
              <a:off x="2187187" y="1681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5708;p77">
              <a:extLst>
                <a:ext uri="{FF2B5EF4-FFF2-40B4-BE49-F238E27FC236}">
                  <a16:creationId xmlns:a16="http://schemas.microsoft.com/office/drawing/2014/main" id="{A91AC550-D9F0-11BF-6CA7-FD29A8FDF1B2}"/>
                </a:ext>
              </a:extLst>
            </p:cNvPr>
            <p:cNvSpPr/>
            <p:nvPr/>
          </p:nvSpPr>
          <p:spPr>
            <a:xfrm>
              <a:off x="2188327" y="168202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5709;p77">
              <a:extLst>
                <a:ext uri="{FF2B5EF4-FFF2-40B4-BE49-F238E27FC236}">
                  <a16:creationId xmlns:a16="http://schemas.microsoft.com/office/drawing/2014/main" id="{D1F0AEB9-DAD3-C0F8-3B4C-14312E77EC51}"/>
                </a:ext>
              </a:extLst>
            </p:cNvPr>
            <p:cNvSpPr/>
            <p:nvPr/>
          </p:nvSpPr>
          <p:spPr>
            <a:xfrm>
              <a:off x="2185571" y="168065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5710;p77">
              <a:extLst>
                <a:ext uri="{FF2B5EF4-FFF2-40B4-BE49-F238E27FC236}">
                  <a16:creationId xmlns:a16="http://schemas.microsoft.com/office/drawing/2014/main" id="{6BBFE363-E8A3-AA5D-3C85-CA0ECAFD4059}"/>
                </a:ext>
              </a:extLst>
            </p:cNvPr>
            <p:cNvSpPr/>
            <p:nvPr/>
          </p:nvSpPr>
          <p:spPr>
            <a:xfrm>
              <a:off x="2186657" y="168112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5711;p77">
              <a:extLst>
                <a:ext uri="{FF2B5EF4-FFF2-40B4-BE49-F238E27FC236}">
                  <a16:creationId xmlns:a16="http://schemas.microsoft.com/office/drawing/2014/main" id="{7BE06E60-28D8-D62E-2850-F377B0759CDD}"/>
                </a:ext>
              </a:extLst>
            </p:cNvPr>
            <p:cNvSpPr/>
            <p:nvPr/>
          </p:nvSpPr>
          <p:spPr>
            <a:xfrm>
              <a:off x="2184756" y="168031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5712;p77">
              <a:extLst>
                <a:ext uri="{FF2B5EF4-FFF2-40B4-BE49-F238E27FC236}">
                  <a16:creationId xmlns:a16="http://schemas.microsoft.com/office/drawing/2014/main" id="{F7019671-A28A-6D55-ECBF-BA1E165CFD8F}"/>
                </a:ext>
              </a:extLst>
            </p:cNvPr>
            <p:cNvSpPr/>
            <p:nvPr/>
          </p:nvSpPr>
          <p:spPr>
            <a:xfrm>
              <a:off x="2185137" y="1680462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5713;p77">
              <a:extLst>
                <a:ext uri="{FF2B5EF4-FFF2-40B4-BE49-F238E27FC236}">
                  <a16:creationId xmlns:a16="http://schemas.microsoft.com/office/drawing/2014/main" id="{A9BC39B1-FF28-6AE0-FD6F-9E1A02F15D6E}"/>
                </a:ext>
              </a:extLst>
            </p:cNvPr>
            <p:cNvSpPr/>
            <p:nvPr/>
          </p:nvSpPr>
          <p:spPr>
            <a:xfrm>
              <a:off x="2183616" y="167989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5714;p77">
              <a:extLst>
                <a:ext uri="{FF2B5EF4-FFF2-40B4-BE49-F238E27FC236}">
                  <a16:creationId xmlns:a16="http://schemas.microsoft.com/office/drawing/2014/main" id="{645EADAA-751B-D60C-449E-2A1624A2FEB3}"/>
                </a:ext>
              </a:extLst>
            </p:cNvPr>
            <p:cNvSpPr/>
            <p:nvPr/>
          </p:nvSpPr>
          <p:spPr>
            <a:xfrm>
              <a:off x="2175347" y="1698615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5715;p77">
              <a:extLst>
                <a:ext uri="{FF2B5EF4-FFF2-40B4-BE49-F238E27FC236}">
                  <a16:creationId xmlns:a16="http://schemas.microsoft.com/office/drawing/2014/main" id="{4D7AB499-60EE-BE0F-C3F1-1FD070F9ABEF}"/>
                </a:ext>
              </a:extLst>
            </p:cNvPr>
            <p:cNvSpPr/>
            <p:nvPr/>
          </p:nvSpPr>
          <p:spPr>
            <a:xfrm>
              <a:off x="2176257" y="169952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5716;p77">
              <a:extLst>
                <a:ext uri="{FF2B5EF4-FFF2-40B4-BE49-F238E27FC236}">
                  <a16:creationId xmlns:a16="http://schemas.microsoft.com/office/drawing/2014/main" id="{84395AD5-6D86-29A3-4C3F-72FE32F12C1A}"/>
                </a:ext>
              </a:extLst>
            </p:cNvPr>
            <p:cNvSpPr/>
            <p:nvPr/>
          </p:nvSpPr>
          <p:spPr>
            <a:xfrm>
              <a:off x="2187703" y="168169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5717;p77">
              <a:extLst>
                <a:ext uri="{FF2B5EF4-FFF2-40B4-BE49-F238E27FC236}">
                  <a16:creationId xmlns:a16="http://schemas.microsoft.com/office/drawing/2014/main" id="{0C89DD6E-AD43-E5D4-8E37-12CA4951D461}"/>
                </a:ext>
              </a:extLst>
            </p:cNvPr>
            <p:cNvSpPr/>
            <p:nvPr/>
          </p:nvSpPr>
          <p:spPr>
            <a:xfrm>
              <a:off x="2167595" y="1679838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5718;p77">
              <a:extLst>
                <a:ext uri="{FF2B5EF4-FFF2-40B4-BE49-F238E27FC236}">
                  <a16:creationId xmlns:a16="http://schemas.microsoft.com/office/drawing/2014/main" id="{EA407E58-FD33-98DE-28B0-743B2CA9A501}"/>
                </a:ext>
              </a:extLst>
            </p:cNvPr>
            <p:cNvSpPr/>
            <p:nvPr/>
          </p:nvSpPr>
          <p:spPr>
            <a:xfrm>
              <a:off x="2183711" y="16799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5719;p77">
              <a:extLst>
                <a:ext uri="{FF2B5EF4-FFF2-40B4-BE49-F238E27FC236}">
                  <a16:creationId xmlns:a16="http://schemas.microsoft.com/office/drawing/2014/main" id="{D5AC81CF-CFE9-8270-9DA8-51551CDDE41D}"/>
                </a:ext>
              </a:extLst>
            </p:cNvPr>
            <p:cNvSpPr/>
            <p:nvPr/>
          </p:nvSpPr>
          <p:spPr>
            <a:xfrm>
              <a:off x="2184145" y="16800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5720;p77">
              <a:extLst>
                <a:ext uri="{FF2B5EF4-FFF2-40B4-BE49-F238E27FC236}">
                  <a16:creationId xmlns:a16="http://schemas.microsoft.com/office/drawing/2014/main" id="{981776A2-EC63-1301-8652-85971869996E}"/>
                </a:ext>
              </a:extLst>
            </p:cNvPr>
            <p:cNvSpPr/>
            <p:nvPr/>
          </p:nvSpPr>
          <p:spPr>
            <a:xfrm>
              <a:off x="2183860" y="167998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5721;p77">
              <a:extLst>
                <a:ext uri="{FF2B5EF4-FFF2-40B4-BE49-F238E27FC236}">
                  <a16:creationId xmlns:a16="http://schemas.microsoft.com/office/drawing/2014/main" id="{0EAC5EC1-A509-97EF-7EEF-A95EC9A844EC}"/>
                </a:ext>
              </a:extLst>
            </p:cNvPr>
            <p:cNvSpPr/>
            <p:nvPr/>
          </p:nvSpPr>
          <p:spPr>
            <a:xfrm>
              <a:off x="2189794" y="1704318"/>
              <a:ext cx="11324" cy="24833"/>
            </a:xfrm>
            <a:custGeom>
              <a:avLst/>
              <a:gdLst/>
              <a:ahLst/>
              <a:cxnLst/>
              <a:rect l="l" t="t" r="r" b="b"/>
              <a:pathLst>
                <a:path w="834" h="1829" extrusionOk="0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5722;p77">
              <a:extLst>
                <a:ext uri="{FF2B5EF4-FFF2-40B4-BE49-F238E27FC236}">
                  <a16:creationId xmlns:a16="http://schemas.microsoft.com/office/drawing/2014/main" id="{D903DEE3-F2D3-B01D-071D-4A3DCC0150CC}"/>
                </a:ext>
              </a:extLst>
            </p:cNvPr>
            <p:cNvSpPr/>
            <p:nvPr/>
          </p:nvSpPr>
          <p:spPr>
            <a:xfrm>
              <a:off x="2121119" y="1644237"/>
              <a:ext cx="52626" cy="23163"/>
            </a:xfrm>
            <a:custGeom>
              <a:avLst/>
              <a:gdLst/>
              <a:ahLst/>
              <a:cxnLst/>
              <a:rect l="l" t="t" r="r" b="b"/>
              <a:pathLst>
                <a:path w="3876" h="1706" extrusionOk="0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5723;p77">
              <a:extLst>
                <a:ext uri="{FF2B5EF4-FFF2-40B4-BE49-F238E27FC236}">
                  <a16:creationId xmlns:a16="http://schemas.microsoft.com/office/drawing/2014/main" id="{DD2D69F7-AD77-AF46-2C9D-DA1DB786042D}"/>
                </a:ext>
              </a:extLst>
            </p:cNvPr>
            <p:cNvSpPr/>
            <p:nvPr/>
          </p:nvSpPr>
          <p:spPr>
            <a:xfrm>
              <a:off x="2168545" y="1647618"/>
              <a:ext cx="45838" cy="25064"/>
            </a:xfrm>
            <a:custGeom>
              <a:avLst/>
              <a:gdLst/>
              <a:ahLst/>
              <a:cxnLst/>
              <a:rect l="l" t="t" r="r" b="b"/>
              <a:pathLst>
                <a:path w="3376" h="1846" extrusionOk="0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5724;p77">
              <a:extLst>
                <a:ext uri="{FF2B5EF4-FFF2-40B4-BE49-F238E27FC236}">
                  <a16:creationId xmlns:a16="http://schemas.microsoft.com/office/drawing/2014/main" id="{670EE349-D0E2-D443-0320-D1AAD73CE0E3}"/>
                </a:ext>
              </a:extLst>
            </p:cNvPr>
            <p:cNvSpPr/>
            <p:nvPr/>
          </p:nvSpPr>
          <p:spPr>
            <a:xfrm>
              <a:off x="2170215" y="16668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5725;p77">
              <a:extLst>
                <a:ext uri="{FF2B5EF4-FFF2-40B4-BE49-F238E27FC236}">
                  <a16:creationId xmlns:a16="http://schemas.microsoft.com/office/drawing/2014/main" id="{C4D8A35D-9828-C543-64CD-9137922E81F4}"/>
                </a:ext>
              </a:extLst>
            </p:cNvPr>
            <p:cNvSpPr/>
            <p:nvPr/>
          </p:nvSpPr>
          <p:spPr>
            <a:xfrm>
              <a:off x="2170636" y="166706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5726;p77">
              <a:extLst>
                <a:ext uri="{FF2B5EF4-FFF2-40B4-BE49-F238E27FC236}">
                  <a16:creationId xmlns:a16="http://schemas.microsoft.com/office/drawing/2014/main" id="{40FC45B6-D24A-656C-3DA0-84F3BBCC52D4}"/>
                </a:ext>
              </a:extLst>
            </p:cNvPr>
            <p:cNvSpPr/>
            <p:nvPr/>
          </p:nvSpPr>
          <p:spPr>
            <a:xfrm>
              <a:off x="2175252" y="167052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5727;p77">
              <a:extLst>
                <a:ext uri="{FF2B5EF4-FFF2-40B4-BE49-F238E27FC236}">
                  <a16:creationId xmlns:a16="http://schemas.microsoft.com/office/drawing/2014/main" id="{ECDCA45E-50AA-A3C6-0D09-968BA70107AF}"/>
                </a:ext>
              </a:extLst>
            </p:cNvPr>
            <p:cNvSpPr/>
            <p:nvPr/>
          </p:nvSpPr>
          <p:spPr>
            <a:xfrm>
              <a:off x="2182571" y="1671854"/>
              <a:ext cx="2539" cy="733"/>
            </a:xfrm>
            <a:custGeom>
              <a:avLst/>
              <a:gdLst/>
              <a:ahLst/>
              <a:cxnLst/>
              <a:rect l="l" t="t" r="r" b="b"/>
              <a:pathLst>
                <a:path w="187" h="54" extrusionOk="0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5728;p77">
              <a:extLst>
                <a:ext uri="{FF2B5EF4-FFF2-40B4-BE49-F238E27FC236}">
                  <a16:creationId xmlns:a16="http://schemas.microsoft.com/office/drawing/2014/main" id="{043D9EB6-4A0E-3ECC-FBDF-500609644DA5}"/>
                </a:ext>
              </a:extLst>
            </p:cNvPr>
            <p:cNvSpPr/>
            <p:nvPr/>
          </p:nvSpPr>
          <p:spPr>
            <a:xfrm>
              <a:off x="2175592" y="167080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5729;p77">
              <a:extLst>
                <a:ext uri="{FF2B5EF4-FFF2-40B4-BE49-F238E27FC236}">
                  <a16:creationId xmlns:a16="http://schemas.microsoft.com/office/drawing/2014/main" id="{0828977D-38E3-EC81-D7F0-BB813C8A00C1}"/>
                </a:ext>
              </a:extLst>
            </p:cNvPr>
            <p:cNvSpPr/>
            <p:nvPr/>
          </p:nvSpPr>
          <p:spPr>
            <a:xfrm>
              <a:off x="2174587" y="166985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5730;p77">
              <a:extLst>
                <a:ext uri="{FF2B5EF4-FFF2-40B4-BE49-F238E27FC236}">
                  <a16:creationId xmlns:a16="http://schemas.microsoft.com/office/drawing/2014/main" id="{25ED0694-834C-046A-6CAA-B939D21E064A}"/>
                </a:ext>
              </a:extLst>
            </p:cNvPr>
            <p:cNvSpPr/>
            <p:nvPr/>
          </p:nvSpPr>
          <p:spPr>
            <a:xfrm>
              <a:off x="2174207" y="16695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5731;p77">
              <a:extLst>
                <a:ext uri="{FF2B5EF4-FFF2-40B4-BE49-F238E27FC236}">
                  <a16:creationId xmlns:a16="http://schemas.microsoft.com/office/drawing/2014/main" id="{717DB4E0-33F3-188F-C5C1-7EEE635E9323}"/>
                </a:ext>
              </a:extLst>
            </p:cNvPr>
            <p:cNvSpPr/>
            <p:nvPr/>
          </p:nvSpPr>
          <p:spPr>
            <a:xfrm>
              <a:off x="2171070" y="166734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5732;p77">
              <a:extLst>
                <a:ext uri="{FF2B5EF4-FFF2-40B4-BE49-F238E27FC236}">
                  <a16:creationId xmlns:a16="http://schemas.microsoft.com/office/drawing/2014/main" id="{A02DFDBC-1262-02B9-9606-ABBE00FBDE19}"/>
                </a:ext>
              </a:extLst>
            </p:cNvPr>
            <p:cNvSpPr/>
            <p:nvPr/>
          </p:nvSpPr>
          <p:spPr>
            <a:xfrm>
              <a:off x="2173786" y="166924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5733;p77">
              <a:extLst>
                <a:ext uri="{FF2B5EF4-FFF2-40B4-BE49-F238E27FC236}">
                  <a16:creationId xmlns:a16="http://schemas.microsoft.com/office/drawing/2014/main" id="{74CB0CFD-6310-758A-27A6-14F3645C68E3}"/>
                </a:ext>
              </a:extLst>
            </p:cNvPr>
            <p:cNvSpPr/>
            <p:nvPr/>
          </p:nvSpPr>
          <p:spPr>
            <a:xfrm>
              <a:off x="2174926" y="16701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5734;p77">
              <a:extLst>
                <a:ext uri="{FF2B5EF4-FFF2-40B4-BE49-F238E27FC236}">
                  <a16:creationId xmlns:a16="http://schemas.microsoft.com/office/drawing/2014/main" id="{C72B8655-BF32-4A64-ED57-16244BF5CFB9}"/>
                </a:ext>
              </a:extLst>
            </p:cNvPr>
            <p:cNvSpPr/>
            <p:nvPr/>
          </p:nvSpPr>
          <p:spPr>
            <a:xfrm>
              <a:off x="2171546" y="16676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5735;p77">
              <a:extLst>
                <a:ext uri="{FF2B5EF4-FFF2-40B4-BE49-F238E27FC236}">
                  <a16:creationId xmlns:a16="http://schemas.microsoft.com/office/drawing/2014/main" id="{FC6B367D-FDAF-0EF8-D8D2-CC647F62A3E8}"/>
                </a:ext>
              </a:extLst>
            </p:cNvPr>
            <p:cNvSpPr/>
            <p:nvPr/>
          </p:nvSpPr>
          <p:spPr>
            <a:xfrm>
              <a:off x="2172971" y="166862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5736;p77">
              <a:extLst>
                <a:ext uri="{FF2B5EF4-FFF2-40B4-BE49-F238E27FC236}">
                  <a16:creationId xmlns:a16="http://schemas.microsoft.com/office/drawing/2014/main" id="{B95025FF-CE9B-9FAD-E94A-F7449D2B804A}"/>
                </a:ext>
              </a:extLst>
            </p:cNvPr>
            <p:cNvSpPr/>
            <p:nvPr/>
          </p:nvSpPr>
          <p:spPr>
            <a:xfrm>
              <a:off x="2173351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5737;p77">
              <a:extLst>
                <a:ext uri="{FF2B5EF4-FFF2-40B4-BE49-F238E27FC236}">
                  <a16:creationId xmlns:a16="http://schemas.microsoft.com/office/drawing/2014/main" id="{DC78632E-5880-28F7-4799-F7B629FF1CA6}"/>
                </a:ext>
              </a:extLst>
            </p:cNvPr>
            <p:cNvSpPr/>
            <p:nvPr/>
          </p:nvSpPr>
          <p:spPr>
            <a:xfrm>
              <a:off x="2174831" y="165408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5738;p77">
              <a:extLst>
                <a:ext uri="{FF2B5EF4-FFF2-40B4-BE49-F238E27FC236}">
                  <a16:creationId xmlns:a16="http://schemas.microsoft.com/office/drawing/2014/main" id="{596B258F-0D16-B7EA-9B0C-EC007CA80CE9}"/>
                </a:ext>
              </a:extLst>
            </p:cNvPr>
            <p:cNvSpPr/>
            <p:nvPr/>
          </p:nvSpPr>
          <p:spPr>
            <a:xfrm>
              <a:off x="2168599" y="166343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5739;p77">
              <a:extLst>
                <a:ext uri="{FF2B5EF4-FFF2-40B4-BE49-F238E27FC236}">
                  <a16:creationId xmlns:a16="http://schemas.microsoft.com/office/drawing/2014/main" id="{9B95E858-604E-05A3-F8E2-6477267CCD12}"/>
                </a:ext>
              </a:extLst>
            </p:cNvPr>
            <p:cNvSpPr/>
            <p:nvPr/>
          </p:nvSpPr>
          <p:spPr>
            <a:xfrm>
              <a:off x="2168409" y="166387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5740;p77">
              <a:extLst>
                <a:ext uri="{FF2B5EF4-FFF2-40B4-BE49-F238E27FC236}">
                  <a16:creationId xmlns:a16="http://schemas.microsoft.com/office/drawing/2014/main" id="{42F633EF-BD92-AEF3-476A-4729AB90DD52}"/>
                </a:ext>
              </a:extLst>
            </p:cNvPr>
            <p:cNvSpPr/>
            <p:nvPr/>
          </p:nvSpPr>
          <p:spPr>
            <a:xfrm>
              <a:off x="2168450" y="1663680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5741;p77">
              <a:extLst>
                <a:ext uri="{FF2B5EF4-FFF2-40B4-BE49-F238E27FC236}">
                  <a16:creationId xmlns:a16="http://schemas.microsoft.com/office/drawing/2014/main" id="{307133A0-7C90-AD78-7134-BF3E6203DA5C}"/>
                </a:ext>
              </a:extLst>
            </p:cNvPr>
            <p:cNvSpPr/>
            <p:nvPr/>
          </p:nvSpPr>
          <p:spPr>
            <a:xfrm>
              <a:off x="2168735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5742;p77">
              <a:extLst>
                <a:ext uri="{FF2B5EF4-FFF2-40B4-BE49-F238E27FC236}">
                  <a16:creationId xmlns:a16="http://schemas.microsoft.com/office/drawing/2014/main" id="{7D9D9FB0-8B2A-68AD-CAC7-6FBE7FAD6681}"/>
                </a:ext>
              </a:extLst>
            </p:cNvPr>
            <p:cNvSpPr/>
            <p:nvPr/>
          </p:nvSpPr>
          <p:spPr>
            <a:xfrm>
              <a:off x="2168694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5743;p77">
              <a:extLst>
                <a:ext uri="{FF2B5EF4-FFF2-40B4-BE49-F238E27FC236}">
                  <a16:creationId xmlns:a16="http://schemas.microsoft.com/office/drawing/2014/main" id="{AF9E3281-5B06-A44A-7C14-31FA76DBAF0D}"/>
                </a:ext>
              </a:extLst>
            </p:cNvPr>
            <p:cNvSpPr/>
            <p:nvPr/>
          </p:nvSpPr>
          <p:spPr>
            <a:xfrm>
              <a:off x="2168640" y="16633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5744;p77">
              <a:extLst>
                <a:ext uri="{FF2B5EF4-FFF2-40B4-BE49-F238E27FC236}">
                  <a16:creationId xmlns:a16="http://schemas.microsoft.com/office/drawing/2014/main" id="{80334660-807B-C2A9-DD6C-D76E859A0B43}"/>
                </a:ext>
              </a:extLst>
            </p:cNvPr>
            <p:cNvSpPr/>
            <p:nvPr/>
          </p:nvSpPr>
          <p:spPr>
            <a:xfrm>
              <a:off x="2168504" y="16635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5745;p77">
              <a:extLst>
                <a:ext uri="{FF2B5EF4-FFF2-40B4-BE49-F238E27FC236}">
                  <a16:creationId xmlns:a16="http://schemas.microsoft.com/office/drawing/2014/main" id="{4560B76A-13BA-0C17-EF7D-93C1083DACC1}"/>
                </a:ext>
              </a:extLst>
            </p:cNvPr>
            <p:cNvSpPr/>
            <p:nvPr/>
          </p:nvSpPr>
          <p:spPr>
            <a:xfrm>
              <a:off x="2174872" y="165389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5746;p77">
              <a:extLst>
                <a:ext uri="{FF2B5EF4-FFF2-40B4-BE49-F238E27FC236}">
                  <a16:creationId xmlns:a16="http://schemas.microsoft.com/office/drawing/2014/main" id="{F544820D-1553-C532-A65B-E1A04B4654BB}"/>
                </a:ext>
              </a:extLst>
            </p:cNvPr>
            <p:cNvSpPr/>
            <p:nvPr/>
          </p:nvSpPr>
          <p:spPr>
            <a:xfrm>
              <a:off x="2141078" y="1625270"/>
              <a:ext cx="43597" cy="21317"/>
            </a:xfrm>
            <a:custGeom>
              <a:avLst/>
              <a:gdLst/>
              <a:ahLst/>
              <a:cxnLst/>
              <a:rect l="l" t="t" r="r" b="b"/>
              <a:pathLst>
                <a:path w="3211" h="1570" extrusionOk="0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5747;p77">
              <a:extLst>
                <a:ext uri="{FF2B5EF4-FFF2-40B4-BE49-F238E27FC236}">
                  <a16:creationId xmlns:a16="http://schemas.microsoft.com/office/drawing/2014/main" id="{D3546013-40BD-4189-D66F-646AF4715521}"/>
                </a:ext>
              </a:extLst>
            </p:cNvPr>
            <p:cNvSpPr/>
            <p:nvPr/>
          </p:nvSpPr>
          <p:spPr>
            <a:xfrm>
              <a:off x="2183195" y="1635589"/>
              <a:ext cx="1534" cy="2390"/>
            </a:xfrm>
            <a:custGeom>
              <a:avLst/>
              <a:gdLst/>
              <a:ahLst/>
              <a:cxnLst/>
              <a:rect l="l" t="t" r="r" b="b"/>
              <a:pathLst>
                <a:path w="113" h="176" extrusionOk="0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5748;p77">
              <a:extLst>
                <a:ext uri="{FF2B5EF4-FFF2-40B4-BE49-F238E27FC236}">
                  <a16:creationId xmlns:a16="http://schemas.microsoft.com/office/drawing/2014/main" id="{DD55BB1A-2373-9708-8F7E-D49BB2E4399B}"/>
                </a:ext>
              </a:extLst>
            </p:cNvPr>
            <p:cNvSpPr/>
            <p:nvPr/>
          </p:nvSpPr>
          <p:spPr>
            <a:xfrm>
              <a:off x="2161756" y="1626465"/>
              <a:ext cx="774" cy="394"/>
            </a:xfrm>
            <a:custGeom>
              <a:avLst/>
              <a:gdLst/>
              <a:ahLst/>
              <a:cxnLst/>
              <a:rect l="l" t="t" r="r" b="b"/>
              <a:pathLst>
                <a:path w="57" h="29" extrusionOk="0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5749;p77">
              <a:extLst>
                <a:ext uri="{FF2B5EF4-FFF2-40B4-BE49-F238E27FC236}">
                  <a16:creationId xmlns:a16="http://schemas.microsoft.com/office/drawing/2014/main" id="{13FDD4E0-906A-350B-CB5B-7F4F5D0AE0EF}"/>
                </a:ext>
              </a:extLst>
            </p:cNvPr>
            <p:cNvSpPr/>
            <p:nvPr/>
          </p:nvSpPr>
          <p:spPr>
            <a:xfrm>
              <a:off x="2162612" y="1626885"/>
              <a:ext cx="720" cy="299"/>
            </a:xfrm>
            <a:custGeom>
              <a:avLst/>
              <a:gdLst/>
              <a:ahLst/>
              <a:cxnLst/>
              <a:rect l="l" t="t" r="r" b="b"/>
              <a:pathLst>
                <a:path w="53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5750;p77">
              <a:extLst>
                <a:ext uri="{FF2B5EF4-FFF2-40B4-BE49-F238E27FC236}">
                  <a16:creationId xmlns:a16="http://schemas.microsoft.com/office/drawing/2014/main" id="{4A69345A-130D-DA9E-2A9C-61FD8F8AE903}"/>
                </a:ext>
              </a:extLst>
            </p:cNvPr>
            <p:cNvSpPr/>
            <p:nvPr/>
          </p:nvSpPr>
          <p:spPr>
            <a:xfrm>
              <a:off x="2183046" y="163543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5751;p77">
              <a:extLst>
                <a:ext uri="{FF2B5EF4-FFF2-40B4-BE49-F238E27FC236}">
                  <a16:creationId xmlns:a16="http://schemas.microsoft.com/office/drawing/2014/main" id="{3CE8B1E3-78B2-992F-0786-99E78772A9FB}"/>
                </a:ext>
              </a:extLst>
            </p:cNvPr>
            <p:cNvSpPr/>
            <p:nvPr/>
          </p:nvSpPr>
          <p:spPr>
            <a:xfrm>
              <a:off x="2160711" y="1625894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5752;p77">
              <a:extLst>
                <a:ext uri="{FF2B5EF4-FFF2-40B4-BE49-F238E27FC236}">
                  <a16:creationId xmlns:a16="http://schemas.microsoft.com/office/drawing/2014/main" id="{B4665C2A-C6DA-971C-F504-E0B5D31F6B8C}"/>
                </a:ext>
              </a:extLst>
            </p:cNvPr>
            <p:cNvSpPr/>
            <p:nvPr/>
          </p:nvSpPr>
          <p:spPr>
            <a:xfrm>
              <a:off x="2159801" y="1625270"/>
              <a:ext cx="869" cy="584"/>
            </a:xfrm>
            <a:custGeom>
              <a:avLst/>
              <a:gdLst/>
              <a:ahLst/>
              <a:cxnLst/>
              <a:rect l="l" t="t" r="r" b="b"/>
              <a:pathLst>
                <a:path w="64" h="43" extrusionOk="0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5753;p77">
              <a:extLst>
                <a:ext uri="{FF2B5EF4-FFF2-40B4-BE49-F238E27FC236}">
                  <a16:creationId xmlns:a16="http://schemas.microsoft.com/office/drawing/2014/main" id="{8CFB273A-34D5-C2CD-5517-05C2E34B088E}"/>
                </a:ext>
              </a:extLst>
            </p:cNvPr>
            <p:cNvSpPr/>
            <p:nvPr/>
          </p:nvSpPr>
          <p:spPr>
            <a:xfrm>
              <a:off x="2166359" y="16443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5754;p77">
              <a:extLst>
                <a:ext uri="{FF2B5EF4-FFF2-40B4-BE49-F238E27FC236}">
                  <a16:creationId xmlns:a16="http://schemas.microsoft.com/office/drawing/2014/main" id="{E792CE3F-C8BC-3198-E33A-2339EB7C48A0}"/>
                </a:ext>
              </a:extLst>
            </p:cNvPr>
            <p:cNvSpPr/>
            <p:nvPr/>
          </p:nvSpPr>
          <p:spPr>
            <a:xfrm>
              <a:off x="2156855" y="164647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5755;p77">
              <a:extLst>
                <a:ext uri="{FF2B5EF4-FFF2-40B4-BE49-F238E27FC236}">
                  <a16:creationId xmlns:a16="http://schemas.microsoft.com/office/drawing/2014/main" id="{B15149A5-A02C-5774-9359-9FDCB99D6880}"/>
                </a:ext>
              </a:extLst>
            </p:cNvPr>
            <p:cNvSpPr/>
            <p:nvPr/>
          </p:nvSpPr>
          <p:spPr>
            <a:xfrm>
              <a:off x="2157045" y="164642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5756;p77">
              <a:extLst>
                <a:ext uri="{FF2B5EF4-FFF2-40B4-BE49-F238E27FC236}">
                  <a16:creationId xmlns:a16="http://schemas.microsoft.com/office/drawing/2014/main" id="{6D516E9B-06DC-2A70-A1E2-7D8033EA119F}"/>
                </a:ext>
              </a:extLst>
            </p:cNvPr>
            <p:cNvSpPr/>
            <p:nvPr/>
          </p:nvSpPr>
          <p:spPr>
            <a:xfrm>
              <a:off x="2156570" y="164651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5757;p77">
              <a:extLst>
                <a:ext uri="{FF2B5EF4-FFF2-40B4-BE49-F238E27FC236}">
                  <a16:creationId xmlns:a16="http://schemas.microsoft.com/office/drawing/2014/main" id="{50FF1DB6-EFD3-322D-B7F4-2EEFECAD445B}"/>
                </a:ext>
              </a:extLst>
            </p:cNvPr>
            <p:cNvSpPr/>
            <p:nvPr/>
          </p:nvSpPr>
          <p:spPr>
            <a:xfrm>
              <a:off x="2157384" y="164623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5758;p77">
              <a:extLst>
                <a:ext uri="{FF2B5EF4-FFF2-40B4-BE49-F238E27FC236}">
                  <a16:creationId xmlns:a16="http://schemas.microsoft.com/office/drawing/2014/main" id="{37FFD1FA-1FC5-253A-2FBD-E94F534AC687}"/>
                </a:ext>
              </a:extLst>
            </p:cNvPr>
            <p:cNvSpPr/>
            <p:nvPr/>
          </p:nvSpPr>
          <p:spPr>
            <a:xfrm>
              <a:off x="2165028" y="1643531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5759;p77">
              <a:extLst>
                <a:ext uri="{FF2B5EF4-FFF2-40B4-BE49-F238E27FC236}">
                  <a16:creationId xmlns:a16="http://schemas.microsoft.com/office/drawing/2014/main" id="{E06B8311-97D6-7950-A8B8-7C161C96974E}"/>
                </a:ext>
              </a:extLst>
            </p:cNvPr>
            <p:cNvSpPr/>
            <p:nvPr/>
          </p:nvSpPr>
          <p:spPr>
            <a:xfrm>
              <a:off x="2157235" y="164638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5760;p77">
              <a:extLst>
                <a:ext uri="{FF2B5EF4-FFF2-40B4-BE49-F238E27FC236}">
                  <a16:creationId xmlns:a16="http://schemas.microsoft.com/office/drawing/2014/main" id="{7DD8B293-472E-A8CE-F6B6-B7FEA3CF5FA0}"/>
                </a:ext>
              </a:extLst>
            </p:cNvPr>
            <p:cNvSpPr/>
            <p:nvPr/>
          </p:nvSpPr>
          <p:spPr>
            <a:xfrm>
              <a:off x="2160561" y="1642432"/>
              <a:ext cx="1303" cy="204"/>
            </a:xfrm>
            <a:custGeom>
              <a:avLst/>
              <a:gdLst/>
              <a:ahLst/>
              <a:cxnLst/>
              <a:rect l="l" t="t" r="r" b="b"/>
              <a:pathLst>
                <a:path w="96" h="15" extrusionOk="0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5761;p77">
              <a:extLst>
                <a:ext uri="{FF2B5EF4-FFF2-40B4-BE49-F238E27FC236}">
                  <a16:creationId xmlns:a16="http://schemas.microsoft.com/office/drawing/2014/main" id="{15567CB5-4A44-5A52-94EB-D182976AB474}"/>
                </a:ext>
              </a:extLst>
            </p:cNvPr>
            <p:cNvSpPr/>
            <p:nvPr/>
          </p:nvSpPr>
          <p:spPr>
            <a:xfrm>
              <a:off x="2164458" y="1643287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5762;p77">
              <a:extLst>
                <a:ext uri="{FF2B5EF4-FFF2-40B4-BE49-F238E27FC236}">
                  <a16:creationId xmlns:a16="http://schemas.microsoft.com/office/drawing/2014/main" id="{E7864E69-EBEB-E05D-A78E-E99713C23356}"/>
                </a:ext>
              </a:extLst>
            </p:cNvPr>
            <p:cNvSpPr/>
            <p:nvPr/>
          </p:nvSpPr>
          <p:spPr>
            <a:xfrm>
              <a:off x="2162136" y="1642676"/>
              <a:ext cx="2200" cy="584"/>
            </a:xfrm>
            <a:custGeom>
              <a:avLst/>
              <a:gdLst/>
              <a:ahLst/>
              <a:cxnLst/>
              <a:rect l="l" t="t" r="r" b="b"/>
              <a:pathLst>
                <a:path w="162" h="43" extrusionOk="0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5763;p77">
              <a:extLst>
                <a:ext uri="{FF2B5EF4-FFF2-40B4-BE49-F238E27FC236}">
                  <a16:creationId xmlns:a16="http://schemas.microsoft.com/office/drawing/2014/main" id="{11D70D00-4CB9-4A48-83DC-1F494357EA78}"/>
                </a:ext>
              </a:extLst>
            </p:cNvPr>
            <p:cNvSpPr/>
            <p:nvPr/>
          </p:nvSpPr>
          <p:spPr>
            <a:xfrm>
              <a:off x="2156244" y="164661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5764;p77">
              <a:extLst>
                <a:ext uri="{FF2B5EF4-FFF2-40B4-BE49-F238E27FC236}">
                  <a16:creationId xmlns:a16="http://schemas.microsoft.com/office/drawing/2014/main" id="{D0D7EEF5-7425-0484-0167-E2C1137577CC}"/>
                </a:ext>
              </a:extLst>
            </p:cNvPr>
            <p:cNvSpPr/>
            <p:nvPr/>
          </p:nvSpPr>
          <p:spPr>
            <a:xfrm>
              <a:off x="2154628" y="1646614"/>
              <a:ext cx="1195" cy="54"/>
            </a:xfrm>
            <a:custGeom>
              <a:avLst/>
              <a:gdLst/>
              <a:ahLst/>
              <a:cxnLst/>
              <a:rect l="l" t="t" r="r" b="b"/>
              <a:pathLst>
                <a:path w="88" h="4" extrusionOk="0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5765;p77">
              <a:extLst>
                <a:ext uri="{FF2B5EF4-FFF2-40B4-BE49-F238E27FC236}">
                  <a16:creationId xmlns:a16="http://schemas.microsoft.com/office/drawing/2014/main" id="{3F96856D-A65E-8462-256F-D47FF3B44D82}"/>
                </a:ext>
              </a:extLst>
            </p:cNvPr>
            <p:cNvSpPr/>
            <p:nvPr/>
          </p:nvSpPr>
          <p:spPr>
            <a:xfrm>
              <a:off x="2166984" y="1644903"/>
              <a:ext cx="2906" cy="1113"/>
            </a:xfrm>
            <a:custGeom>
              <a:avLst/>
              <a:gdLst/>
              <a:ahLst/>
              <a:cxnLst/>
              <a:rect l="l" t="t" r="r" b="b"/>
              <a:pathLst>
                <a:path w="214" h="82" extrusionOk="0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5766;p77">
              <a:extLst>
                <a:ext uri="{FF2B5EF4-FFF2-40B4-BE49-F238E27FC236}">
                  <a16:creationId xmlns:a16="http://schemas.microsoft.com/office/drawing/2014/main" id="{E3FA6A14-605B-4167-56A3-07E6A0441842}"/>
                </a:ext>
              </a:extLst>
            </p:cNvPr>
            <p:cNvSpPr/>
            <p:nvPr/>
          </p:nvSpPr>
          <p:spPr>
            <a:xfrm>
              <a:off x="2154248" y="16466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5767;p77">
              <a:extLst>
                <a:ext uri="{FF2B5EF4-FFF2-40B4-BE49-F238E27FC236}">
                  <a16:creationId xmlns:a16="http://schemas.microsoft.com/office/drawing/2014/main" id="{44F3D225-F46F-4595-2303-6D251E3AE429}"/>
                </a:ext>
              </a:extLst>
            </p:cNvPr>
            <p:cNvSpPr/>
            <p:nvPr/>
          </p:nvSpPr>
          <p:spPr>
            <a:xfrm>
              <a:off x="2153813" y="1646573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5768;p77">
              <a:extLst>
                <a:ext uri="{FF2B5EF4-FFF2-40B4-BE49-F238E27FC236}">
                  <a16:creationId xmlns:a16="http://schemas.microsoft.com/office/drawing/2014/main" id="{F8D905AD-9566-F2C2-A7DD-52762CF45E09}"/>
                </a:ext>
              </a:extLst>
            </p:cNvPr>
            <p:cNvSpPr/>
            <p:nvPr/>
          </p:nvSpPr>
          <p:spPr>
            <a:xfrm>
              <a:off x="2153433" y="164651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5769;p77">
              <a:extLst>
                <a:ext uri="{FF2B5EF4-FFF2-40B4-BE49-F238E27FC236}">
                  <a16:creationId xmlns:a16="http://schemas.microsoft.com/office/drawing/2014/main" id="{2158A86A-0AB0-34F3-BE55-D75570E7C43E}"/>
                </a:ext>
              </a:extLst>
            </p:cNvPr>
            <p:cNvSpPr/>
            <p:nvPr/>
          </p:nvSpPr>
          <p:spPr>
            <a:xfrm>
              <a:off x="2171641" y="1645052"/>
              <a:ext cx="1100" cy="530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5770;p77">
              <a:extLst>
                <a:ext uri="{FF2B5EF4-FFF2-40B4-BE49-F238E27FC236}">
                  <a16:creationId xmlns:a16="http://schemas.microsoft.com/office/drawing/2014/main" id="{0FEA9EC6-DE37-736D-69AB-8268FC8565C3}"/>
                </a:ext>
              </a:extLst>
            </p:cNvPr>
            <p:cNvSpPr/>
            <p:nvPr/>
          </p:nvSpPr>
          <p:spPr>
            <a:xfrm>
              <a:off x="2152958" y="16464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5771;p77">
              <a:extLst>
                <a:ext uri="{FF2B5EF4-FFF2-40B4-BE49-F238E27FC236}">
                  <a16:creationId xmlns:a16="http://schemas.microsoft.com/office/drawing/2014/main" id="{918FE6F4-42BF-4162-0882-F55FD1B1EF63}"/>
                </a:ext>
              </a:extLst>
            </p:cNvPr>
            <p:cNvSpPr/>
            <p:nvPr/>
          </p:nvSpPr>
          <p:spPr>
            <a:xfrm>
              <a:off x="2155864" y="164661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5772;p77">
              <a:extLst>
                <a:ext uri="{FF2B5EF4-FFF2-40B4-BE49-F238E27FC236}">
                  <a16:creationId xmlns:a16="http://schemas.microsoft.com/office/drawing/2014/main" id="{00279247-747E-08B2-D359-A959AEE8EE45}"/>
                </a:ext>
              </a:extLst>
            </p:cNvPr>
            <p:cNvSpPr/>
            <p:nvPr/>
          </p:nvSpPr>
          <p:spPr>
            <a:xfrm>
              <a:off x="2152768" y="164642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5773;p77">
              <a:extLst>
                <a:ext uri="{FF2B5EF4-FFF2-40B4-BE49-F238E27FC236}">
                  <a16:creationId xmlns:a16="http://schemas.microsoft.com/office/drawing/2014/main" id="{736348CC-19C7-5EB5-CF3C-69B667A9212F}"/>
                </a:ext>
              </a:extLst>
            </p:cNvPr>
            <p:cNvSpPr/>
            <p:nvPr/>
          </p:nvSpPr>
          <p:spPr>
            <a:xfrm>
              <a:off x="2173637" y="1639417"/>
              <a:ext cx="38709" cy="14569"/>
            </a:xfrm>
            <a:custGeom>
              <a:avLst/>
              <a:gdLst/>
              <a:ahLst/>
              <a:cxnLst/>
              <a:rect l="l" t="t" r="r" b="b"/>
              <a:pathLst>
                <a:path w="2851" h="1073" extrusionOk="0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5774;p77">
              <a:extLst>
                <a:ext uri="{FF2B5EF4-FFF2-40B4-BE49-F238E27FC236}">
                  <a16:creationId xmlns:a16="http://schemas.microsoft.com/office/drawing/2014/main" id="{14203E56-3624-C8D8-05F8-B3BABBF21834}"/>
                </a:ext>
              </a:extLst>
            </p:cNvPr>
            <p:cNvSpPr/>
            <p:nvPr/>
          </p:nvSpPr>
          <p:spPr>
            <a:xfrm>
              <a:off x="2211667" y="164286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5775;p77">
              <a:extLst>
                <a:ext uri="{FF2B5EF4-FFF2-40B4-BE49-F238E27FC236}">
                  <a16:creationId xmlns:a16="http://schemas.microsoft.com/office/drawing/2014/main" id="{931E036A-AD76-B8BC-23BE-04B22E9950AC}"/>
                </a:ext>
              </a:extLst>
            </p:cNvPr>
            <p:cNvSpPr/>
            <p:nvPr/>
          </p:nvSpPr>
          <p:spPr>
            <a:xfrm>
              <a:off x="2209332" y="164214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5776;p77">
              <a:extLst>
                <a:ext uri="{FF2B5EF4-FFF2-40B4-BE49-F238E27FC236}">
                  <a16:creationId xmlns:a16="http://schemas.microsoft.com/office/drawing/2014/main" id="{00F03097-384F-AEBF-78A7-2EE2498CDD47}"/>
                </a:ext>
              </a:extLst>
            </p:cNvPr>
            <p:cNvSpPr/>
            <p:nvPr/>
          </p:nvSpPr>
          <p:spPr>
            <a:xfrm>
              <a:off x="2200343" y="1640341"/>
              <a:ext cx="3014" cy="489"/>
            </a:xfrm>
            <a:custGeom>
              <a:avLst/>
              <a:gdLst/>
              <a:ahLst/>
              <a:cxnLst/>
              <a:rect l="l" t="t" r="r" b="b"/>
              <a:pathLst>
                <a:path w="222" h="36" extrusionOk="0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5777;p77">
              <a:extLst>
                <a:ext uri="{FF2B5EF4-FFF2-40B4-BE49-F238E27FC236}">
                  <a16:creationId xmlns:a16="http://schemas.microsoft.com/office/drawing/2014/main" id="{ECC7B2B3-486F-2018-D18A-60FFFDEC09B8}"/>
                </a:ext>
              </a:extLst>
            </p:cNvPr>
            <p:cNvSpPr/>
            <p:nvPr/>
          </p:nvSpPr>
          <p:spPr>
            <a:xfrm>
              <a:off x="2212088" y="164296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5778;p77">
              <a:extLst>
                <a:ext uri="{FF2B5EF4-FFF2-40B4-BE49-F238E27FC236}">
                  <a16:creationId xmlns:a16="http://schemas.microsoft.com/office/drawing/2014/main" id="{47251AB2-7D01-D9DA-63F5-65947D52C3C3}"/>
                </a:ext>
              </a:extLst>
            </p:cNvPr>
            <p:cNvSpPr/>
            <p:nvPr/>
          </p:nvSpPr>
          <p:spPr>
            <a:xfrm>
              <a:off x="2209807" y="16423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5779;p77">
              <a:extLst>
                <a:ext uri="{FF2B5EF4-FFF2-40B4-BE49-F238E27FC236}">
                  <a16:creationId xmlns:a16="http://schemas.microsoft.com/office/drawing/2014/main" id="{B2C606F7-E25B-49B5-19A8-48366253FE83}"/>
                </a:ext>
              </a:extLst>
            </p:cNvPr>
            <p:cNvSpPr/>
            <p:nvPr/>
          </p:nvSpPr>
          <p:spPr>
            <a:xfrm>
              <a:off x="2209481" y="16422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5780;p77">
              <a:extLst>
                <a:ext uri="{FF2B5EF4-FFF2-40B4-BE49-F238E27FC236}">
                  <a16:creationId xmlns:a16="http://schemas.microsoft.com/office/drawing/2014/main" id="{7BEB9742-7AF6-837C-14B2-08B6FDE31E7D}"/>
                </a:ext>
              </a:extLst>
            </p:cNvPr>
            <p:cNvSpPr/>
            <p:nvPr/>
          </p:nvSpPr>
          <p:spPr>
            <a:xfrm>
              <a:off x="2209576" y="164224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5781;p77">
              <a:extLst>
                <a:ext uri="{FF2B5EF4-FFF2-40B4-BE49-F238E27FC236}">
                  <a16:creationId xmlns:a16="http://schemas.microsoft.com/office/drawing/2014/main" id="{4D9D8E58-8366-1939-EF85-B0DA8A0F5DB0}"/>
                </a:ext>
              </a:extLst>
            </p:cNvPr>
            <p:cNvSpPr/>
            <p:nvPr/>
          </p:nvSpPr>
          <p:spPr>
            <a:xfrm>
              <a:off x="2209291" y="16420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5782;p77">
              <a:extLst>
                <a:ext uri="{FF2B5EF4-FFF2-40B4-BE49-F238E27FC236}">
                  <a16:creationId xmlns:a16="http://schemas.microsoft.com/office/drawing/2014/main" id="{BBC462D5-7CB3-065A-1AEA-8D1F1F831B0D}"/>
                </a:ext>
              </a:extLst>
            </p:cNvPr>
            <p:cNvSpPr/>
            <p:nvPr/>
          </p:nvSpPr>
          <p:spPr>
            <a:xfrm>
              <a:off x="2209956" y="164243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5783;p77">
              <a:extLst>
                <a:ext uri="{FF2B5EF4-FFF2-40B4-BE49-F238E27FC236}">
                  <a16:creationId xmlns:a16="http://schemas.microsoft.com/office/drawing/2014/main" id="{3CE1DC63-2530-D8E4-ED2E-10A31FB72B7E}"/>
                </a:ext>
              </a:extLst>
            </p:cNvPr>
            <p:cNvSpPr/>
            <p:nvPr/>
          </p:nvSpPr>
          <p:spPr>
            <a:xfrm>
              <a:off x="2185802" y="163939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5784;p77">
              <a:extLst>
                <a:ext uri="{FF2B5EF4-FFF2-40B4-BE49-F238E27FC236}">
                  <a16:creationId xmlns:a16="http://schemas.microsoft.com/office/drawing/2014/main" id="{E1C0C493-C0D8-76F7-95BF-BF6A4ED336D4}"/>
                </a:ext>
              </a:extLst>
            </p:cNvPr>
            <p:cNvSpPr/>
            <p:nvPr/>
          </p:nvSpPr>
          <p:spPr>
            <a:xfrm>
              <a:off x="2209196" y="16420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5785;p77">
              <a:extLst>
                <a:ext uri="{FF2B5EF4-FFF2-40B4-BE49-F238E27FC236}">
                  <a16:creationId xmlns:a16="http://schemas.microsoft.com/office/drawing/2014/main" id="{7EADEE77-ADAA-70EE-6877-CD760EA025C0}"/>
                </a:ext>
              </a:extLst>
            </p:cNvPr>
            <p:cNvSpPr/>
            <p:nvPr/>
          </p:nvSpPr>
          <p:spPr>
            <a:xfrm>
              <a:off x="2210187" y="16424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5786;p77">
              <a:extLst>
                <a:ext uri="{FF2B5EF4-FFF2-40B4-BE49-F238E27FC236}">
                  <a16:creationId xmlns:a16="http://schemas.microsoft.com/office/drawing/2014/main" id="{E3EE9B10-07C1-1FF1-20A3-24C90D0E0EEA}"/>
                </a:ext>
              </a:extLst>
            </p:cNvPr>
            <p:cNvSpPr/>
            <p:nvPr/>
          </p:nvSpPr>
          <p:spPr>
            <a:xfrm>
              <a:off x="2210472" y="16425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5787;p77">
              <a:extLst>
                <a:ext uri="{FF2B5EF4-FFF2-40B4-BE49-F238E27FC236}">
                  <a16:creationId xmlns:a16="http://schemas.microsoft.com/office/drawing/2014/main" id="{5D92CC42-9CF2-9342-180C-871E514E6C50}"/>
                </a:ext>
              </a:extLst>
            </p:cNvPr>
            <p:cNvSpPr/>
            <p:nvPr/>
          </p:nvSpPr>
          <p:spPr>
            <a:xfrm>
              <a:off x="2198062" y="1640056"/>
              <a:ext cx="2295" cy="299"/>
            </a:xfrm>
            <a:custGeom>
              <a:avLst/>
              <a:gdLst/>
              <a:ahLst/>
              <a:cxnLst/>
              <a:rect l="l" t="t" r="r" b="b"/>
              <a:pathLst>
                <a:path w="169" h="22" extrusionOk="0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5788;p77">
              <a:extLst>
                <a:ext uri="{FF2B5EF4-FFF2-40B4-BE49-F238E27FC236}">
                  <a16:creationId xmlns:a16="http://schemas.microsoft.com/office/drawing/2014/main" id="{8D89DC26-2FB0-0DD5-C4BC-F178A0F41A30}"/>
                </a:ext>
              </a:extLst>
            </p:cNvPr>
            <p:cNvSpPr/>
            <p:nvPr/>
          </p:nvSpPr>
          <p:spPr>
            <a:xfrm>
              <a:off x="2210757" y="164267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5789;p77">
              <a:extLst>
                <a:ext uri="{FF2B5EF4-FFF2-40B4-BE49-F238E27FC236}">
                  <a16:creationId xmlns:a16="http://schemas.microsoft.com/office/drawing/2014/main" id="{3D10BE38-EAA4-EB77-925B-067D85B708BD}"/>
                </a:ext>
              </a:extLst>
            </p:cNvPr>
            <p:cNvSpPr/>
            <p:nvPr/>
          </p:nvSpPr>
          <p:spPr>
            <a:xfrm>
              <a:off x="2173501" y="1647713"/>
              <a:ext cx="2145" cy="4195"/>
            </a:xfrm>
            <a:custGeom>
              <a:avLst/>
              <a:gdLst/>
              <a:ahLst/>
              <a:cxnLst/>
              <a:rect l="l" t="t" r="r" b="b"/>
              <a:pathLst>
                <a:path w="158" h="309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5790;p77">
              <a:extLst>
                <a:ext uri="{FF2B5EF4-FFF2-40B4-BE49-F238E27FC236}">
                  <a16:creationId xmlns:a16="http://schemas.microsoft.com/office/drawing/2014/main" id="{F923187C-806C-0E69-8BE7-64D44FCEDAE2}"/>
                </a:ext>
              </a:extLst>
            </p:cNvPr>
            <p:cNvSpPr/>
            <p:nvPr/>
          </p:nvSpPr>
          <p:spPr>
            <a:xfrm>
              <a:off x="2208286" y="16483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5791;p77">
              <a:extLst>
                <a:ext uri="{FF2B5EF4-FFF2-40B4-BE49-F238E27FC236}">
                  <a16:creationId xmlns:a16="http://schemas.microsoft.com/office/drawing/2014/main" id="{DF788CA3-1D8E-A1F2-A952-3A28688B5102}"/>
                </a:ext>
              </a:extLst>
            </p:cNvPr>
            <p:cNvSpPr/>
            <p:nvPr/>
          </p:nvSpPr>
          <p:spPr>
            <a:xfrm>
              <a:off x="2208191" y="16483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5792;p77">
              <a:extLst>
                <a:ext uri="{FF2B5EF4-FFF2-40B4-BE49-F238E27FC236}">
                  <a16:creationId xmlns:a16="http://schemas.microsoft.com/office/drawing/2014/main" id="{C83EB316-1DA5-7123-6484-7A95541AB8BC}"/>
                </a:ext>
              </a:extLst>
            </p:cNvPr>
            <p:cNvSpPr/>
            <p:nvPr/>
          </p:nvSpPr>
          <p:spPr>
            <a:xfrm>
              <a:off x="2209956" y="164908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5793;p77">
              <a:extLst>
                <a:ext uri="{FF2B5EF4-FFF2-40B4-BE49-F238E27FC236}">
                  <a16:creationId xmlns:a16="http://schemas.microsoft.com/office/drawing/2014/main" id="{4ABBCB60-9D3A-E561-3578-A5A393F64365}"/>
                </a:ext>
              </a:extLst>
            </p:cNvPr>
            <p:cNvSpPr/>
            <p:nvPr/>
          </p:nvSpPr>
          <p:spPr>
            <a:xfrm>
              <a:off x="2209427" y="164889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5794;p77">
              <a:extLst>
                <a:ext uri="{FF2B5EF4-FFF2-40B4-BE49-F238E27FC236}">
                  <a16:creationId xmlns:a16="http://schemas.microsoft.com/office/drawing/2014/main" id="{C377576D-3A26-686D-4875-D27E4613BA21}"/>
                </a:ext>
              </a:extLst>
            </p:cNvPr>
            <p:cNvSpPr/>
            <p:nvPr/>
          </p:nvSpPr>
          <p:spPr>
            <a:xfrm>
              <a:off x="2208381" y="164847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5795;p77">
              <a:extLst>
                <a:ext uri="{FF2B5EF4-FFF2-40B4-BE49-F238E27FC236}">
                  <a16:creationId xmlns:a16="http://schemas.microsoft.com/office/drawing/2014/main" id="{9FE93F3A-0489-EDB2-E088-0848F95B3D8D}"/>
                </a:ext>
              </a:extLst>
            </p:cNvPr>
            <p:cNvSpPr/>
            <p:nvPr/>
          </p:nvSpPr>
          <p:spPr>
            <a:xfrm>
              <a:off x="2175632" y="1651895"/>
              <a:ext cx="638" cy="774"/>
            </a:xfrm>
            <a:custGeom>
              <a:avLst/>
              <a:gdLst/>
              <a:ahLst/>
              <a:cxnLst/>
              <a:rect l="l" t="t" r="r" b="b"/>
              <a:pathLst>
                <a:path w="47" h="57" extrusionOk="0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5796;p77">
              <a:extLst>
                <a:ext uri="{FF2B5EF4-FFF2-40B4-BE49-F238E27FC236}">
                  <a16:creationId xmlns:a16="http://schemas.microsoft.com/office/drawing/2014/main" id="{9320C225-1926-A615-9E21-70862F4592A9}"/>
                </a:ext>
              </a:extLst>
            </p:cNvPr>
            <p:cNvSpPr/>
            <p:nvPr/>
          </p:nvSpPr>
          <p:spPr>
            <a:xfrm>
              <a:off x="2208531" y="164851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5797;p77">
              <a:extLst>
                <a:ext uri="{FF2B5EF4-FFF2-40B4-BE49-F238E27FC236}">
                  <a16:creationId xmlns:a16="http://schemas.microsoft.com/office/drawing/2014/main" id="{28F47984-7FBB-A88B-C758-82CC84A1CF1F}"/>
                </a:ext>
              </a:extLst>
            </p:cNvPr>
            <p:cNvSpPr/>
            <p:nvPr/>
          </p:nvSpPr>
          <p:spPr>
            <a:xfrm>
              <a:off x="2208816" y="16486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5798;p77">
              <a:extLst>
                <a:ext uri="{FF2B5EF4-FFF2-40B4-BE49-F238E27FC236}">
                  <a16:creationId xmlns:a16="http://schemas.microsoft.com/office/drawing/2014/main" id="{C1B6E62D-855A-3FFE-741D-0ED8EB415F38}"/>
                </a:ext>
              </a:extLst>
            </p:cNvPr>
            <p:cNvSpPr/>
            <p:nvPr/>
          </p:nvSpPr>
          <p:spPr>
            <a:xfrm>
              <a:off x="2209047" y="1648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5799;p77">
              <a:extLst>
                <a:ext uri="{FF2B5EF4-FFF2-40B4-BE49-F238E27FC236}">
                  <a16:creationId xmlns:a16="http://schemas.microsoft.com/office/drawing/2014/main" id="{B4FFE492-4148-E414-4124-D0B62969C744}"/>
                </a:ext>
              </a:extLst>
            </p:cNvPr>
            <p:cNvSpPr/>
            <p:nvPr/>
          </p:nvSpPr>
          <p:spPr>
            <a:xfrm>
              <a:off x="2175402" y="1651515"/>
              <a:ext cx="530" cy="720"/>
            </a:xfrm>
            <a:custGeom>
              <a:avLst/>
              <a:gdLst/>
              <a:ahLst/>
              <a:cxnLst/>
              <a:rect l="l" t="t" r="r" b="b"/>
              <a:pathLst>
                <a:path w="39" h="53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5800;p77">
              <a:extLst>
                <a:ext uri="{FF2B5EF4-FFF2-40B4-BE49-F238E27FC236}">
                  <a16:creationId xmlns:a16="http://schemas.microsoft.com/office/drawing/2014/main" id="{BB76B07E-18DC-2CA5-0834-395047211E7E}"/>
                </a:ext>
              </a:extLst>
            </p:cNvPr>
            <p:cNvSpPr/>
            <p:nvPr/>
          </p:nvSpPr>
          <p:spPr>
            <a:xfrm>
              <a:off x="2174492" y="16463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5801;p77">
              <a:extLst>
                <a:ext uri="{FF2B5EF4-FFF2-40B4-BE49-F238E27FC236}">
                  <a16:creationId xmlns:a16="http://schemas.microsoft.com/office/drawing/2014/main" id="{1CD1E1F5-0629-4025-A6F9-BABC7170D731}"/>
                </a:ext>
              </a:extLst>
            </p:cNvPr>
            <p:cNvSpPr/>
            <p:nvPr/>
          </p:nvSpPr>
          <p:spPr>
            <a:xfrm>
              <a:off x="2174356" y="16464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5802;p77">
              <a:extLst>
                <a:ext uri="{FF2B5EF4-FFF2-40B4-BE49-F238E27FC236}">
                  <a16:creationId xmlns:a16="http://schemas.microsoft.com/office/drawing/2014/main" id="{56835188-D02A-EDA7-9390-EFC89AD11AC4}"/>
                </a:ext>
              </a:extLst>
            </p:cNvPr>
            <p:cNvSpPr/>
            <p:nvPr/>
          </p:nvSpPr>
          <p:spPr>
            <a:xfrm>
              <a:off x="2174166" y="16466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5803;p77">
              <a:extLst>
                <a:ext uri="{FF2B5EF4-FFF2-40B4-BE49-F238E27FC236}">
                  <a16:creationId xmlns:a16="http://schemas.microsoft.com/office/drawing/2014/main" id="{DAB32B8C-C88D-327D-2921-AEDDAF721D4F}"/>
                </a:ext>
              </a:extLst>
            </p:cNvPr>
            <p:cNvSpPr/>
            <p:nvPr/>
          </p:nvSpPr>
          <p:spPr>
            <a:xfrm>
              <a:off x="2174587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5804;p77">
              <a:extLst>
                <a:ext uri="{FF2B5EF4-FFF2-40B4-BE49-F238E27FC236}">
                  <a16:creationId xmlns:a16="http://schemas.microsoft.com/office/drawing/2014/main" id="{AEC858C0-AD72-176C-49B6-8DC106689731}"/>
                </a:ext>
              </a:extLst>
            </p:cNvPr>
            <p:cNvSpPr/>
            <p:nvPr/>
          </p:nvSpPr>
          <p:spPr>
            <a:xfrm>
              <a:off x="2173732" y="16472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5805;p77">
              <a:extLst>
                <a:ext uri="{FF2B5EF4-FFF2-40B4-BE49-F238E27FC236}">
                  <a16:creationId xmlns:a16="http://schemas.microsoft.com/office/drawing/2014/main" id="{6366D828-8D39-453C-FDB7-3AC9D4912851}"/>
                </a:ext>
              </a:extLst>
            </p:cNvPr>
            <p:cNvSpPr/>
            <p:nvPr/>
          </p:nvSpPr>
          <p:spPr>
            <a:xfrm>
              <a:off x="2173976" y="16468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5806;p77">
              <a:extLst>
                <a:ext uri="{FF2B5EF4-FFF2-40B4-BE49-F238E27FC236}">
                  <a16:creationId xmlns:a16="http://schemas.microsoft.com/office/drawing/2014/main" id="{5CEEB4D1-3A0F-86A4-35AF-1036550BA052}"/>
                </a:ext>
              </a:extLst>
            </p:cNvPr>
            <p:cNvSpPr/>
            <p:nvPr/>
          </p:nvSpPr>
          <p:spPr>
            <a:xfrm>
              <a:off x="2182910" y="1641345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5807;p77">
              <a:extLst>
                <a:ext uri="{FF2B5EF4-FFF2-40B4-BE49-F238E27FC236}">
                  <a16:creationId xmlns:a16="http://schemas.microsoft.com/office/drawing/2014/main" id="{5EFE661D-970D-958F-D726-B0633104A5AC}"/>
                </a:ext>
              </a:extLst>
            </p:cNvPr>
            <p:cNvSpPr/>
            <p:nvPr/>
          </p:nvSpPr>
          <p:spPr>
            <a:xfrm>
              <a:off x="2174682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5808;p77">
              <a:extLst>
                <a:ext uri="{FF2B5EF4-FFF2-40B4-BE49-F238E27FC236}">
                  <a16:creationId xmlns:a16="http://schemas.microsoft.com/office/drawing/2014/main" id="{97730D23-7781-69FD-BA47-562AC1F93014}"/>
                </a:ext>
              </a:extLst>
            </p:cNvPr>
            <p:cNvSpPr/>
            <p:nvPr/>
          </p:nvSpPr>
          <p:spPr>
            <a:xfrm>
              <a:off x="2185517" y="1639390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5809;p77">
              <a:extLst>
                <a:ext uri="{FF2B5EF4-FFF2-40B4-BE49-F238E27FC236}">
                  <a16:creationId xmlns:a16="http://schemas.microsoft.com/office/drawing/2014/main" id="{7A67B801-DB42-FFD5-F374-228735251EBC}"/>
                </a:ext>
              </a:extLst>
            </p:cNvPr>
            <p:cNvSpPr/>
            <p:nvPr/>
          </p:nvSpPr>
          <p:spPr>
            <a:xfrm>
              <a:off x="2184906" y="1639635"/>
              <a:ext cx="489" cy="339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5810;p77">
              <a:extLst>
                <a:ext uri="{FF2B5EF4-FFF2-40B4-BE49-F238E27FC236}">
                  <a16:creationId xmlns:a16="http://schemas.microsoft.com/office/drawing/2014/main" id="{82E07EC5-2427-03F3-DD7C-B9A81D86D4C9}"/>
                </a:ext>
              </a:extLst>
            </p:cNvPr>
            <p:cNvSpPr/>
            <p:nvPr/>
          </p:nvSpPr>
          <p:spPr>
            <a:xfrm>
              <a:off x="2173501" y="16477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5811;p77">
              <a:extLst>
                <a:ext uri="{FF2B5EF4-FFF2-40B4-BE49-F238E27FC236}">
                  <a16:creationId xmlns:a16="http://schemas.microsoft.com/office/drawing/2014/main" id="{C7469F8B-7493-B572-737C-104DA76D54D1}"/>
                </a:ext>
              </a:extLst>
            </p:cNvPr>
            <p:cNvSpPr/>
            <p:nvPr/>
          </p:nvSpPr>
          <p:spPr>
            <a:xfrm>
              <a:off x="2184376" y="1640056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5812;p77">
              <a:extLst>
                <a:ext uri="{FF2B5EF4-FFF2-40B4-BE49-F238E27FC236}">
                  <a16:creationId xmlns:a16="http://schemas.microsoft.com/office/drawing/2014/main" id="{1575F018-189C-E6C9-0188-2876CF15C41E}"/>
                </a:ext>
              </a:extLst>
            </p:cNvPr>
            <p:cNvSpPr/>
            <p:nvPr/>
          </p:nvSpPr>
          <p:spPr>
            <a:xfrm>
              <a:off x="2182380" y="164182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5813;p77">
              <a:extLst>
                <a:ext uri="{FF2B5EF4-FFF2-40B4-BE49-F238E27FC236}">
                  <a16:creationId xmlns:a16="http://schemas.microsoft.com/office/drawing/2014/main" id="{CE81FE6C-D297-7AC6-8A94-B478A1B4D645}"/>
                </a:ext>
              </a:extLst>
            </p:cNvPr>
            <p:cNvSpPr/>
            <p:nvPr/>
          </p:nvSpPr>
          <p:spPr>
            <a:xfrm>
              <a:off x="2183860" y="1640490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5814;p77">
              <a:extLst>
                <a:ext uri="{FF2B5EF4-FFF2-40B4-BE49-F238E27FC236}">
                  <a16:creationId xmlns:a16="http://schemas.microsoft.com/office/drawing/2014/main" id="{A17870FE-2144-B19B-14C8-6E032EC0BA9E}"/>
                </a:ext>
              </a:extLst>
            </p:cNvPr>
            <p:cNvSpPr/>
            <p:nvPr/>
          </p:nvSpPr>
          <p:spPr>
            <a:xfrm>
              <a:off x="2183385" y="1640911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5815;p77">
              <a:extLst>
                <a:ext uri="{FF2B5EF4-FFF2-40B4-BE49-F238E27FC236}">
                  <a16:creationId xmlns:a16="http://schemas.microsoft.com/office/drawing/2014/main" id="{E9EC3CA6-26DF-0671-FE04-24D0116B9F3D}"/>
                </a:ext>
              </a:extLst>
            </p:cNvPr>
            <p:cNvSpPr/>
            <p:nvPr/>
          </p:nvSpPr>
          <p:spPr>
            <a:xfrm>
              <a:off x="2173501" y="1647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5816;p77">
              <a:extLst>
                <a:ext uri="{FF2B5EF4-FFF2-40B4-BE49-F238E27FC236}">
                  <a16:creationId xmlns:a16="http://schemas.microsoft.com/office/drawing/2014/main" id="{477CA505-1DF6-7580-5BAB-31BF8D01399E}"/>
                </a:ext>
              </a:extLst>
            </p:cNvPr>
            <p:cNvSpPr/>
            <p:nvPr/>
          </p:nvSpPr>
          <p:spPr>
            <a:xfrm>
              <a:off x="1977808" y="1708880"/>
              <a:ext cx="22865" cy="43584"/>
            </a:xfrm>
            <a:custGeom>
              <a:avLst/>
              <a:gdLst/>
              <a:ahLst/>
              <a:cxnLst/>
              <a:rect l="l" t="t" r="r" b="b"/>
              <a:pathLst>
                <a:path w="1684" h="3210" extrusionOk="0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5817;p77">
              <a:extLst>
                <a:ext uri="{FF2B5EF4-FFF2-40B4-BE49-F238E27FC236}">
                  <a16:creationId xmlns:a16="http://schemas.microsoft.com/office/drawing/2014/main" id="{ACFCB397-4F7C-4DB9-134D-3A715B05E167}"/>
                </a:ext>
              </a:extLst>
            </p:cNvPr>
            <p:cNvSpPr/>
            <p:nvPr/>
          </p:nvSpPr>
          <p:spPr>
            <a:xfrm>
              <a:off x="2073964" y="1600939"/>
              <a:ext cx="27440" cy="23163"/>
            </a:xfrm>
            <a:custGeom>
              <a:avLst/>
              <a:gdLst/>
              <a:ahLst/>
              <a:cxnLst/>
              <a:rect l="l" t="t" r="r" b="b"/>
              <a:pathLst>
                <a:path w="2021" h="1706" extrusionOk="0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5818;p77">
              <a:extLst>
                <a:ext uri="{FF2B5EF4-FFF2-40B4-BE49-F238E27FC236}">
                  <a16:creationId xmlns:a16="http://schemas.microsoft.com/office/drawing/2014/main" id="{C05E260B-69AE-40CF-24EA-65CFC41E035F}"/>
                </a:ext>
              </a:extLst>
            </p:cNvPr>
            <p:cNvSpPr/>
            <p:nvPr/>
          </p:nvSpPr>
          <p:spPr>
            <a:xfrm>
              <a:off x="2092647" y="1634489"/>
              <a:ext cx="2865" cy="4114"/>
            </a:xfrm>
            <a:custGeom>
              <a:avLst/>
              <a:gdLst/>
              <a:ahLst/>
              <a:cxnLst/>
              <a:rect l="l" t="t" r="r" b="b"/>
              <a:pathLst>
                <a:path w="211" h="303" extrusionOk="0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5819;p77">
              <a:extLst>
                <a:ext uri="{FF2B5EF4-FFF2-40B4-BE49-F238E27FC236}">
                  <a16:creationId xmlns:a16="http://schemas.microsoft.com/office/drawing/2014/main" id="{B3E2833D-9F0B-7B6A-4B36-09AC2BB0757A}"/>
                </a:ext>
              </a:extLst>
            </p:cNvPr>
            <p:cNvSpPr/>
            <p:nvPr/>
          </p:nvSpPr>
          <p:spPr>
            <a:xfrm>
              <a:off x="2068873" y="1620273"/>
              <a:ext cx="26014" cy="18194"/>
            </a:xfrm>
            <a:custGeom>
              <a:avLst/>
              <a:gdLst/>
              <a:ahLst/>
              <a:cxnLst/>
              <a:rect l="l" t="t" r="r" b="b"/>
              <a:pathLst>
                <a:path w="1916" h="1340" extrusionOk="0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5820;p77">
              <a:extLst>
                <a:ext uri="{FF2B5EF4-FFF2-40B4-BE49-F238E27FC236}">
                  <a16:creationId xmlns:a16="http://schemas.microsoft.com/office/drawing/2014/main" id="{716BD407-357B-CC73-11F8-C932CCA9CB20}"/>
                </a:ext>
              </a:extLst>
            </p:cNvPr>
            <p:cNvSpPr/>
            <p:nvPr/>
          </p:nvSpPr>
          <p:spPr>
            <a:xfrm>
              <a:off x="2073244" y="162304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5821;p77">
              <a:extLst>
                <a:ext uri="{FF2B5EF4-FFF2-40B4-BE49-F238E27FC236}">
                  <a16:creationId xmlns:a16="http://schemas.microsoft.com/office/drawing/2014/main" id="{D59185EE-C1B8-33B6-1B4D-55055C66EF0F}"/>
                </a:ext>
              </a:extLst>
            </p:cNvPr>
            <p:cNvSpPr/>
            <p:nvPr/>
          </p:nvSpPr>
          <p:spPr>
            <a:xfrm>
              <a:off x="2091547" y="1625134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5822;p77">
              <a:extLst>
                <a:ext uri="{FF2B5EF4-FFF2-40B4-BE49-F238E27FC236}">
                  <a16:creationId xmlns:a16="http://schemas.microsoft.com/office/drawing/2014/main" id="{BDAC3395-A3FD-76B5-52C3-18E02CD55ACD}"/>
                </a:ext>
              </a:extLst>
            </p:cNvPr>
            <p:cNvSpPr/>
            <p:nvPr/>
          </p:nvSpPr>
          <p:spPr>
            <a:xfrm>
              <a:off x="2074480" y="16233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5823;p77">
              <a:extLst>
                <a:ext uri="{FF2B5EF4-FFF2-40B4-BE49-F238E27FC236}">
                  <a16:creationId xmlns:a16="http://schemas.microsoft.com/office/drawing/2014/main" id="{BF46B8B3-0DC6-2706-2105-77D1BD61F445}"/>
                </a:ext>
              </a:extLst>
            </p:cNvPr>
            <p:cNvSpPr/>
            <p:nvPr/>
          </p:nvSpPr>
          <p:spPr>
            <a:xfrm>
              <a:off x="2072769" y="162285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5824;p77">
              <a:extLst>
                <a:ext uri="{FF2B5EF4-FFF2-40B4-BE49-F238E27FC236}">
                  <a16:creationId xmlns:a16="http://schemas.microsoft.com/office/drawing/2014/main" id="{A4A67DF1-BBB1-1F21-38A0-AB8396E42EB8}"/>
                </a:ext>
              </a:extLst>
            </p:cNvPr>
            <p:cNvSpPr/>
            <p:nvPr/>
          </p:nvSpPr>
          <p:spPr>
            <a:xfrm>
              <a:off x="2072253" y="162260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5825;p77">
              <a:extLst>
                <a:ext uri="{FF2B5EF4-FFF2-40B4-BE49-F238E27FC236}">
                  <a16:creationId xmlns:a16="http://schemas.microsoft.com/office/drawing/2014/main" id="{A4B6DD2F-EBFB-42DB-3F3B-AA54F72BADC1}"/>
                </a:ext>
              </a:extLst>
            </p:cNvPr>
            <p:cNvSpPr/>
            <p:nvPr/>
          </p:nvSpPr>
          <p:spPr>
            <a:xfrm>
              <a:off x="2074005" y="162327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5826;p77">
              <a:extLst>
                <a:ext uri="{FF2B5EF4-FFF2-40B4-BE49-F238E27FC236}">
                  <a16:creationId xmlns:a16="http://schemas.microsoft.com/office/drawing/2014/main" id="{E9AD9FD7-0680-3EFD-4EB4-05C96F55439A}"/>
                </a:ext>
              </a:extLst>
            </p:cNvPr>
            <p:cNvSpPr/>
            <p:nvPr/>
          </p:nvSpPr>
          <p:spPr>
            <a:xfrm>
              <a:off x="2073679" y="16231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5827;p77">
              <a:extLst>
                <a:ext uri="{FF2B5EF4-FFF2-40B4-BE49-F238E27FC236}">
                  <a16:creationId xmlns:a16="http://schemas.microsoft.com/office/drawing/2014/main" id="{2B473BA2-3BB8-5964-C921-4885CA9845BD}"/>
                </a:ext>
              </a:extLst>
            </p:cNvPr>
            <p:cNvSpPr/>
            <p:nvPr/>
          </p:nvSpPr>
          <p:spPr>
            <a:xfrm>
              <a:off x="2074249" y="162332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5828;p77">
              <a:extLst>
                <a:ext uri="{FF2B5EF4-FFF2-40B4-BE49-F238E27FC236}">
                  <a16:creationId xmlns:a16="http://schemas.microsoft.com/office/drawing/2014/main" id="{7440B3E2-624B-11D9-65F7-0BB4F6A982A3}"/>
                </a:ext>
              </a:extLst>
            </p:cNvPr>
            <p:cNvSpPr/>
            <p:nvPr/>
          </p:nvSpPr>
          <p:spPr>
            <a:xfrm>
              <a:off x="2092212" y="1625745"/>
              <a:ext cx="638" cy="543"/>
            </a:xfrm>
            <a:custGeom>
              <a:avLst/>
              <a:gdLst/>
              <a:ahLst/>
              <a:cxnLst/>
              <a:rect l="l" t="t" r="r" b="b"/>
              <a:pathLst>
                <a:path w="47" h="40" extrusionOk="0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5829;p77">
              <a:extLst>
                <a:ext uri="{FF2B5EF4-FFF2-40B4-BE49-F238E27FC236}">
                  <a16:creationId xmlns:a16="http://schemas.microsoft.com/office/drawing/2014/main" id="{DBE04CFC-4658-A324-BA29-BA29970773C8}"/>
                </a:ext>
              </a:extLst>
            </p:cNvPr>
            <p:cNvSpPr/>
            <p:nvPr/>
          </p:nvSpPr>
          <p:spPr>
            <a:xfrm>
              <a:off x="2091031" y="16357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5830;p77">
              <a:extLst>
                <a:ext uri="{FF2B5EF4-FFF2-40B4-BE49-F238E27FC236}">
                  <a16:creationId xmlns:a16="http://schemas.microsoft.com/office/drawing/2014/main" id="{062C0B4F-7D51-E175-95BE-F21712E8ADE4}"/>
                </a:ext>
              </a:extLst>
            </p:cNvPr>
            <p:cNvSpPr/>
            <p:nvPr/>
          </p:nvSpPr>
          <p:spPr>
            <a:xfrm>
              <a:off x="2091167" y="163520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5831;p77">
              <a:extLst>
                <a:ext uri="{FF2B5EF4-FFF2-40B4-BE49-F238E27FC236}">
                  <a16:creationId xmlns:a16="http://schemas.microsoft.com/office/drawing/2014/main" id="{B3E03A7B-7228-5B64-EAE1-7719813F3E8D}"/>
                </a:ext>
              </a:extLst>
            </p:cNvPr>
            <p:cNvSpPr/>
            <p:nvPr/>
          </p:nvSpPr>
          <p:spPr>
            <a:xfrm>
              <a:off x="2091547" y="16343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5832;p77">
              <a:extLst>
                <a:ext uri="{FF2B5EF4-FFF2-40B4-BE49-F238E27FC236}">
                  <a16:creationId xmlns:a16="http://schemas.microsoft.com/office/drawing/2014/main" id="{A97F8519-EF5E-0E49-1FC3-A61FD0EBDA77}"/>
                </a:ext>
              </a:extLst>
            </p:cNvPr>
            <p:cNvSpPr/>
            <p:nvPr/>
          </p:nvSpPr>
          <p:spPr>
            <a:xfrm>
              <a:off x="2092362" y="16332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5833;p77">
              <a:extLst>
                <a:ext uri="{FF2B5EF4-FFF2-40B4-BE49-F238E27FC236}">
                  <a16:creationId xmlns:a16="http://schemas.microsoft.com/office/drawing/2014/main" id="{3C468586-5A7B-3564-949D-3B82A9E6BAB5}"/>
                </a:ext>
              </a:extLst>
            </p:cNvPr>
            <p:cNvSpPr/>
            <p:nvPr/>
          </p:nvSpPr>
          <p:spPr>
            <a:xfrm>
              <a:off x="2092117" y="16335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5834;p77">
              <a:extLst>
                <a:ext uri="{FF2B5EF4-FFF2-40B4-BE49-F238E27FC236}">
                  <a16:creationId xmlns:a16="http://schemas.microsoft.com/office/drawing/2014/main" id="{4059CD37-425D-BAEC-BE7B-91144118E3D0}"/>
                </a:ext>
              </a:extLst>
            </p:cNvPr>
            <p:cNvSpPr/>
            <p:nvPr/>
          </p:nvSpPr>
          <p:spPr>
            <a:xfrm>
              <a:off x="2092647" y="16329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5835;p77">
              <a:extLst>
                <a:ext uri="{FF2B5EF4-FFF2-40B4-BE49-F238E27FC236}">
                  <a16:creationId xmlns:a16="http://schemas.microsoft.com/office/drawing/2014/main" id="{127D4F36-A642-352E-3FBB-CD5F9E67939C}"/>
                </a:ext>
              </a:extLst>
            </p:cNvPr>
            <p:cNvSpPr/>
            <p:nvPr/>
          </p:nvSpPr>
          <p:spPr>
            <a:xfrm>
              <a:off x="2091832" y="163397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5836;p77">
              <a:extLst>
                <a:ext uri="{FF2B5EF4-FFF2-40B4-BE49-F238E27FC236}">
                  <a16:creationId xmlns:a16="http://schemas.microsoft.com/office/drawing/2014/main" id="{A1EDF524-CB81-DF09-C0B1-FE5EA27D4225}"/>
                </a:ext>
              </a:extLst>
            </p:cNvPr>
            <p:cNvSpPr/>
            <p:nvPr/>
          </p:nvSpPr>
          <p:spPr>
            <a:xfrm>
              <a:off x="2090746" y="1637734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5837;p77">
              <a:extLst>
                <a:ext uri="{FF2B5EF4-FFF2-40B4-BE49-F238E27FC236}">
                  <a16:creationId xmlns:a16="http://schemas.microsoft.com/office/drawing/2014/main" id="{51164F99-0973-2DEB-E7BF-27441C6A10C3}"/>
                </a:ext>
              </a:extLst>
            </p:cNvPr>
            <p:cNvSpPr/>
            <p:nvPr/>
          </p:nvSpPr>
          <p:spPr>
            <a:xfrm>
              <a:off x="2093448" y="163226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5838;p77">
              <a:extLst>
                <a:ext uri="{FF2B5EF4-FFF2-40B4-BE49-F238E27FC236}">
                  <a16:creationId xmlns:a16="http://schemas.microsoft.com/office/drawing/2014/main" id="{02AA9F46-FD54-22C4-9452-0958938865A8}"/>
                </a:ext>
              </a:extLst>
            </p:cNvPr>
            <p:cNvSpPr/>
            <p:nvPr/>
          </p:nvSpPr>
          <p:spPr>
            <a:xfrm>
              <a:off x="2090936" y="163625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5839;p77">
              <a:extLst>
                <a:ext uri="{FF2B5EF4-FFF2-40B4-BE49-F238E27FC236}">
                  <a16:creationId xmlns:a16="http://schemas.microsoft.com/office/drawing/2014/main" id="{64C1B690-F793-7036-6F16-09B8038D510C}"/>
                </a:ext>
              </a:extLst>
            </p:cNvPr>
            <p:cNvSpPr/>
            <p:nvPr/>
          </p:nvSpPr>
          <p:spPr>
            <a:xfrm>
              <a:off x="2090841" y="163691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5840;p77">
              <a:extLst>
                <a:ext uri="{FF2B5EF4-FFF2-40B4-BE49-F238E27FC236}">
                  <a16:creationId xmlns:a16="http://schemas.microsoft.com/office/drawing/2014/main" id="{EB0311A4-7591-C066-9E82-F23C5EFCB820}"/>
                </a:ext>
              </a:extLst>
            </p:cNvPr>
            <p:cNvSpPr/>
            <p:nvPr/>
          </p:nvSpPr>
          <p:spPr>
            <a:xfrm>
              <a:off x="2091357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5841;p77">
              <a:extLst>
                <a:ext uri="{FF2B5EF4-FFF2-40B4-BE49-F238E27FC236}">
                  <a16:creationId xmlns:a16="http://schemas.microsoft.com/office/drawing/2014/main" id="{C86C897D-BCA7-5E4A-AFC6-B80C14D41196}"/>
                </a:ext>
              </a:extLst>
            </p:cNvPr>
            <p:cNvSpPr/>
            <p:nvPr/>
          </p:nvSpPr>
          <p:spPr>
            <a:xfrm>
              <a:off x="2093163" y="163245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5842;p77">
              <a:extLst>
                <a:ext uri="{FF2B5EF4-FFF2-40B4-BE49-F238E27FC236}">
                  <a16:creationId xmlns:a16="http://schemas.microsoft.com/office/drawing/2014/main" id="{899A8BAE-D798-DB95-3885-6572C92DD53A}"/>
                </a:ext>
              </a:extLst>
            </p:cNvPr>
            <p:cNvSpPr/>
            <p:nvPr/>
          </p:nvSpPr>
          <p:spPr>
            <a:xfrm>
              <a:off x="2092878" y="16326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5843;p77">
              <a:extLst>
                <a:ext uri="{FF2B5EF4-FFF2-40B4-BE49-F238E27FC236}">
                  <a16:creationId xmlns:a16="http://schemas.microsoft.com/office/drawing/2014/main" id="{E4B27967-B080-6738-11A8-E61DA709AAB0}"/>
                </a:ext>
              </a:extLst>
            </p:cNvPr>
            <p:cNvSpPr/>
            <p:nvPr/>
          </p:nvSpPr>
          <p:spPr>
            <a:xfrm>
              <a:off x="2199162" y="1650755"/>
              <a:ext cx="65131" cy="41439"/>
            </a:xfrm>
            <a:custGeom>
              <a:avLst/>
              <a:gdLst/>
              <a:ahLst/>
              <a:cxnLst/>
              <a:rect l="l" t="t" r="r" b="b"/>
              <a:pathLst>
                <a:path w="4797" h="3052" extrusionOk="0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5844;p77">
              <a:extLst>
                <a:ext uri="{FF2B5EF4-FFF2-40B4-BE49-F238E27FC236}">
                  <a16:creationId xmlns:a16="http://schemas.microsoft.com/office/drawing/2014/main" id="{7A1A4E96-2045-70D1-B72B-3C4EEFF68F0F}"/>
                </a:ext>
              </a:extLst>
            </p:cNvPr>
            <p:cNvSpPr/>
            <p:nvPr/>
          </p:nvSpPr>
          <p:spPr>
            <a:xfrm>
              <a:off x="2215795" y="1653321"/>
              <a:ext cx="353" cy="720"/>
            </a:xfrm>
            <a:custGeom>
              <a:avLst/>
              <a:gdLst/>
              <a:ahLst/>
              <a:cxnLst/>
              <a:rect l="l" t="t" r="r" b="b"/>
              <a:pathLst>
                <a:path w="26" h="53" extrusionOk="0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5845;p77">
              <a:extLst>
                <a:ext uri="{FF2B5EF4-FFF2-40B4-BE49-F238E27FC236}">
                  <a16:creationId xmlns:a16="http://schemas.microsoft.com/office/drawing/2014/main" id="{BF3EF9B2-2364-0213-6939-C508FF5D76A8}"/>
                </a:ext>
              </a:extLst>
            </p:cNvPr>
            <p:cNvSpPr/>
            <p:nvPr/>
          </p:nvSpPr>
          <p:spPr>
            <a:xfrm>
              <a:off x="2214654" y="1654841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5846;p77">
              <a:extLst>
                <a:ext uri="{FF2B5EF4-FFF2-40B4-BE49-F238E27FC236}">
                  <a16:creationId xmlns:a16="http://schemas.microsoft.com/office/drawing/2014/main" id="{AF6223CF-B817-A692-71F0-A5C45326D989}"/>
                </a:ext>
              </a:extLst>
            </p:cNvPr>
            <p:cNvSpPr/>
            <p:nvPr/>
          </p:nvSpPr>
          <p:spPr>
            <a:xfrm>
              <a:off x="2199108" y="1671623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5847;p77">
              <a:extLst>
                <a:ext uri="{FF2B5EF4-FFF2-40B4-BE49-F238E27FC236}">
                  <a16:creationId xmlns:a16="http://schemas.microsoft.com/office/drawing/2014/main" id="{A1D18FE0-91B2-CC05-71A8-658DB8AB38B2}"/>
                </a:ext>
              </a:extLst>
            </p:cNvPr>
            <p:cNvSpPr/>
            <p:nvPr/>
          </p:nvSpPr>
          <p:spPr>
            <a:xfrm>
              <a:off x="2215319" y="165450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5848;p77">
              <a:extLst>
                <a:ext uri="{FF2B5EF4-FFF2-40B4-BE49-F238E27FC236}">
                  <a16:creationId xmlns:a16="http://schemas.microsoft.com/office/drawing/2014/main" id="{7A1896E4-FF19-F467-550D-86DAF373E6AD}"/>
                </a:ext>
              </a:extLst>
            </p:cNvPr>
            <p:cNvSpPr/>
            <p:nvPr/>
          </p:nvSpPr>
          <p:spPr>
            <a:xfrm>
              <a:off x="2213948" y="1655127"/>
              <a:ext cx="679" cy="434"/>
            </a:xfrm>
            <a:custGeom>
              <a:avLst/>
              <a:gdLst/>
              <a:ahLst/>
              <a:cxnLst/>
              <a:rect l="l" t="t" r="r" b="b"/>
              <a:pathLst>
                <a:path w="50" h="32" extrusionOk="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5849;p77">
              <a:extLst>
                <a:ext uri="{FF2B5EF4-FFF2-40B4-BE49-F238E27FC236}">
                  <a16:creationId xmlns:a16="http://schemas.microsoft.com/office/drawing/2014/main" id="{6CB633E7-5470-B8D3-0BA3-C57ADDCFA8A7}"/>
                </a:ext>
              </a:extLst>
            </p:cNvPr>
            <p:cNvSpPr/>
            <p:nvPr/>
          </p:nvSpPr>
          <p:spPr>
            <a:xfrm>
              <a:off x="2215659" y="165412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5850;p77">
              <a:extLst>
                <a:ext uri="{FF2B5EF4-FFF2-40B4-BE49-F238E27FC236}">
                  <a16:creationId xmlns:a16="http://schemas.microsoft.com/office/drawing/2014/main" id="{312A7C70-B793-0A9D-6DC7-61EA58D60397}"/>
                </a:ext>
              </a:extLst>
            </p:cNvPr>
            <p:cNvSpPr/>
            <p:nvPr/>
          </p:nvSpPr>
          <p:spPr>
            <a:xfrm>
              <a:off x="2245977" y="1649234"/>
              <a:ext cx="20746" cy="26205"/>
            </a:xfrm>
            <a:custGeom>
              <a:avLst/>
              <a:gdLst/>
              <a:ahLst/>
              <a:cxnLst/>
              <a:rect l="l" t="t" r="r" b="b"/>
              <a:pathLst>
                <a:path w="1528" h="1930" extrusionOk="0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5851;p77">
              <a:extLst>
                <a:ext uri="{FF2B5EF4-FFF2-40B4-BE49-F238E27FC236}">
                  <a16:creationId xmlns:a16="http://schemas.microsoft.com/office/drawing/2014/main" id="{C529AF31-F8A7-D82B-B25C-E08ABF95C506}"/>
                </a:ext>
              </a:extLst>
            </p:cNvPr>
            <p:cNvSpPr/>
            <p:nvPr/>
          </p:nvSpPr>
          <p:spPr>
            <a:xfrm>
              <a:off x="2249548" y="165649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5852;p77">
              <a:extLst>
                <a:ext uri="{FF2B5EF4-FFF2-40B4-BE49-F238E27FC236}">
                  <a16:creationId xmlns:a16="http://schemas.microsoft.com/office/drawing/2014/main" id="{A4B59037-F74B-090C-0A47-4C1999AC3690}"/>
                </a:ext>
              </a:extLst>
            </p:cNvPr>
            <p:cNvSpPr/>
            <p:nvPr/>
          </p:nvSpPr>
          <p:spPr>
            <a:xfrm>
              <a:off x="2249304" y="1656172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5853;p77">
              <a:extLst>
                <a:ext uri="{FF2B5EF4-FFF2-40B4-BE49-F238E27FC236}">
                  <a16:creationId xmlns:a16="http://schemas.microsoft.com/office/drawing/2014/main" id="{C3EF8402-9AC5-E869-3637-1AA63FEFDE44}"/>
                </a:ext>
              </a:extLst>
            </p:cNvPr>
            <p:cNvSpPr/>
            <p:nvPr/>
          </p:nvSpPr>
          <p:spPr>
            <a:xfrm>
              <a:off x="2254776" y="1673714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5854;p77">
              <a:extLst>
                <a:ext uri="{FF2B5EF4-FFF2-40B4-BE49-F238E27FC236}">
                  <a16:creationId xmlns:a16="http://schemas.microsoft.com/office/drawing/2014/main" id="{53E6DBDA-4342-A8FF-54CE-D4B9CBA6D3BB}"/>
                </a:ext>
              </a:extLst>
            </p:cNvPr>
            <p:cNvSpPr/>
            <p:nvPr/>
          </p:nvSpPr>
          <p:spPr>
            <a:xfrm>
              <a:off x="2254626" y="1673144"/>
              <a:ext cx="163" cy="625"/>
            </a:xfrm>
            <a:custGeom>
              <a:avLst/>
              <a:gdLst/>
              <a:ahLst/>
              <a:cxnLst/>
              <a:rect l="l" t="t" r="r" b="b"/>
              <a:pathLst>
                <a:path w="12" h="46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5855;p77">
              <a:extLst>
                <a:ext uri="{FF2B5EF4-FFF2-40B4-BE49-F238E27FC236}">
                  <a16:creationId xmlns:a16="http://schemas.microsoft.com/office/drawing/2014/main" id="{A86B2B01-051B-4FCB-8663-833CE29E3B64}"/>
                </a:ext>
              </a:extLst>
            </p:cNvPr>
            <p:cNvSpPr/>
            <p:nvPr/>
          </p:nvSpPr>
          <p:spPr>
            <a:xfrm>
              <a:off x="2255251" y="1674950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5856;p77">
              <a:extLst>
                <a:ext uri="{FF2B5EF4-FFF2-40B4-BE49-F238E27FC236}">
                  <a16:creationId xmlns:a16="http://schemas.microsoft.com/office/drawing/2014/main" id="{081EF60B-6804-54E7-43AB-D3DD0FD9A6C0}"/>
                </a:ext>
              </a:extLst>
            </p:cNvPr>
            <p:cNvSpPr/>
            <p:nvPr/>
          </p:nvSpPr>
          <p:spPr>
            <a:xfrm>
              <a:off x="2254531" y="167247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5857;p77">
              <a:extLst>
                <a:ext uri="{FF2B5EF4-FFF2-40B4-BE49-F238E27FC236}">
                  <a16:creationId xmlns:a16="http://schemas.microsoft.com/office/drawing/2014/main" id="{7DE17988-899B-4BEA-3E72-EAD13E901D63}"/>
                </a:ext>
              </a:extLst>
            </p:cNvPr>
            <p:cNvSpPr/>
            <p:nvPr/>
          </p:nvSpPr>
          <p:spPr>
            <a:xfrm>
              <a:off x="2250119" y="16573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5858;p77">
              <a:extLst>
                <a:ext uri="{FF2B5EF4-FFF2-40B4-BE49-F238E27FC236}">
                  <a16:creationId xmlns:a16="http://schemas.microsoft.com/office/drawing/2014/main" id="{EEE67DCB-931C-DA83-FB0A-78B93D8A11A7}"/>
                </a:ext>
              </a:extLst>
            </p:cNvPr>
            <p:cNvSpPr/>
            <p:nvPr/>
          </p:nvSpPr>
          <p:spPr>
            <a:xfrm>
              <a:off x="2249928" y="1657068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5859;p77">
              <a:extLst>
                <a:ext uri="{FF2B5EF4-FFF2-40B4-BE49-F238E27FC236}">
                  <a16:creationId xmlns:a16="http://schemas.microsoft.com/office/drawing/2014/main" id="{7A172970-0287-CB0B-6A9B-0977A0E38C88}"/>
                </a:ext>
              </a:extLst>
            </p:cNvPr>
            <p:cNvSpPr/>
            <p:nvPr/>
          </p:nvSpPr>
          <p:spPr>
            <a:xfrm>
              <a:off x="2254436" y="1671623"/>
              <a:ext cx="109" cy="679"/>
            </a:xfrm>
            <a:custGeom>
              <a:avLst/>
              <a:gdLst/>
              <a:ahLst/>
              <a:cxnLst/>
              <a:rect l="l" t="t" r="r" b="b"/>
              <a:pathLst>
                <a:path w="8" h="50" extrusionOk="0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5860;p77">
              <a:extLst>
                <a:ext uri="{FF2B5EF4-FFF2-40B4-BE49-F238E27FC236}">
                  <a16:creationId xmlns:a16="http://schemas.microsoft.com/office/drawing/2014/main" id="{4949FA6B-EF10-202F-9BE4-75FF38489DB4}"/>
                </a:ext>
              </a:extLst>
            </p:cNvPr>
            <p:cNvSpPr/>
            <p:nvPr/>
          </p:nvSpPr>
          <p:spPr>
            <a:xfrm>
              <a:off x="2249738" y="165683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5861;p77">
              <a:extLst>
                <a:ext uri="{FF2B5EF4-FFF2-40B4-BE49-F238E27FC236}">
                  <a16:creationId xmlns:a16="http://schemas.microsoft.com/office/drawing/2014/main" id="{3AD5A544-984A-FE03-1F3A-963AD8DF6920}"/>
                </a:ext>
              </a:extLst>
            </p:cNvPr>
            <p:cNvSpPr/>
            <p:nvPr/>
          </p:nvSpPr>
          <p:spPr>
            <a:xfrm>
              <a:off x="2255006" y="167442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5862;p77">
              <a:extLst>
                <a:ext uri="{FF2B5EF4-FFF2-40B4-BE49-F238E27FC236}">
                  <a16:creationId xmlns:a16="http://schemas.microsoft.com/office/drawing/2014/main" id="{890C6966-3DAD-EDF0-C077-4C6BD55CD6D4}"/>
                </a:ext>
              </a:extLst>
            </p:cNvPr>
            <p:cNvSpPr/>
            <p:nvPr/>
          </p:nvSpPr>
          <p:spPr>
            <a:xfrm>
              <a:off x="2247933" y="1653796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5863;p77">
              <a:extLst>
                <a:ext uri="{FF2B5EF4-FFF2-40B4-BE49-F238E27FC236}">
                  <a16:creationId xmlns:a16="http://schemas.microsoft.com/office/drawing/2014/main" id="{2901BC60-87F9-5BFE-088C-25651C94544C}"/>
                </a:ext>
              </a:extLst>
            </p:cNvPr>
            <p:cNvSpPr/>
            <p:nvPr/>
          </p:nvSpPr>
          <p:spPr>
            <a:xfrm>
              <a:off x="2255482" y="16754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5864;p77">
              <a:extLst>
                <a:ext uri="{FF2B5EF4-FFF2-40B4-BE49-F238E27FC236}">
                  <a16:creationId xmlns:a16="http://schemas.microsoft.com/office/drawing/2014/main" id="{7A686357-7952-55BA-190E-18127450FD36}"/>
                </a:ext>
              </a:extLst>
            </p:cNvPr>
            <p:cNvSpPr/>
            <p:nvPr/>
          </p:nvSpPr>
          <p:spPr>
            <a:xfrm>
              <a:off x="2248258" y="1654366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5865;p77">
              <a:extLst>
                <a:ext uri="{FF2B5EF4-FFF2-40B4-BE49-F238E27FC236}">
                  <a16:creationId xmlns:a16="http://schemas.microsoft.com/office/drawing/2014/main" id="{AE53C5B9-FDBA-CB88-BC44-DEF28E7B524F}"/>
                </a:ext>
              </a:extLst>
            </p:cNvPr>
            <p:cNvSpPr/>
            <p:nvPr/>
          </p:nvSpPr>
          <p:spPr>
            <a:xfrm>
              <a:off x="2245977" y="1650225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5866;p77">
              <a:extLst>
                <a:ext uri="{FF2B5EF4-FFF2-40B4-BE49-F238E27FC236}">
                  <a16:creationId xmlns:a16="http://schemas.microsoft.com/office/drawing/2014/main" id="{C50E1FD4-9B9D-2A29-2EE5-E2AEC3A0449A}"/>
                </a:ext>
              </a:extLst>
            </p:cNvPr>
            <p:cNvSpPr/>
            <p:nvPr/>
          </p:nvSpPr>
          <p:spPr>
            <a:xfrm>
              <a:off x="2247593" y="165322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5867;p77">
              <a:extLst>
                <a:ext uri="{FF2B5EF4-FFF2-40B4-BE49-F238E27FC236}">
                  <a16:creationId xmlns:a16="http://schemas.microsoft.com/office/drawing/2014/main" id="{9CE4C61F-C6B5-456F-D4D6-6BB8E15BCFC2}"/>
                </a:ext>
              </a:extLst>
            </p:cNvPr>
            <p:cNvSpPr/>
            <p:nvPr/>
          </p:nvSpPr>
          <p:spPr>
            <a:xfrm>
              <a:off x="2247267" y="1652601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5868;p77">
              <a:extLst>
                <a:ext uri="{FF2B5EF4-FFF2-40B4-BE49-F238E27FC236}">
                  <a16:creationId xmlns:a16="http://schemas.microsoft.com/office/drawing/2014/main" id="{4A72D63C-3508-7AB3-1163-C9341E4450B1}"/>
                </a:ext>
              </a:extLst>
            </p:cNvPr>
            <p:cNvSpPr/>
            <p:nvPr/>
          </p:nvSpPr>
          <p:spPr>
            <a:xfrm>
              <a:off x="2246697" y="1651610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5869;p77">
              <a:extLst>
                <a:ext uri="{FF2B5EF4-FFF2-40B4-BE49-F238E27FC236}">
                  <a16:creationId xmlns:a16="http://schemas.microsoft.com/office/drawing/2014/main" id="{E81A74FA-B531-86F5-62F2-545C1FCBB684}"/>
                </a:ext>
              </a:extLst>
            </p:cNvPr>
            <p:cNvSpPr/>
            <p:nvPr/>
          </p:nvSpPr>
          <p:spPr>
            <a:xfrm>
              <a:off x="2246317" y="165089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5870;p77">
              <a:extLst>
                <a:ext uri="{FF2B5EF4-FFF2-40B4-BE49-F238E27FC236}">
                  <a16:creationId xmlns:a16="http://schemas.microsoft.com/office/drawing/2014/main" id="{40A84044-D809-AD1C-1FB0-E68D4F4B38BF}"/>
                </a:ext>
              </a:extLst>
            </p:cNvPr>
            <p:cNvSpPr/>
            <p:nvPr/>
          </p:nvSpPr>
          <p:spPr>
            <a:xfrm>
              <a:off x="2249073" y="165579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5871;p77">
              <a:extLst>
                <a:ext uri="{FF2B5EF4-FFF2-40B4-BE49-F238E27FC236}">
                  <a16:creationId xmlns:a16="http://schemas.microsoft.com/office/drawing/2014/main" id="{8FC35FCB-AA0F-BE07-F896-D91BFB045563}"/>
                </a:ext>
              </a:extLst>
            </p:cNvPr>
            <p:cNvSpPr/>
            <p:nvPr/>
          </p:nvSpPr>
          <p:spPr>
            <a:xfrm>
              <a:off x="2248829" y="165535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5872;p77">
              <a:extLst>
                <a:ext uri="{FF2B5EF4-FFF2-40B4-BE49-F238E27FC236}">
                  <a16:creationId xmlns:a16="http://schemas.microsoft.com/office/drawing/2014/main" id="{1593ADDE-7073-AB4F-D1E1-ED49FA4E7A93}"/>
                </a:ext>
              </a:extLst>
            </p:cNvPr>
            <p:cNvSpPr/>
            <p:nvPr/>
          </p:nvSpPr>
          <p:spPr>
            <a:xfrm>
              <a:off x="2248544" y="1654882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5873;p77">
              <a:extLst>
                <a:ext uri="{FF2B5EF4-FFF2-40B4-BE49-F238E27FC236}">
                  <a16:creationId xmlns:a16="http://schemas.microsoft.com/office/drawing/2014/main" id="{51E0BE5D-7840-B25E-40E8-A0E1A2CCAEA2}"/>
                </a:ext>
              </a:extLst>
            </p:cNvPr>
            <p:cNvSpPr/>
            <p:nvPr/>
          </p:nvSpPr>
          <p:spPr>
            <a:xfrm>
              <a:off x="2212047" y="1690224"/>
              <a:ext cx="44073" cy="23516"/>
            </a:xfrm>
            <a:custGeom>
              <a:avLst/>
              <a:gdLst/>
              <a:ahLst/>
              <a:cxnLst/>
              <a:rect l="l" t="t" r="r" b="b"/>
              <a:pathLst>
                <a:path w="3246" h="1732" extrusionOk="0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5874;p77">
              <a:extLst>
                <a:ext uri="{FF2B5EF4-FFF2-40B4-BE49-F238E27FC236}">
                  <a16:creationId xmlns:a16="http://schemas.microsoft.com/office/drawing/2014/main" id="{1D38188E-D959-773A-C2A9-D3E927CF2780}"/>
                </a:ext>
              </a:extLst>
            </p:cNvPr>
            <p:cNvSpPr/>
            <p:nvPr/>
          </p:nvSpPr>
          <p:spPr>
            <a:xfrm>
              <a:off x="2240994" y="1708500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5875;p77">
              <a:extLst>
                <a:ext uri="{FF2B5EF4-FFF2-40B4-BE49-F238E27FC236}">
                  <a16:creationId xmlns:a16="http://schemas.microsoft.com/office/drawing/2014/main" id="{525100C2-F097-3C2F-3E74-369EC532DD21}"/>
                </a:ext>
              </a:extLst>
            </p:cNvPr>
            <p:cNvSpPr/>
            <p:nvPr/>
          </p:nvSpPr>
          <p:spPr>
            <a:xfrm>
              <a:off x="2250784" y="1708364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5876;p77">
              <a:extLst>
                <a:ext uri="{FF2B5EF4-FFF2-40B4-BE49-F238E27FC236}">
                  <a16:creationId xmlns:a16="http://schemas.microsoft.com/office/drawing/2014/main" id="{8BEE96B2-1459-2866-E5D7-CF33DDEB6C2A}"/>
                </a:ext>
              </a:extLst>
            </p:cNvPr>
            <p:cNvSpPr/>
            <p:nvPr/>
          </p:nvSpPr>
          <p:spPr>
            <a:xfrm>
              <a:off x="2240845" y="170960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5877;p77">
              <a:extLst>
                <a:ext uri="{FF2B5EF4-FFF2-40B4-BE49-F238E27FC236}">
                  <a16:creationId xmlns:a16="http://schemas.microsoft.com/office/drawing/2014/main" id="{BAC1FC45-3094-160D-1364-918AA5843D51}"/>
                </a:ext>
              </a:extLst>
            </p:cNvPr>
            <p:cNvSpPr/>
            <p:nvPr/>
          </p:nvSpPr>
          <p:spPr>
            <a:xfrm>
              <a:off x="2251015" y="17082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5878;p77">
              <a:extLst>
                <a:ext uri="{FF2B5EF4-FFF2-40B4-BE49-F238E27FC236}">
                  <a16:creationId xmlns:a16="http://schemas.microsoft.com/office/drawing/2014/main" id="{8F4D29A4-94B8-D1A6-5768-1EFEEE825346}"/>
                </a:ext>
              </a:extLst>
            </p:cNvPr>
            <p:cNvSpPr/>
            <p:nvPr/>
          </p:nvSpPr>
          <p:spPr>
            <a:xfrm>
              <a:off x="2251259" y="17082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5879;p77">
              <a:extLst>
                <a:ext uri="{FF2B5EF4-FFF2-40B4-BE49-F238E27FC236}">
                  <a16:creationId xmlns:a16="http://schemas.microsoft.com/office/drawing/2014/main" id="{E849AECC-3E73-180F-2A2F-5BAB47425106}"/>
                </a:ext>
              </a:extLst>
            </p:cNvPr>
            <p:cNvSpPr/>
            <p:nvPr/>
          </p:nvSpPr>
          <p:spPr>
            <a:xfrm>
              <a:off x="2241605" y="1707644"/>
              <a:ext cx="5485" cy="679"/>
            </a:xfrm>
            <a:custGeom>
              <a:avLst/>
              <a:gdLst/>
              <a:ahLst/>
              <a:cxnLst/>
              <a:rect l="l" t="t" r="r" b="b"/>
              <a:pathLst>
                <a:path w="404" h="50" extrusionOk="0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5880;p77">
              <a:extLst>
                <a:ext uri="{FF2B5EF4-FFF2-40B4-BE49-F238E27FC236}">
                  <a16:creationId xmlns:a16="http://schemas.microsoft.com/office/drawing/2014/main" id="{55D5CEE1-30E1-AA16-2AF8-21DC1B0E7479}"/>
                </a:ext>
              </a:extLst>
            </p:cNvPr>
            <p:cNvSpPr/>
            <p:nvPr/>
          </p:nvSpPr>
          <p:spPr>
            <a:xfrm>
              <a:off x="2241375" y="1708310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5881;p77">
              <a:extLst>
                <a:ext uri="{FF2B5EF4-FFF2-40B4-BE49-F238E27FC236}">
                  <a16:creationId xmlns:a16="http://schemas.microsoft.com/office/drawing/2014/main" id="{9633C8C9-B437-7369-10C6-BE679CD6D550}"/>
                </a:ext>
              </a:extLst>
            </p:cNvPr>
            <p:cNvSpPr/>
            <p:nvPr/>
          </p:nvSpPr>
          <p:spPr>
            <a:xfrm>
              <a:off x="2250444" y="170840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5882;p77">
              <a:extLst>
                <a:ext uri="{FF2B5EF4-FFF2-40B4-BE49-F238E27FC236}">
                  <a16:creationId xmlns:a16="http://schemas.microsoft.com/office/drawing/2014/main" id="{674E80E7-3A05-2E96-002B-B283BA79EE0A}"/>
                </a:ext>
              </a:extLst>
            </p:cNvPr>
            <p:cNvSpPr/>
            <p:nvPr/>
          </p:nvSpPr>
          <p:spPr>
            <a:xfrm>
              <a:off x="2250214" y="170845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5883;p77">
              <a:extLst>
                <a:ext uri="{FF2B5EF4-FFF2-40B4-BE49-F238E27FC236}">
                  <a16:creationId xmlns:a16="http://schemas.microsoft.com/office/drawing/2014/main" id="{35467474-8195-04F4-A76A-03C33F335274}"/>
                </a:ext>
              </a:extLst>
            </p:cNvPr>
            <p:cNvSpPr/>
            <p:nvPr/>
          </p:nvSpPr>
          <p:spPr>
            <a:xfrm>
              <a:off x="2240899" y="170893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5884;p77">
              <a:extLst>
                <a:ext uri="{FF2B5EF4-FFF2-40B4-BE49-F238E27FC236}">
                  <a16:creationId xmlns:a16="http://schemas.microsoft.com/office/drawing/2014/main" id="{8F873631-CDA4-399C-F107-4A7A86DF352A}"/>
                </a:ext>
              </a:extLst>
            </p:cNvPr>
            <p:cNvSpPr/>
            <p:nvPr/>
          </p:nvSpPr>
          <p:spPr>
            <a:xfrm>
              <a:off x="2249928" y="170836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5885;p77">
              <a:extLst>
                <a:ext uri="{FF2B5EF4-FFF2-40B4-BE49-F238E27FC236}">
                  <a16:creationId xmlns:a16="http://schemas.microsoft.com/office/drawing/2014/main" id="{639BB77E-A5FD-CA86-9B55-E4070310AD38}"/>
                </a:ext>
              </a:extLst>
            </p:cNvPr>
            <p:cNvSpPr/>
            <p:nvPr/>
          </p:nvSpPr>
          <p:spPr>
            <a:xfrm>
              <a:off x="2240845" y="170916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5886;p77">
              <a:extLst>
                <a:ext uri="{FF2B5EF4-FFF2-40B4-BE49-F238E27FC236}">
                  <a16:creationId xmlns:a16="http://schemas.microsoft.com/office/drawing/2014/main" id="{1055F44B-9402-4859-A2FB-4881CED8EDFC}"/>
                </a:ext>
              </a:extLst>
            </p:cNvPr>
            <p:cNvSpPr/>
            <p:nvPr/>
          </p:nvSpPr>
          <p:spPr>
            <a:xfrm>
              <a:off x="2255631" y="169357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5887;p77">
              <a:extLst>
                <a:ext uri="{FF2B5EF4-FFF2-40B4-BE49-F238E27FC236}">
                  <a16:creationId xmlns:a16="http://schemas.microsoft.com/office/drawing/2014/main" id="{034EC778-40A0-5D32-89D8-E11182868633}"/>
                </a:ext>
              </a:extLst>
            </p:cNvPr>
            <p:cNvSpPr/>
            <p:nvPr/>
          </p:nvSpPr>
          <p:spPr>
            <a:xfrm>
              <a:off x="2238849" y="1689396"/>
              <a:ext cx="8187" cy="2200"/>
            </a:xfrm>
            <a:custGeom>
              <a:avLst/>
              <a:gdLst/>
              <a:ahLst/>
              <a:cxnLst/>
              <a:rect l="l" t="t" r="r" b="b"/>
              <a:pathLst>
                <a:path w="603" h="162" extrusionOk="0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5888;p77">
              <a:extLst>
                <a:ext uri="{FF2B5EF4-FFF2-40B4-BE49-F238E27FC236}">
                  <a16:creationId xmlns:a16="http://schemas.microsoft.com/office/drawing/2014/main" id="{DEE82DB4-91D7-537D-0640-AC8D0786B96B}"/>
                </a:ext>
              </a:extLst>
            </p:cNvPr>
            <p:cNvSpPr/>
            <p:nvPr/>
          </p:nvSpPr>
          <p:spPr>
            <a:xfrm>
              <a:off x="2247023" y="1689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5889;p77">
              <a:extLst>
                <a:ext uri="{FF2B5EF4-FFF2-40B4-BE49-F238E27FC236}">
                  <a16:creationId xmlns:a16="http://schemas.microsoft.com/office/drawing/2014/main" id="{A0AFF67E-C7C4-2820-6E97-6CB51C96CC96}"/>
                </a:ext>
              </a:extLst>
            </p:cNvPr>
            <p:cNvSpPr/>
            <p:nvPr/>
          </p:nvSpPr>
          <p:spPr>
            <a:xfrm>
              <a:off x="2213283" y="169019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5890;p77">
              <a:extLst>
                <a:ext uri="{FF2B5EF4-FFF2-40B4-BE49-F238E27FC236}">
                  <a16:creationId xmlns:a16="http://schemas.microsoft.com/office/drawing/2014/main" id="{32583658-C916-8ED0-A952-3E1A2BB73ACA}"/>
                </a:ext>
              </a:extLst>
            </p:cNvPr>
            <p:cNvSpPr/>
            <p:nvPr/>
          </p:nvSpPr>
          <p:spPr>
            <a:xfrm>
              <a:off x="2253581" y="169266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5891;p77">
              <a:extLst>
                <a:ext uri="{FF2B5EF4-FFF2-40B4-BE49-F238E27FC236}">
                  <a16:creationId xmlns:a16="http://schemas.microsoft.com/office/drawing/2014/main" id="{80FAD4E4-F6D3-42CF-1AFE-A8BF067C01B9}"/>
                </a:ext>
              </a:extLst>
            </p:cNvPr>
            <p:cNvSpPr/>
            <p:nvPr/>
          </p:nvSpPr>
          <p:spPr>
            <a:xfrm>
              <a:off x="2214233" y="1690822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5892;p77">
              <a:extLst>
                <a:ext uri="{FF2B5EF4-FFF2-40B4-BE49-F238E27FC236}">
                  <a16:creationId xmlns:a16="http://schemas.microsoft.com/office/drawing/2014/main" id="{EDD27A10-4CCB-1F9E-780E-E61AB31B2464}"/>
                </a:ext>
              </a:extLst>
            </p:cNvPr>
            <p:cNvSpPr/>
            <p:nvPr/>
          </p:nvSpPr>
          <p:spPr>
            <a:xfrm>
              <a:off x="2253296" y="169253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5893;p77">
              <a:extLst>
                <a:ext uri="{FF2B5EF4-FFF2-40B4-BE49-F238E27FC236}">
                  <a16:creationId xmlns:a16="http://schemas.microsoft.com/office/drawing/2014/main" id="{CBB61A04-3792-EB67-4FBB-AC1B7BF14651}"/>
                </a:ext>
              </a:extLst>
            </p:cNvPr>
            <p:cNvSpPr/>
            <p:nvPr/>
          </p:nvSpPr>
          <p:spPr>
            <a:xfrm>
              <a:off x="2254056" y="169291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5894;p77">
              <a:extLst>
                <a:ext uri="{FF2B5EF4-FFF2-40B4-BE49-F238E27FC236}">
                  <a16:creationId xmlns:a16="http://schemas.microsoft.com/office/drawing/2014/main" id="{B2A41FC8-DB02-AB2F-53C7-D98BBA64D55F}"/>
                </a:ext>
              </a:extLst>
            </p:cNvPr>
            <p:cNvSpPr/>
            <p:nvPr/>
          </p:nvSpPr>
          <p:spPr>
            <a:xfrm>
              <a:off x="2253011" y="169238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5895;p77">
              <a:extLst>
                <a:ext uri="{FF2B5EF4-FFF2-40B4-BE49-F238E27FC236}">
                  <a16:creationId xmlns:a16="http://schemas.microsoft.com/office/drawing/2014/main" id="{730C5448-3337-3F72-59C8-7463A6161B11}"/>
                </a:ext>
              </a:extLst>
            </p:cNvPr>
            <p:cNvSpPr/>
            <p:nvPr/>
          </p:nvSpPr>
          <p:spPr>
            <a:xfrm>
              <a:off x="2213758" y="169048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5896;p77">
              <a:extLst>
                <a:ext uri="{FF2B5EF4-FFF2-40B4-BE49-F238E27FC236}">
                  <a16:creationId xmlns:a16="http://schemas.microsoft.com/office/drawing/2014/main" id="{3C7C1F55-E556-BCD7-D9CC-A794F32E02AE}"/>
                </a:ext>
              </a:extLst>
            </p:cNvPr>
            <p:cNvSpPr/>
            <p:nvPr/>
          </p:nvSpPr>
          <p:spPr>
            <a:xfrm>
              <a:off x="2214708" y="169124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5897;p77">
              <a:extLst>
                <a:ext uri="{FF2B5EF4-FFF2-40B4-BE49-F238E27FC236}">
                  <a16:creationId xmlns:a16="http://schemas.microsoft.com/office/drawing/2014/main" id="{0F194800-7D27-C676-1AE0-813742FFB458}"/>
                </a:ext>
              </a:extLst>
            </p:cNvPr>
            <p:cNvSpPr/>
            <p:nvPr/>
          </p:nvSpPr>
          <p:spPr>
            <a:xfrm>
              <a:off x="2252820" y="169224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5898;p77">
              <a:extLst>
                <a:ext uri="{FF2B5EF4-FFF2-40B4-BE49-F238E27FC236}">
                  <a16:creationId xmlns:a16="http://schemas.microsoft.com/office/drawing/2014/main" id="{C51CFAF6-60D3-5ABC-5A2C-925A5CEC6754}"/>
                </a:ext>
              </a:extLst>
            </p:cNvPr>
            <p:cNvSpPr/>
            <p:nvPr/>
          </p:nvSpPr>
          <p:spPr>
            <a:xfrm>
              <a:off x="2254531" y="16931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5899;p77">
              <a:extLst>
                <a:ext uri="{FF2B5EF4-FFF2-40B4-BE49-F238E27FC236}">
                  <a16:creationId xmlns:a16="http://schemas.microsoft.com/office/drawing/2014/main" id="{DE4DD13F-C90A-6996-7B54-44F3263CB7AC}"/>
                </a:ext>
              </a:extLst>
            </p:cNvPr>
            <p:cNvSpPr/>
            <p:nvPr/>
          </p:nvSpPr>
          <p:spPr>
            <a:xfrm>
              <a:off x="2255061" y="169333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5900;p77">
              <a:extLst>
                <a:ext uri="{FF2B5EF4-FFF2-40B4-BE49-F238E27FC236}">
                  <a16:creationId xmlns:a16="http://schemas.microsoft.com/office/drawing/2014/main" id="{83B62CA2-DB16-0A3E-DFEB-F7CBA93F7516}"/>
                </a:ext>
              </a:extLst>
            </p:cNvPr>
            <p:cNvSpPr/>
            <p:nvPr/>
          </p:nvSpPr>
          <p:spPr>
            <a:xfrm>
              <a:off x="2252400" y="16918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5901;p77">
              <a:extLst>
                <a:ext uri="{FF2B5EF4-FFF2-40B4-BE49-F238E27FC236}">
                  <a16:creationId xmlns:a16="http://schemas.microsoft.com/office/drawing/2014/main" id="{D3660160-88A3-DD7E-AEB8-C91C023893B5}"/>
                </a:ext>
              </a:extLst>
            </p:cNvPr>
            <p:cNvSpPr/>
            <p:nvPr/>
          </p:nvSpPr>
          <p:spPr>
            <a:xfrm>
              <a:off x="2252495" y="169200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5902;p77">
              <a:extLst>
                <a:ext uri="{FF2B5EF4-FFF2-40B4-BE49-F238E27FC236}">
                  <a16:creationId xmlns:a16="http://schemas.microsoft.com/office/drawing/2014/main" id="{58B8FC3C-8070-2380-9E2B-65048921E561}"/>
                </a:ext>
              </a:extLst>
            </p:cNvPr>
            <p:cNvSpPr/>
            <p:nvPr/>
          </p:nvSpPr>
          <p:spPr>
            <a:xfrm>
              <a:off x="2252305" y="1691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5903;p77">
              <a:extLst>
                <a:ext uri="{FF2B5EF4-FFF2-40B4-BE49-F238E27FC236}">
                  <a16:creationId xmlns:a16="http://schemas.microsoft.com/office/drawing/2014/main" id="{849A12A6-39EF-5544-F5FB-6E538333D107}"/>
                </a:ext>
              </a:extLst>
            </p:cNvPr>
            <p:cNvSpPr/>
            <p:nvPr/>
          </p:nvSpPr>
          <p:spPr>
            <a:xfrm>
              <a:off x="2252250" y="169171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5904;p77">
              <a:extLst>
                <a:ext uri="{FF2B5EF4-FFF2-40B4-BE49-F238E27FC236}">
                  <a16:creationId xmlns:a16="http://schemas.microsoft.com/office/drawing/2014/main" id="{5FBEBE0F-B727-2E97-CFF1-6395B9F477AD}"/>
                </a:ext>
              </a:extLst>
            </p:cNvPr>
            <p:cNvSpPr/>
            <p:nvPr/>
          </p:nvSpPr>
          <p:spPr>
            <a:xfrm>
              <a:off x="2252209" y="16916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5905;p77">
              <a:extLst>
                <a:ext uri="{FF2B5EF4-FFF2-40B4-BE49-F238E27FC236}">
                  <a16:creationId xmlns:a16="http://schemas.microsoft.com/office/drawing/2014/main" id="{41FEEF99-ABEA-258C-653B-8CAC8C8066E1}"/>
                </a:ext>
              </a:extLst>
            </p:cNvPr>
            <p:cNvSpPr/>
            <p:nvPr/>
          </p:nvSpPr>
          <p:spPr>
            <a:xfrm>
              <a:off x="2252630" y="169209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5906;p77">
              <a:extLst>
                <a:ext uri="{FF2B5EF4-FFF2-40B4-BE49-F238E27FC236}">
                  <a16:creationId xmlns:a16="http://schemas.microsoft.com/office/drawing/2014/main" id="{5AEFA2CD-F97A-0CE9-E710-A48F41120D54}"/>
                </a:ext>
              </a:extLst>
            </p:cNvPr>
            <p:cNvSpPr/>
            <p:nvPr/>
          </p:nvSpPr>
          <p:spPr>
            <a:xfrm>
              <a:off x="2198782" y="1705988"/>
              <a:ext cx="18031" cy="12274"/>
            </a:xfrm>
            <a:custGeom>
              <a:avLst/>
              <a:gdLst/>
              <a:ahLst/>
              <a:cxnLst/>
              <a:rect l="l" t="t" r="r" b="b"/>
              <a:pathLst>
                <a:path w="1328" h="904" extrusionOk="0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5907;p77">
              <a:extLst>
                <a:ext uri="{FF2B5EF4-FFF2-40B4-BE49-F238E27FC236}">
                  <a16:creationId xmlns:a16="http://schemas.microsoft.com/office/drawing/2014/main" id="{AD497E0F-A1A7-6709-19F1-B2BC18A44DE4}"/>
                </a:ext>
              </a:extLst>
            </p:cNvPr>
            <p:cNvSpPr/>
            <p:nvPr/>
          </p:nvSpPr>
          <p:spPr>
            <a:xfrm>
              <a:off x="2198823" y="171097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5908;p77">
              <a:extLst>
                <a:ext uri="{FF2B5EF4-FFF2-40B4-BE49-F238E27FC236}">
                  <a16:creationId xmlns:a16="http://schemas.microsoft.com/office/drawing/2014/main" id="{24BC41A3-9E0C-CC26-10C0-1C01A5292360}"/>
                </a:ext>
              </a:extLst>
            </p:cNvPr>
            <p:cNvSpPr/>
            <p:nvPr/>
          </p:nvSpPr>
          <p:spPr>
            <a:xfrm>
              <a:off x="2198728" y="17117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5909;p77">
              <a:extLst>
                <a:ext uri="{FF2B5EF4-FFF2-40B4-BE49-F238E27FC236}">
                  <a16:creationId xmlns:a16="http://schemas.microsoft.com/office/drawing/2014/main" id="{E51D444F-C28F-0C3D-2AC3-230E9FBE0C3B}"/>
                </a:ext>
              </a:extLst>
            </p:cNvPr>
            <p:cNvSpPr/>
            <p:nvPr/>
          </p:nvSpPr>
          <p:spPr>
            <a:xfrm>
              <a:off x="2198728" y="171391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5910;p77">
              <a:extLst>
                <a:ext uri="{FF2B5EF4-FFF2-40B4-BE49-F238E27FC236}">
                  <a16:creationId xmlns:a16="http://schemas.microsoft.com/office/drawing/2014/main" id="{1DA9720D-D22C-5C3F-C1E1-3DFC6B683B18}"/>
                </a:ext>
              </a:extLst>
            </p:cNvPr>
            <p:cNvSpPr/>
            <p:nvPr/>
          </p:nvSpPr>
          <p:spPr>
            <a:xfrm>
              <a:off x="2202204" y="171815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5911;p77">
              <a:extLst>
                <a:ext uri="{FF2B5EF4-FFF2-40B4-BE49-F238E27FC236}">
                  <a16:creationId xmlns:a16="http://schemas.microsoft.com/office/drawing/2014/main" id="{0A19AC65-725E-101D-E089-1F60B4127D0A}"/>
                </a:ext>
              </a:extLst>
            </p:cNvPr>
            <p:cNvSpPr/>
            <p:nvPr/>
          </p:nvSpPr>
          <p:spPr>
            <a:xfrm>
              <a:off x="2199447" y="171562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5912;p77">
              <a:extLst>
                <a:ext uri="{FF2B5EF4-FFF2-40B4-BE49-F238E27FC236}">
                  <a16:creationId xmlns:a16="http://schemas.microsoft.com/office/drawing/2014/main" id="{84C1547B-A31E-BDC1-F6A2-6D5B54AC7408}"/>
                </a:ext>
              </a:extLst>
            </p:cNvPr>
            <p:cNvSpPr/>
            <p:nvPr/>
          </p:nvSpPr>
          <p:spPr>
            <a:xfrm>
              <a:off x="2198687" y="171249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5913;p77">
              <a:extLst>
                <a:ext uri="{FF2B5EF4-FFF2-40B4-BE49-F238E27FC236}">
                  <a16:creationId xmlns:a16="http://schemas.microsoft.com/office/drawing/2014/main" id="{61439C6B-BAEF-B083-590B-C84FDAB8E31A}"/>
                </a:ext>
              </a:extLst>
            </p:cNvPr>
            <p:cNvSpPr/>
            <p:nvPr/>
          </p:nvSpPr>
          <p:spPr>
            <a:xfrm>
              <a:off x="2199828" y="1716103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5914;p77">
              <a:extLst>
                <a:ext uri="{FF2B5EF4-FFF2-40B4-BE49-F238E27FC236}">
                  <a16:creationId xmlns:a16="http://schemas.microsoft.com/office/drawing/2014/main" id="{3D26E767-90EE-D165-AD09-34B8989ADC02}"/>
                </a:ext>
              </a:extLst>
            </p:cNvPr>
            <p:cNvSpPr/>
            <p:nvPr/>
          </p:nvSpPr>
          <p:spPr>
            <a:xfrm>
              <a:off x="2198687" y="17133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5915;p77">
              <a:extLst>
                <a:ext uri="{FF2B5EF4-FFF2-40B4-BE49-F238E27FC236}">
                  <a16:creationId xmlns:a16="http://schemas.microsoft.com/office/drawing/2014/main" id="{E7C63D75-97B2-462B-6E06-3564F0731B3D}"/>
                </a:ext>
              </a:extLst>
            </p:cNvPr>
            <p:cNvSpPr/>
            <p:nvPr/>
          </p:nvSpPr>
          <p:spPr>
            <a:xfrm>
              <a:off x="2201538" y="171758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5916;p77">
              <a:extLst>
                <a:ext uri="{FF2B5EF4-FFF2-40B4-BE49-F238E27FC236}">
                  <a16:creationId xmlns:a16="http://schemas.microsoft.com/office/drawing/2014/main" id="{42B1B80A-8EB8-3821-F357-C6EC47D3DA33}"/>
                </a:ext>
              </a:extLst>
            </p:cNvPr>
            <p:cNvSpPr/>
            <p:nvPr/>
          </p:nvSpPr>
          <p:spPr>
            <a:xfrm>
              <a:off x="2198918" y="170998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5917;p77">
              <a:extLst>
                <a:ext uri="{FF2B5EF4-FFF2-40B4-BE49-F238E27FC236}">
                  <a16:creationId xmlns:a16="http://schemas.microsoft.com/office/drawing/2014/main" id="{7FA383FB-2BDE-8DB2-67C8-46F743C21AD0}"/>
                </a:ext>
              </a:extLst>
            </p:cNvPr>
            <p:cNvSpPr/>
            <p:nvPr/>
          </p:nvSpPr>
          <p:spPr>
            <a:xfrm>
              <a:off x="2200873" y="1717108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5918;p77">
              <a:extLst>
                <a:ext uri="{FF2B5EF4-FFF2-40B4-BE49-F238E27FC236}">
                  <a16:creationId xmlns:a16="http://schemas.microsoft.com/office/drawing/2014/main" id="{F7C33946-387D-D13F-6C86-C2902884638B}"/>
                </a:ext>
              </a:extLst>
            </p:cNvPr>
            <p:cNvSpPr/>
            <p:nvPr/>
          </p:nvSpPr>
          <p:spPr>
            <a:xfrm>
              <a:off x="2198823" y="1714447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5919;p77">
              <a:extLst>
                <a:ext uri="{FF2B5EF4-FFF2-40B4-BE49-F238E27FC236}">
                  <a16:creationId xmlns:a16="http://schemas.microsoft.com/office/drawing/2014/main" id="{42B97987-C871-3E62-E8D5-C6E0AEA538CE}"/>
                </a:ext>
              </a:extLst>
            </p:cNvPr>
            <p:cNvSpPr/>
            <p:nvPr/>
          </p:nvSpPr>
          <p:spPr>
            <a:xfrm>
              <a:off x="2200343" y="1716578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5920;p77">
              <a:extLst>
                <a:ext uri="{FF2B5EF4-FFF2-40B4-BE49-F238E27FC236}">
                  <a16:creationId xmlns:a16="http://schemas.microsoft.com/office/drawing/2014/main" id="{82B4DDE7-5422-7A9C-A042-1AA378FE4031}"/>
                </a:ext>
              </a:extLst>
            </p:cNvPr>
            <p:cNvSpPr/>
            <p:nvPr/>
          </p:nvSpPr>
          <p:spPr>
            <a:xfrm>
              <a:off x="2199108" y="170902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5921;p77">
              <a:extLst>
                <a:ext uri="{FF2B5EF4-FFF2-40B4-BE49-F238E27FC236}">
                  <a16:creationId xmlns:a16="http://schemas.microsoft.com/office/drawing/2014/main" id="{88E26A76-E8B3-9961-6463-79FE8F84CC25}"/>
                </a:ext>
              </a:extLst>
            </p:cNvPr>
            <p:cNvSpPr/>
            <p:nvPr/>
          </p:nvSpPr>
          <p:spPr>
            <a:xfrm>
              <a:off x="2199108" y="17151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5922;p77">
              <a:extLst>
                <a:ext uri="{FF2B5EF4-FFF2-40B4-BE49-F238E27FC236}">
                  <a16:creationId xmlns:a16="http://schemas.microsoft.com/office/drawing/2014/main" id="{A8DBE9DE-9033-833D-6BBD-0933607B2987}"/>
                </a:ext>
              </a:extLst>
            </p:cNvPr>
            <p:cNvSpPr/>
            <p:nvPr/>
          </p:nvSpPr>
          <p:spPr>
            <a:xfrm>
              <a:off x="2199352" y="1708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5923;p77">
              <a:extLst>
                <a:ext uri="{FF2B5EF4-FFF2-40B4-BE49-F238E27FC236}">
                  <a16:creationId xmlns:a16="http://schemas.microsoft.com/office/drawing/2014/main" id="{65723D42-A241-688C-292D-FB82444650C5}"/>
                </a:ext>
              </a:extLst>
            </p:cNvPr>
            <p:cNvSpPr/>
            <p:nvPr/>
          </p:nvSpPr>
          <p:spPr>
            <a:xfrm>
              <a:off x="2216609" y="171296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5924;p77">
              <a:extLst>
                <a:ext uri="{FF2B5EF4-FFF2-40B4-BE49-F238E27FC236}">
                  <a16:creationId xmlns:a16="http://schemas.microsoft.com/office/drawing/2014/main" id="{EF17B4D0-FEFA-E5CC-5439-E1C0D6C7F4B0}"/>
                </a:ext>
              </a:extLst>
            </p:cNvPr>
            <p:cNvSpPr/>
            <p:nvPr/>
          </p:nvSpPr>
          <p:spPr>
            <a:xfrm>
              <a:off x="2216745" y="1713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5925;p77">
              <a:extLst>
                <a:ext uri="{FF2B5EF4-FFF2-40B4-BE49-F238E27FC236}">
                  <a16:creationId xmlns:a16="http://schemas.microsoft.com/office/drawing/2014/main" id="{A5A74411-A314-88F8-5112-1F6A2E26803D}"/>
                </a:ext>
              </a:extLst>
            </p:cNvPr>
            <p:cNvSpPr/>
            <p:nvPr/>
          </p:nvSpPr>
          <p:spPr>
            <a:xfrm>
              <a:off x="2211097" y="1705988"/>
              <a:ext cx="434" cy="1005"/>
            </a:xfrm>
            <a:custGeom>
              <a:avLst/>
              <a:gdLst/>
              <a:ahLst/>
              <a:cxnLst/>
              <a:rect l="l" t="t" r="r" b="b"/>
              <a:pathLst>
                <a:path w="32" h="74" extrusionOk="0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5926;p77">
              <a:extLst>
                <a:ext uri="{FF2B5EF4-FFF2-40B4-BE49-F238E27FC236}">
                  <a16:creationId xmlns:a16="http://schemas.microsoft.com/office/drawing/2014/main" id="{A73CDC81-5603-5915-514E-FE8973F8F32A}"/>
                </a:ext>
              </a:extLst>
            </p:cNvPr>
            <p:cNvSpPr/>
            <p:nvPr/>
          </p:nvSpPr>
          <p:spPr>
            <a:xfrm>
              <a:off x="2211572" y="1611095"/>
              <a:ext cx="130385" cy="74283"/>
            </a:xfrm>
            <a:custGeom>
              <a:avLst/>
              <a:gdLst/>
              <a:ahLst/>
              <a:cxnLst/>
              <a:rect l="l" t="t" r="r" b="b"/>
              <a:pathLst>
                <a:path w="9603" h="5471" extrusionOk="0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5927;p77">
              <a:extLst>
                <a:ext uri="{FF2B5EF4-FFF2-40B4-BE49-F238E27FC236}">
                  <a16:creationId xmlns:a16="http://schemas.microsoft.com/office/drawing/2014/main" id="{BD89D41F-2005-9352-9E6A-6E2FDC176F0E}"/>
                </a:ext>
              </a:extLst>
            </p:cNvPr>
            <p:cNvSpPr/>
            <p:nvPr/>
          </p:nvSpPr>
          <p:spPr>
            <a:xfrm>
              <a:off x="2221782" y="1620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5928;p77">
              <a:extLst>
                <a:ext uri="{FF2B5EF4-FFF2-40B4-BE49-F238E27FC236}">
                  <a16:creationId xmlns:a16="http://schemas.microsoft.com/office/drawing/2014/main" id="{0E3636DE-146B-D99B-D9C0-52552287333E}"/>
                </a:ext>
              </a:extLst>
            </p:cNvPr>
            <p:cNvSpPr/>
            <p:nvPr/>
          </p:nvSpPr>
          <p:spPr>
            <a:xfrm>
              <a:off x="2214518" y="164296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5929;p77">
              <a:extLst>
                <a:ext uri="{FF2B5EF4-FFF2-40B4-BE49-F238E27FC236}">
                  <a16:creationId xmlns:a16="http://schemas.microsoft.com/office/drawing/2014/main" id="{F74055F7-307D-8928-2B18-587B44A74C8A}"/>
                </a:ext>
              </a:extLst>
            </p:cNvPr>
            <p:cNvSpPr/>
            <p:nvPr/>
          </p:nvSpPr>
          <p:spPr>
            <a:xfrm>
              <a:off x="2223113" y="1622133"/>
              <a:ext cx="2200" cy="5865"/>
            </a:xfrm>
            <a:custGeom>
              <a:avLst/>
              <a:gdLst/>
              <a:ahLst/>
              <a:cxnLst/>
              <a:rect l="l" t="t" r="r" b="b"/>
              <a:pathLst>
                <a:path w="162" h="432" extrusionOk="0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5930;p77">
              <a:extLst>
                <a:ext uri="{FF2B5EF4-FFF2-40B4-BE49-F238E27FC236}">
                  <a16:creationId xmlns:a16="http://schemas.microsoft.com/office/drawing/2014/main" id="{A526A0A9-0656-080B-DDFD-2DA8ED9D0C62}"/>
                </a:ext>
              </a:extLst>
            </p:cNvPr>
            <p:cNvSpPr/>
            <p:nvPr/>
          </p:nvSpPr>
          <p:spPr>
            <a:xfrm>
              <a:off x="2213609" y="165051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5931;p77">
              <a:extLst>
                <a:ext uri="{FF2B5EF4-FFF2-40B4-BE49-F238E27FC236}">
                  <a16:creationId xmlns:a16="http://schemas.microsoft.com/office/drawing/2014/main" id="{A275EEE0-489D-BDFD-B1D5-146031F77776}"/>
                </a:ext>
              </a:extLst>
            </p:cNvPr>
            <p:cNvSpPr/>
            <p:nvPr/>
          </p:nvSpPr>
          <p:spPr>
            <a:xfrm>
              <a:off x="2212808" y="164994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5932;p77">
              <a:extLst>
                <a:ext uri="{FF2B5EF4-FFF2-40B4-BE49-F238E27FC236}">
                  <a16:creationId xmlns:a16="http://schemas.microsoft.com/office/drawing/2014/main" id="{BB5685DB-AE45-E03C-8075-8D0484A45662}"/>
                </a:ext>
              </a:extLst>
            </p:cNvPr>
            <p:cNvSpPr/>
            <p:nvPr/>
          </p:nvSpPr>
          <p:spPr>
            <a:xfrm>
              <a:off x="2214654" y="1650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5933;p77">
              <a:extLst>
                <a:ext uri="{FF2B5EF4-FFF2-40B4-BE49-F238E27FC236}">
                  <a16:creationId xmlns:a16="http://schemas.microsoft.com/office/drawing/2014/main" id="{656AF9C8-89E2-034F-B18A-587F1FB72E26}"/>
                </a:ext>
              </a:extLst>
            </p:cNvPr>
            <p:cNvSpPr/>
            <p:nvPr/>
          </p:nvSpPr>
          <p:spPr>
            <a:xfrm>
              <a:off x="2214994" y="1651176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5934;p77">
              <a:extLst>
                <a:ext uri="{FF2B5EF4-FFF2-40B4-BE49-F238E27FC236}">
                  <a16:creationId xmlns:a16="http://schemas.microsoft.com/office/drawing/2014/main" id="{70D61F59-A381-A6E5-6470-509DED1B4F45}"/>
                </a:ext>
              </a:extLst>
            </p:cNvPr>
            <p:cNvSpPr/>
            <p:nvPr/>
          </p:nvSpPr>
          <p:spPr>
            <a:xfrm>
              <a:off x="2212563" y="164965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5935;p77">
              <a:extLst>
                <a:ext uri="{FF2B5EF4-FFF2-40B4-BE49-F238E27FC236}">
                  <a16:creationId xmlns:a16="http://schemas.microsoft.com/office/drawing/2014/main" id="{DE0288DD-AA9E-8698-FD94-A72195D8E3F5}"/>
                </a:ext>
              </a:extLst>
            </p:cNvPr>
            <p:cNvSpPr/>
            <p:nvPr/>
          </p:nvSpPr>
          <p:spPr>
            <a:xfrm>
              <a:off x="2211762" y="164866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5936;p77">
              <a:extLst>
                <a:ext uri="{FF2B5EF4-FFF2-40B4-BE49-F238E27FC236}">
                  <a16:creationId xmlns:a16="http://schemas.microsoft.com/office/drawing/2014/main" id="{393F5947-CCC1-BBF1-71D0-79E2A9D1D8BB}"/>
                </a:ext>
              </a:extLst>
            </p:cNvPr>
            <p:cNvSpPr/>
            <p:nvPr/>
          </p:nvSpPr>
          <p:spPr>
            <a:xfrm>
              <a:off x="2212332" y="164946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5937;p77">
              <a:extLst>
                <a:ext uri="{FF2B5EF4-FFF2-40B4-BE49-F238E27FC236}">
                  <a16:creationId xmlns:a16="http://schemas.microsoft.com/office/drawing/2014/main" id="{CE3A45D2-FF49-7FBD-3D6F-995082348AEE}"/>
                </a:ext>
              </a:extLst>
            </p:cNvPr>
            <p:cNvSpPr/>
            <p:nvPr/>
          </p:nvSpPr>
          <p:spPr>
            <a:xfrm>
              <a:off x="2212047" y="164908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5938;p77">
              <a:extLst>
                <a:ext uri="{FF2B5EF4-FFF2-40B4-BE49-F238E27FC236}">
                  <a16:creationId xmlns:a16="http://schemas.microsoft.com/office/drawing/2014/main" id="{D149CD00-3831-DBB3-7F37-4377994C8031}"/>
                </a:ext>
              </a:extLst>
            </p:cNvPr>
            <p:cNvSpPr/>
            <p:nvPr/>
          </p:nvSpPr>
          <p:spPr>
            <a:xfrm>
              <a:off x="2211667" y="164832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5939;p77">
              <a:extLst>
                <a:ext uri="{FF2B5EF4-FFF2-40B4-BE49-F238E27FC236}">
                  <a16:creationId xmlns:a16="http://schemas.microsoft.com/office/drawing/2014/main" id="{4A6FAC12-6D5C-A9DD-A3BD-BFF2D09B454D}"/>
                </a:ext>
              </a:extLst>
            </p:cNvPr>
            <p:cNvSpPr/>
            <p:nvPr/>
          </p:nvSpPr>
          <p:spPr>
            <a:xfrm>
              <a:off x="2214939" y="1641631"/>
              <a:ext cx="584" cy="1059"/>
            </a:xfrm>
            <a:custGeom>
              <a:avLst/>
              <a:gdLst/>
              <a:ahLst/>
              <a:cxnLst/>
              <a:rect l="l" t="t" r="r" b="b"/>
              <a:pathLst>
                <a:path w="43" h="78" extrusionOk="0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5940;p77">
              <a:extLst>
                <a:ext uri="{FF2B5EF4-FFF2-40B4-BE49-F238E27FC236}">
                  <a16:creationId xmlns:a16="http://schemas.microsoft.com/office/drawing/2014/main" id="{4766616D-B149-BBF4-028D-FD9A8C5EB52C}"/>
                </a:ext>
              </a:extLst>
            </p:cNvPr>
            <p:cNvSpPr/>
            <p:nvPr/>
          </p:nvSpPr>
          <p:spPr>
            <a:xfrm>
              <a:off x="2214518" y="1643056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5941;p77">
              <a:extLst>
                <a:ext uri="{FF2B5EF4-FFF2-40B4-BE49-F238E27FC236}">
                  <a16:creationId xmlns:a16="http://schemas.microsoft.com/office/drawing/2014/main" id="{D462C1AF-D5C2-57C3-7C73-4E24BAB50918}"/>
                </a:ext>
              </a:extLst>
            </p:cNvPr>
            <p:cNvSpPr/>
            <p:nvPr/>
          </p:nvSpPr>
          <p:spPr>
            <a:xfrm>
              <a:off x="2212713" y="1649845"/>
              <a:ext cx="136" cy="13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5942;p77">
              <a:extLst>
                <a:ext uri="{FF2B5EF4-FFF2-40B4-BE49-F238E27FC236}">
                  <a16:creationId xmlns:a16="http://schemas.microsoft.com/office/drawing/2014/main" id="{D7B9F951-B277-8CD4-5DA1-356903B3D622}"/>
                </a:ext>
              </a:extLst>
            </p:cNvPr>
            <p:cNvSpPr/>
            <p:nvPr/>
          </p:nvSpPr>
          <p:spPr>
            <a:xfrm>
              <a:off x="2216270" y="165142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5943;p77">
              <a:extLst>
                <a:ext uri="{FF2B5EF4-FFF2-40B4-BE49-F238E27FC236}">
                  <a16:creationId xmlns:a16="http://schemas.microsoft.com/office/drawing/2014/main" id="{EF2D2F69-B270-7C6A-FBD4-97FFC4AEE1BF}"/>
                </a:ext>
              </a:extLst>
            </p:cNvPr>
            <p:cNvSpPr/>
            <p:nvPr/>
          </p:nvSpPr>
          <p:spPr>
            <a:xfrm>
              <a:off x="2217600" y="165136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5944;p77">
              <a:extLst>
                <a:ext uri="{FF2B5EF4-FFF2-40B4-BE49-F238E27FC236}">
                  <a16:creationId xmlns:a16="http://schemas.microsoft.com/office/drawing/2014/main" id="{65F189C6-0127-7304-766E-1EAEE51BDAD8}"/>
                </a:ext>
              </a:extLst>
            </p:cNvPr>
            <p:cNvSpPr/>
            <p:nvPr/>
          </p:nvSpPr>
          <p:spPr>
            <a:xfrm>
              <a:off x="2242895" y="16493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5945;p77">
              <a:extLst>
                <a:ext uri="{FF2B5EF4-FFF2-40B4-BE49-F238E27FC236}">
                  <a16:creationId xmlns:a16="http://schemas.microsoft.com/office/drawing/2014/main" id="{021AF0AC-B97A-F8EA-109C-F910D1EA596F}"/>
                </a:ext>
              </a:extLst>
            </p:cNvPr>
            <p:cNvSpPr/>
            <p:nvPr/>
          </p:nvSpPr>
          <p:spPr>
            <a:xfrm>
              <a:off x="2244891" y="1648609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5946;p77">
              <a:extLst>
                <a:ext uri="{FF2B5EF4-FFF2-40B4-BE49-F238E27FC236}">
                  <a16:creationId xmlns:a16="http://schemas.microsoft.com/office/drawing/2014/main" id="{EFBFC598-7F11-F12A-B9C1-15ACE2BA746E}"/>
                </a:ext>
              </a:extLst>
            </p:cNvPr>
            <p:cNvSpPr/>
            <p:nvPr/>
          </p:nvSpPr>
          <p:spPr>
            <a:xfrm>
              <a:off x="2216989" y="165136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5947;p77">
              <a:extLst>
                <a:ext uri="{FF2B5EF4-FFF2-40B4-BE49-F238E27FC236}">
                  <a16:creationId xmlns:a16="http://schemas.microsoft.com/office/drawing/2014/main" id="{E7E384FC-9B95-5E64-2358-7A5A5313C4DA}"/>
                </a:ext>
              </a:extLst>
            </p:cNvPr>
            <p:cNvSpPr/>
            <p:nvPr/>
          </p:nvSpPr>
          <p:spPr>
            <a:xfrm>
              <a:off x="2240329" y="1649424"/>
              <a:ext cx="2430" cy="1534"/>
            </a:xfrm>
            <a:custGeom>
              <a:avLst/>
              <a:gdLst/>
              <a:ahLst/>
              <a:cxnLst/>
              <a:rect l="l" t="t" r="r" b="b"/>
              <a:pathLst>
                <a:path w="179" h="113" extrusionOk="0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5948;p77">
              <a:extLst>
                <a:ext uri="{FF2B5EF4-FFF2-40B4-BE49-F238E27FC236}">
                  <a16:creationId xmlns:a16="http://schemas.microsoft.com/office/drawing/2014/main" id="{9C91AA3B-F99B-D130-20CE-A648A7B445CE}"/>
                </a:ext>
              </a:extLst>
            </p:cNvPr>
            <p:cNvSpPr/>
            <p:nvPr/>
          </p:nvSpPr>
          <p:spPr>
            <a:xfrm>
              <a:off x="2215564" y="1651515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5949;p77">
              <a:extLst>
                <a:ext uri="{FF2B5EF4-FFF2-40B4-BE49-F238E27FC236}">
                  <a16:creationId xmlns:a16="http://schemas.microsoft.com/office/drawing/2014/main" id="{D2F596DC-A6CE-956B-5D1B-8854F0D33DCB}"/>
                </a:ext>
              </a:extLst>
            </p:cNvPr>
            <p:cNvSpPr/>
            <p:nvPr/>
          </p:nvSpPr>
          <p:spPr>
            <a:xfrm>
              <a:off x="2234151" y="1652465"/>
              <a:ext cx="1819" cy="149"/>
            </a:xfrm>
            <a:custGeom>
              <a:avLst/>
              <a:gdLst/>
              <a:ahLst/>
              <a:cxnLst/>
              <a:rect l="l" t="t" r="r" b="b"/>
              <a:pathLst>
                <a:path w="134" h="11" extrusionOk="0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5950;p77">
              <a:extLst>
                <a:ext uri="{FF2B5EF4-FFF2-40B4-BE49-F238E27FC236}">
                  <a16:creationId xmlns:a16="http://schemas.microsoft.com/office/drawing/2014/main" id="{C578FE6C-F4F8-DFF6-C371-B345D326DBF3}"/>
                </a:ext>
              </a:extLst>
            </p:cNvPr>
            <p:cNvSpPr/>
            <p:nvPr/>
          </p:nvSpPr>
          <p:spPr>
            <a:xfrm>
              <a:off x="2263764" y="1676796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5951;p77">
              <a:extLst>
                <a:ext uri="{FF2B5EF4-FFF2-40B4-BE49-F238E27FC236}">
                  <a16:creationId xmlns:a16="http://schemas.microsoft.com/office/drawing/2014/main" id="{C43CB6D3-7B97-A59B-6383-C9265F7BB108}"/>
                </a:ext>
              </a:extLst>
            </p:cNvPr>
            <p:cNvSpPr/>
            <p:nvPr/>
          </p:nvSpPr>
          <p:spPr>
            <a:xfrm>
              <a:off x="2263479" y="1676606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5952;p77">
              <a:extLst>
                <a:ext uri="{FF2B5EF4-FFF2-40B4-BE49-F238E27FC236}">
                  <a16:creationId xmlns:a16="http://schemas.microsoft.com/office/drawing/2014/main" id="{E70EDDD9-1834-BC6F-3B56-89D24F4DD241}"/>
                </a:ext>
              </a:extLst>
            </p:cNvPr>
            <p:cNvSpPr/>
            <p:nvPr/>
          </p:nvSpPr>
          <p:spPr>
            <a:xfrm>
              <a:off x="2262528" y="167622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5953;p77">
              <a:extLst>
                <a:ext uri="{FF2B5EF4-FFF2-40B4-BE49-F238E27FC236}">
                  <a16:creationId xmlns:a16="http://schemas.microsoft.com/office/drawing/2014/main" id="{8780A04D-9F2A-EA4C-F657-5B0E8620E5B2}"/>
                </a:ext>
              </a:extLst>
            </p:cNvPr>
            <p:cNvSpPr/>
            <p:nvPr/>
          </p:nvSpPr>
          <p:spPr>
            <a:xfrm>
              <a:off x="2262623" y="1676226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5954;p77">
              <a:extLst>
                <a:ext uri="{FF2B5EF4-FFF2-40B4-BE49-F238E27FC236}">
                  <a16:creationId xmlns:a16="http://schemas.microsoft.com/office/drawing/2014/main" id="{A925B638-1776-859E-9B06-93BBDCA22B3C}"/>
                </a:ext>
              </a:extLst>
            </p:cNvPr>
            <p:cNvSpPr/>
            <p:nvPr/>
          </p:nvSpPr>
          <p:spPr>
            <a:xfrm>
              <a:off x="2257532" y="16778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5955;p77">
              <a:extLst>
                <a:ext uri="{FF2B5EF4-FFF2-40B4-BE49-F238E27FC236}">
                  <a16:creationId xmlns:a16="http://schemas.microsoft.com/office/drawing/2014/main" id="{0B512EB3-9FDB-8C66-5633-7D5EB7515AF1}"/>
                </a:ext>
              </a:extLst>
            </p:cNvPr>
            <p:cNvSpPr/>
            <p:nvPr/>
          </p:nvSpPr>
          <p:spPr>
            <a:xfrm>
              <a:off x="2262814" y="167628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5956;p77">
              <a:extLst>
                <a:ext uri="{FF2B5EF4-FFF2-40B4-BE49-F238E27FC236}">
                  <a16:creationId xmlns:a16="http://schemas.microsoft.com/office/drawing/2014/main" id="{CEFFC703-7058-60B0-357A-035733459438}"/>
                </a:ext>
              </a:extLst>
            </p:cNvPr>
            <p:cNvSpPr/>
            <p:nvPr/>
          </p:nvSpPr>
          <p:spPr>
            <a:xfrm>
              <a:off x="2262949" y="167632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5957;p77">
              <a:extLst>
                <a:ext uri="{FF2B5EF4-FFF2-40B4-BE49-F238E27FC236}">
                  <a16:creationId xmlns:a16="http://schemas.microsoft.com/office/drawing/2014/main" id="{D0C6C15F-9EE3-2C27-2431-0C644256805F}"/>
                </a:ext>
              </a:extLst>
            </p:cNvPr>
            <p:cNvSpPr/>
            <p:nvPr/>
          </p:nvSpPr>
          <p:spPr>
            <a:xfrm>
              <a:off x="2262474" y="1676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5958;p77">
              <a:extLst>
                <a:ext uri="{FF2B5EF4-FFF2-40B4-BE49-F238E27FC236}">
                  <a16:creationId xmlns:a16="http://schemas.microsoft.com/office/drawing/2014/main" id="{6F05DEEA-0AC0-B2E0-1F43-CCF64D30EFC7}"/>
                </a:ext>
              </a:extLst>
            </p:cNvPr>
            <p:cNvSpPr/>
            <p:nvPr/>
          </p:nvSpPr>
          <p:spPr>
            <a:xfrm>
              <a:off x="2256486" y="167746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5959;p77">
              <a:extLst>
                <a:ext uri="{FF2B5EF4-FFF2-40B4-BE49-F238E27FC236}">
                  <a16:creationId xmlns:a16="http://schemas.microsoft.com/office/drawing/2014/main" id="{EDBCCFC9-AD9A-FDC2-9CE0-BBAA7FE16B93}"/>
                </a:ext>
              </a:extLst>
            </p:cNvPr>
            <p:cNvSpPr/>
            <p:nvPr/>
          </p:nvSpPr>
          <p:spPr>
            <a:xfrm>
              <a:off x="2263194" y="1676470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5960;p77">
              <a:extLst>
                <a:ext uri="{FF2B5EF4-FFF2-40B4-BE49-F238E27FC236}">
                  <a16:creationId xmlns:a16="http://schemas.microsoft.com/office/drawing/2014/main" id="{1BE721FD-1BE0-FEC4-D6E3-E223F57346B0}"/>
                </a:ext>
              </a:extLst>
            </p:cNvPr>
            <p:cNvSpPr/>
            <p:nvPr/>
          </p:nvSpPr>
          <p:spPr>
            <a:xfrm>
              <a:off x="2262148" y="1655317"/>
              <a:ext cx="720" cy="1724"/>
            </a:xfrm>
            <a:custGeom>
              <a:avLst/>
              <a:gdLst/>
              <a:ahLst/>
              <a:cxnLst/>
              <a:rect l="l" t="t" r="r" b="b"/>
              <a:pathLst>
                <a:path w="5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5961;p77">
              <a:extLst>
                <a:ext uri="{FF2B5EF4-FFF2-40B4-BE49-F238E27FC236}">
                  <a16:creationId xmlns:a16="http://schemas.microsoft.com/office/drawing/2014/main" id="{227C66B2-5BE2-25EE-6C6E-DDB59D7E5228}"/>
                </a:ext>
              </a:extLst>
            </p:cNvPr>
            <p:cNvSpPr/>
            <p:nvPr/>
          </p:nvSpPr>
          <p:spPr>
            <a:xfrm>
              <a:off x="2245842" y="1647469"/>
              <a:ext cx="3951" cy="964"/>
            </a:xfrm>
            <a:custGeom>
              <a:avLst/>
              <a:gdLst/>
              <a:ahLst/>
              <a:cxnLst/>
              <a:rect l="l" t="t" r="r" b="b"/>
              <a:pathLst>
                <a:path w="291" h="71" extrusionOk="0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5962;p77">
              <a:extLst>
                <a:ext uri="{FF2B5EF4-FFF2-40B4-BE49-F238E27FC236}">
                  <a16:creationId xmlns:a16="http://schemas.microsoft.com/office/drawing/2014/main" id="{2DB174AA-72FA-424B-FB8F-59D510C2F916}"/>
                </a:ext>
              </a:extLst>
            </p:cNvPr>
            <p:cNvSpPr/>
            <p:nvPr/>
          </p:nvSpPr>
          <p:spPr>
            <a:xfrm>
              <a:off x="2264619" y="1659974"/>
              <a:ext cx="869" cy="1195"/>
            </a:xfrm>
            <a:custGeom>
              <a:avLst/>
              <a:gdLst/>
              <a:ahLst/>
              <a:cxnLst/>
              <a:rect l="l" t="t" r="r" b="b"/>
              <a:pathLst>
                <a:path w="64" h="88" extrusionOk="0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5963;p77">
              <a:extLst>
                <a:ext uri="{FF2B5EF4-FFF2-40B4-BE49-F238E27FC236}">
                  <a16:creationId xmlns:a16="http://schemas.microsoft.com/office/drawing/2014/main" id="{19264FD1-273F-857A-8619-0F8049C87919}"/>
                </a:ext>
              </a:extLst>
            </p:cNvPr>
            <p:cNvSpPr/>
            <p:nvPr/>
          </p:nvSpPr>
          <p:spPr>
            <a:xfrm>
              <a:off x="2243371" y="1648990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5964;p77">
              <a:extLst>
                <a:ext uri="{FF2B5EF4-FFF2-40B4-BE49-F238E27FC236}">
                  <a16:creationId xmlns:a16="http://schemas.microsoft.com/office/drawing/2014/main" id="{3CB7D96E-4F7C-6C0F-BF59-D4878109085A}"/>
                </a:ext>
              </a:extLst>
            </p:cNvPr>
            <p:cNvSpPr/>
            <p:nvPr/>
          </p:nvSpPr>
          <p:spPr>
            <a:xfrm>
              <a:off x="2256242" y="1670238"/>
              <a:ext cx="4399" cy="7142"/>
            </a:xfrm>
            <a:custGeom>
              <a:avLst/>
              <a:gdLst/>
              <a:ahLst/>
              <a:cxnLst/>
              <a:rect l="l" t="t" r="r" b="b"/>
              <a:pathLst>
                <a:path w="324" h="526" extrusionOk="0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5965;p77">
              <a:extLst>
                <a:ext uri="{FF2B5EF4-FFF2-40B4-BE49-F238E27FC236}">
                  <a16:creationId xmlns:a16="http://schemas.microsoft.com/office/drawing/2014/main" id="{9E39A943-EC19-8B6F-19C0-A7059E795129}"/>
                </a:ext>
              </a:extLst>
            </p:cNvPr>
            <p:cNvSpPr/>
            <p:nvPr/>
          </p:nvSpPr>
          <p:spPr>
            <a:xfrm>
              <a:off x="2256242" y="167732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5966;p77">
              <a:extLst>
                <a:ext uri="{FF2B5EF4-FFF2-40B4-BE49-F238E27FC236}">
                  <a16:creationId xmlns:a16="http://schemas.microsoft.com/office/drawing/2014/main" id="{0FDAB423-493A-F87D-825C-C35A1E4A5131}"/>
                </a:ext>
              </a:extLst>
            </p:cNvPr>
            <p:cNvSpPr/>
            <p:nvPr/>
          </p:nvSpPr>
          <p:spPr>
            <a:xfrm>
              <a:off x="2218985" y="1572222"/>
              <a:ext cx="67847" cy="47032"/>
            </a:xfrm>
            <a:custGeom>
              <a:avLst/>
              <a:gdLst/>
              <a:ahLst/>
              <a:cxnLst/>
              <a:rect l="l" t="t" r="r" b="b"/>
              <a:pathLst>
                <a:path w="4997" h="3464" extrusionOk="0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5967;p77">
              <a:extLst>
                <a:ext uri="{FF2B5EF4-FFF2-40B4-BE49-F238E27FC236}">
                  <a16:creationId xmlns:a16="http://schemas.microsoft.com/office/drawing/2014/main" id="{7769B31B-2B89-4D66-6842-087DAEC4AFAC}"/>
                </a:ext>
              </a:extLst>
            </p:cNvPr>
            <p:cNvSpPr/>
            <p:nvPr/>
          </p:nvSpPr>
          <p:spPr>
            <a:xfrm>
              <a:off x="2221972" y="1598508"/>
              <a:ext cx="353" cy="448"/>
            </a:xfrm>
            <a:custGeom>
              <a:avLst/>
              <a:gdLst/>
              <a:ahLst/>
              <a:cxnLst/>
              <a:rect l="l" t="t" r="r" b="b"/>
              <a:pathLst>
                <a:path w="26" h="33" extrusionOk="0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5968;p77">
              <a:extLst>
                <a:ext uri="{FF2B5EF4-FFF2-40B4-BE49-F238E27FC236}">
                  <a16:creationId xmlns:a16="http://schemas.microsoft.com/office/drawing/2014/main" id="{CB6FC673-30A0-243D-8610-7315CC5E28BC}"/>
                </a:ext>
              </a:extLst>
            </p:cNvPr>
            <p:cNvSpPr/>
            <p:nvPr/>
          </p:nvSpPr>
          <p:spPr>
            <a:xfrm>
              <a:off x="2221212" y="1594666"/>
              <a:ext cx="828" cy="3856"/>
            </a:xfrm>
            <a:custGeom>
              <a:avLst/>
              <a:gdLst/>
              <a:ahLst/>
              <a:cxnLst/>
              <a:rect l="l" t="t" r="r" b="b"/>
              <a:pathLst>
                <a:path w="61" h="284" extrusionOk="0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5969;p77">
              <a:extLst>
                <a:ext uri="{FF2B5EF4-FFF2-40B4-BE49-F238E27FC236}">
                  <a16:creationId xmlns:a16="http://schemas.microsoft.com/office/drawing/2014/main" id="{2ACD9979-9C06-063F-AC47-8CAC5591F13F}"/>
                </a:ext>
              </a:extLst>
            </p:cNvPr>
            <p:cNvSpPr/>
            <p:nvPr/>
          </p:nvSpPr>
          <p:spPr>
            <a:xfrm>
              <a:off x="2277355" y="161173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5970;p77">
              <a:extLst>
                <a:ext uri="{FF2B5EF4-FFF2-40B4-BE49-F238E27FC236}">
                  <a16:creationId xmlns:a16="http://schemas.microsoft.com/office/drawing/2014/main" id="{3A8299D2-DEBE-CEE1-360B-0BCF001D6146}"/>
                </a:ext>
              </a:extLst>
            </p:cNvPr>
            <p:cNvSpPr/>
            <p:nvPr/>
          </p:nvSpPr>
          <p:spPr>
            <a:xfrm>
              <a:off x="2222923" y="1617001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5971;p77">
              <a:extLst>
                <a:ext uri="{FF2B5EF4-FFF2-40B4-BE49-F238E27FC236}">
                  <a16:creationId xmlns:a16="http://schemas.microsoft.com/office/drawing/2014/main" id="{C1928744-6D6A-D28A-831D-04F8CF2DC9C9}"/>
                </a:ext>
              </a:extLst>
            </p:cNvPr>
            <p:cNvSpPr/>
            <p:nvPr/>
          </p:nvSpPr>
          <p:spPr>
            <a:xfrm>
              <a:off x="2223547" y="1616526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5972;p77">
              <a:extLst>
                <a:ext uri="{FF2B5EF4-FFF2-40B4-BE49-F238E27FC236}">
                  <a16:creationId xmlns:a16="http://schemas.microsoft.com/office/drawing/2014/main" id="{8C0C590B-D1E3-D3B7-D9EB-18C19682C9A9}"/>
                </a:ext>
              </a:extLst>
            </p:cNvPr>
            <p:cNvSpPr/>
            <p:nvPr/>
          </p:nvSpPr>
          <p:spPr>
            <a:xfrm>
              <a:off x="2223208" y="161681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5973;p77">
              <a:extLst>
                <a:ext uri="{FF2B5EF4-FFF2-40B4-BE49-F238E27FC236}">
                  <a16:creationId xmlns:a16="http://schemas.microsoft.com/office/drawing/2014/main" id="{667C091D-2675-3163-C4B7-C1173077034B}"/>
                </a:ext>
              </a:extLst>
            </p:cNvPr>
            <p:cNvSpPr/>
            <p:nvPr/>
          </p:nvSpPr>
          <p:spPr>
            <a:xfrm>
              <a:off x="2276785" y="16117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5974;p77">
              <a:extLst>
                <a:ext uri="{FF2B5EF4-FFF2-40B4-BE49-F238E27FC236}">
                  <a16:creationId xmlns:a16="http://schemas.microsoft.com/office/drawing/2014/main" id="{B3D31E4F-AD15-EBA8-697E-EF5205405AE5}"/>
                </a:ext>
              </a:extLst>
            </p:cNvPr>
            <p:cNvSpPr/>
            <p:nvPr/>
          </p:nvSpPr>
          <p:spPr>
            <a:xfrm>
              <a:off x="2277016" y="161177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5975;p77">
              <a:extLst>
                <a:ext uri="{FF2B5EF4-FFF2-40B4-BE49-F238E27FC236}">
                  <a16:creationId xmlns:a16="http://schemas.microsoft.com/office/drawing/2014/main" id="{6849DC63-6960-2137-0F3F-9EC64269A3D7}"/>
                </a:ext>
              </a:extLst>
            </p:cNvPr>
            <p:cNvSpPr/>
            <p:nvPr/>
          </p:nvSpPr>
          <p:spPr>
            <a:xfrm>
              <a:off x="2263425" y="161857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5976;p77">
              <a:extLst>
                <a:ext uri="{FF2B5EF4-FFF2-40B4-BE49-F238E27FC236}">
                  <a16:creationId xmlns:a16="http://schemas.microsoft.com/office/drawing/2014/main" id="{E1218E10-91CD-AC91-C489-635E7658D4E6}"/>
                </a:ext>
              </a:extLst>
            </p:cNvPr>
            <p:cNvSpPr/>
            <p:nvPr/>
          </p:nvSpPr>
          <p:spPr>
            <a:xfrm>
              <a:off x="2257776" y="161738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5977;p77">
              <a:extLst>
                <a:ext uri="{FF2B5EF4-FFF2-40B4-BE49-F238E27FC236}">
                  <a16:creationId xmlns:a16="http://schemas.microsoft.com/office/drawing/2014/main" id="{9D62006A-02D2-4E96-CC05-62F5FC7D73F5}"/>
                </a:ext>
              </a:extLst>
            </p:cNvPr>
            <p:cNvSpPr/>
            <p:nvPr/>
          </p:nvSpPr>
          <p:spPr>
            <a:xfrm>
              <a:off x="2256812" y="1617286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5978;p77">
              <a:extLst>
                <a:ext uri="{FF2B5EF4-FFF2-40B4-BE49-F238E27FC236}">
                  <a16:creationId xmlns:a16="http://schemas.microsoft.com/office/drawing/2014/main" id="{3476F2CB-336A-FE3B-AAE8-BC7F47A8740D}"/>
                </a:ext>
              </a:extLst>
            </p:cNvPr>
            <p:cNvSpPr/>
            <p:nvPr/>
          </p:nvSpPr>
          <p:spPr>
            <a:xfrm>
              <a:off x="2222638" y="1617096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5979;p77">
              <a:extLst>
                <a:ext uri="{FF2B5EF4-FFF2-40B4-BE49-F238E27FC236}">
                  <a16:creationId xmlns:a16="http://schemas.microsoft.com/office/drawing/2014/main" id="{15967D1A-555A-4267-0D22-C7AF7F68AE8E}"/>
                </a:ext>
              </a:extLst>
            </p:cNvPr>
            <p:cNvSpPr/>
            <p:nvPr/>
          </p:nvSpPr>
          <p:spPr>
            <a:xfrm>
              <a:off x="2278305" y="161148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5980;p77">
              <a:extLst>
                <a:ext uri="{FF2B5EF4-FFF2-40B4-BE49-F238E27FC236}">
                  <a16:creationId xmlns:a16="http://schemas.microsoft.com/office/drawing/2014/main" id="{B567650E-77E3-3B3E-0280-67180D7DB6FA}"/>
                </a:ext>
              </a:extLst>
            </p:cNvPr>
            <p:cNvSpPr/>
            <p:nvPr/>
          </p:nvSpPr>
          <p:spPr>
            <a:xfrm>
              <a:off x="2277966" y="1611584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5981;p77">
              <a:extLst>
                <a:ext uri="{FF2B5EF4-FFF2-40B4-BE49-F238E27FC236}">
                  <a16:creationId xmlns:a16="http://schemas.microsoft.com/office/drawing/2014/main" id="{30B94249-0D82-F26A-7918-B4D3610ADC71}"/>
                </a:ext>
              </a:extLst>
            </p:cNvPr>
            <p:cNvSpPr/>
            <p:nvPr/>
          </p:nvSpPr>
          <p:spPr>
            <a:xfrm>
              <a:off x="2270227" y="1618902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5982;p77">
              <a:extLst>
                <a:ext uri="{FF2B5EF4-FFF2-40B4-BE49-F238E27FC236}">
                  <a16:creationId xmlns:a16="http://schemas.microsoft.com/office/drawing/2014/main" id="{CE6570AC-1E2D-AA82-4A21-E84302402DD8}"/>
                </a:ext>
              </a:extLst>
            </p:cNvPr>
            <p:cNvSpPr/>
            <p:nvPr/>
          </p:nvSpPr>
          <p:spPr>
            <a:xfrm>
              <a:off x="2277640" y="16116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5983;p77">
              <a:extLst>
                <a:ext uri="{FF2B5EF4-FFF2-40B4-BE49-F238E27FC236}">
                  <a16:creationId xmlns:a16="http://schemas.microsoft.com/office/drawing/2014/main" id="{879CA63F-ED17-5A51-736C-7E54842FECD0}"/>
                </a:ext>
              </a:extLst>
            </p:cNvPr>
            <p:cNvSpPr/>
            <p:nvPr/>
          </p:nvSpPr>
          <p:spPr>
            <a:xfrm>
              <a:off x="2222353" y="16171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5984;p77">
              <a:extLst>
                <a:ext uri="{FF2B5EF4-FFF2-40B4-BE49-F238E27FC236}">
                  <a16:creationId xmlns:a16="http://schemas.microsoft.com/office/drawing/2014/main" id="{B16DC5F2-2871-33C3-7F41-BBA6DBB9395F}"/>
                </a:ext>
              </a:extLst>
            </p:cNvPr>
            <p:cNvSpPr/>
            <p:nvPr/>
          </p:nvSpPr>
          <p:spPr>
            <a:xfrm>
              <a:off x="2221972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5985;p77">
              <a:extLst>
                <a:ext uri="{FF2B5EF4-FFF2-40B4-BE49-F238E27FC236}">
                  <a16:creationId xmlns:a16="http://schemas.microsoft.com/office/drawing/2014/main" id="{C7956AFA-00C1-DB86-7187-86350D1A8480}"/>
                </a:ext>
              </a:extLst>
            </p:cNvPr>
            <p:cNvSpPr/>
            <p:nvPr/>
          </p:nvSpPr>
          <p:spPr>
            <a:xfrm>
              <a:off x="2268272" y="161833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5986;p77">
              <a:extLst>
                <a:ext uri="{FF2B5EF4-FFF2-40B4-BE49-F238E27FC236}">
                  <a16:creationId xmlns:a16="http://schemas.microsoft.com/office/drawing/2014/main" id="{F5DBA6BF-C1EE-6F0C-9822-1D5BF51785DC}"/>
                </a:ext>
              </a:extLst>
            </p:cNvPr>
            <p:cNvSpPr/>
            <p:nvPr/>
          </p:nvSpPr>
          <p:spPr>
            <a:xfrm>
              <a:off x="2267701" y="1618291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5987;p77">
              <a:extLst>
                <a:ext uri="{FF2B5EF4-FFF2-40B4-BE49-F238E27FC236}">
                  <a16:creationId xmlns:a16="http://schemas.microsoft.com/office/drawing/2014/main" id="{A2CE867E-2300-E3E3-5BAE-C07523ECD536}"/>
                </a:ext>
              </a:extLst>
            </p:cNvPr>
            <p:cNvSpPr/>
            <p:nvPr/>
          </p:nvSpPr>
          <p:spPr>
            <a:xfrm>
              <a:off x="2276024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5988;p77">
              <a:extLst>
                <a:ext uri="{FF2B5EF4-FFF2-40B4-BE49-F238E27FC236}">
                  <a16:creationId xmlns:a16="http://schemas.microsoft.com/office/drawing/2014/main" id="{9CD6DE3B-FCF5-FD9E-0B10-79ECF9228D5E}"/>
                </a:ext>
              </a:extLst>
            </p:cNvPr>
            <p:cNvSpPr/>
            <p:nvPr/>
          </p:nvSpPr>
          <p:spPr>
            <a:xfrm>
              <a:off x="2278726" y="1611448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5989;p77">
              <a:extLst>
                <a:ext uri="{FF2B5EF4-FFF2-40B4-BE49-F238E27FC236}">
                  <a16:creationId xmlns:a16="http://schemas.microsoft.com/office/drawing/2014/main" id="{A0C625B0-50D2-5CA8-4491-31EC6BB55299}"/>
                </a:ext>
              </a:extLst>
            </p:cNvPr>
            <p:cNvSpPr/>
            <p:nvPr/>
          </p:nvSpPr>
          <p:spPr>
            <a:xfrm>
              <a:off x="2266520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5990;p77">
              <a:extLst>
                <a:ext uri="{FF2B5EF4-FFF2-40B4-BE49-F238E27FC236}">
                  <a16:creationId xmlns:a16="http://schemas.microsoft.com/office/drawing/2014/main" id="{9037AA85-A707-61A1-2305-0816870699B3}"/>
                </a:ext>
              </a:extLst>
            </p:cNvPr>
            <p:cNvSpPr/>
            <p:nvPr/>
          </p:nvSpPr>
          <p:spPr>
            <a:xfrm>
              <a:off x="2267131" y="161823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5991;p77">
              <a:extLst>
                <a:ext uri="{FF2B5EF4-FFF2-40B4-BE49-F238E27FC236}">
                  <a16:creationId xmlns:a16="http://schemas.microsoft.com/office/drawing/2014/main" id="{E78D67D3-2DE4-595E-73E5-12AA91F01103}"/>
                </a:ext>
              </a:extLst>
            </p:cNvPr>
            <p:cNvSpPr/>
            <p:nvPr/>
          </p:nvSpPr>
          <p:spPr>
            <a:xfrm>
              <a:off x="2269792" y="1618712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5992;p77">
              <a:extLst>
                <a:ext uri="{FF2B5EF4-FFF2-40B4-BE49-F238E27FC236}">
                  <a16:creationId xmlns:a16="http://schemas.microsoft.com/office/drawing/2014/main" id="{1C45A8FD-C21E-52ED-D97E-C58A6325FEFA}"/>
                </a:ext>
              </a:extLst>
            </p:cNvPr>
            <p:cNvSpPr/>
            <p:nvPr/>
          </p:nvSpPr>
          <p:spPr>
            <a:xfrm>
              <a:off x="2269317" y="161857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5993;p77">
              <a:extLst>
                <a:ext uri="{FF2B5EF4-FFF2-40B4-BE49-F238E27FC236}">
                  <a16:creationId xmlns:a16="http://schemas.microsoft.com/office/drawing/2014/main" id="{1F16C7E7-AFA5-4F71-3008-5CD4268DCC51}"/>
                </a:ext>
              </a:extLst>
            </p:cNvPr>
            <p:cNvSpPr/>
            <p:nvPr/>
          </p:nvSpPr>
          <p:spPr>
            <a:xfrm>
              <a:off x="2263764" y="161842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5994;p77">
              <a:extLst>
                <a:ext uri="{FF2B5EF4-FFF2-40B4-BE49-F238E27FC236}">
                  <a16:creationId xmlns:a16="http://schemas.microsoft.com/office/drawing/2014/main" id="{93944D09-6445-6EA9-BE34-FF5B87C55EAB}"/>
                </a:ext>
              </a:extLst>
            </p:cNvPr>
            <p:cNvSpPr/>
            <p:nvPr/>
          </p:nvSpPr>
          <p:spPr>
            <a:xfrm>
              <a:off x="2268801" y="161842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5995;p77">
              <a:extLst>
                <a:ext uri="{FF2B5EF4-FFF2-40B4-BE49-F238E27FC236}">
                  <a16:creationId xmlns:a16="http://schemas.microsoft.com/office/drawing/2014/main" id="{154CD94A-C3B3-65DC-6B1E-30E820BA63C2}"/>
                </a:ext>
              </a:extLst>
            </p:cNvPr>
            <p:cNvSpPr/>
            <p:nvPr/>
          </p:nvSpPr>
          <p:spPr>
            <a:xfrm>
              <a:off x="2264565" y="161833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5996;p77">
              <a:extLst>
                <a:ext uri="{FF2B5EF4-FFF2-40B4-BE49-F238E27FC236}">
                  <a16:creationId xmlns:a16="http://schemas.microsoft.com/office/drawing/2014/main" id="{6464AE1B-A932-05AD-98B6-73C7606DF24A}"/>
                </a:ext>
              </a:extLst>
            </p:cNvPr>
            <p:cNvSpPr/>
            <p:nvPr/>
          </p:nvSpPr>
          <p:spPr>
            <a:xfrm>
              <a:off x="227644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5997;p77">
              <a:extLst>
                <a:ext uri="{FF2B5EF4-FFF2-40B4-BE49-F238E27FC236}">
                  <a16:creationId xmlns:a16="http://schemas.microsoft.com/office/drawing/2014/main" id="{C6516BD5-7ADC-BD6D-42FB-F31E4683FEC7}"/>
                </a:ext>
              </a:extLst>
            </p:cNvPr>
            <p:cNvSpPr/>
            <p:nvPr/>
          </p:nvSpPr>
          <p:spPr>
            <a:xfrm>
              <a:off x="2264144" y="161838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5998;p77">
              <a:extLst>
                <a:ext uri="{FF2B5EF4-FFF2-40B4-BE49-F238E27FC236}">
                  <a16:creationId xmlns:a16="http://schemas.microsoft.com/office/drawing/2014/main" id="{A01CD2D1-DF61-510E-8744-605A93330F03}"/>
                </a:ext>
              </a:extLst>
            </p:cNvPr>
            <p:cNvSpPr/>
            <p:nvPr/>
          </p:nvSpPr>
          <p:spPr>
            <a:xfrm>
              <a:off x="2265570" y="161823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5999;p77">
              <a:extLst>
                <a:ext uri="{FF2B5EF4-FFF2-40B4-BE49-F238E27FC236}">
                  <a16:creationId xmlns:a16="http://schemas.microsoft.com/office/drawing/2014/main" id="{9EB74EE1-5463-74F7-AD4B-A0130D052397}"/>
                </a:ext>
              </a:extLst>
            </p:cNvPr>
            <p:cNvSpPr/>
            <p:nvPr/>
          </p:nvSpPr>
          <p:spPr>
            <a:xfrm>
              <a:off x="2266086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6000;p77">
              <a:extLst>
                <a:ext uri="{FF2B5EF4-FFF2-40B4-BE49-F238E27FC236}">
                  <a16:creationId xmlns:a16="http://schemas.microsoft.com/office/drawing/2014/main" id="{5F7EAA43-CFEE-57D4-2B0B-47F11E072FAF}"/>
                </a:ext>
              </a:extLst>
            </p:cNvPr>
            <p:cNvSpPr/>
            <p:nvPr/>
          </p:nvSpPr>
          <p:spPr>
            <a:xfrm>
              <a:off x="227625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6001;p77">
              <a:extLst>
                <a:ext uri="{FF2B5EF4-FFF2-40B4-BE49-F238E27FC236}">
                  <a16:creationId xmlns:a16="http://schemas.microsoft.com/office/drawing/2014/main" id="{7358D7A5-9C6C-E18F-EF4A-2D6B7FDE7091}"/>
                </a:ext>
              </a:extLst>
            </p:cNvPr>
            <p:cNvSpPr/>
            <p:nvPr/>
          </p:nvSpPr>
          <p:spPr>
            <a:xfrm>
              <a:off x="2276119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6002;p77">
              <a:extLst>
                <a:ext uri="{FF2B5EF4-FFF2-40B4-BE49-F238E27FC236}">
                  <a16:creationId xmlns:a16="http://schemas.microsoft.com/office/drawing/2014/main" id="{905A7E64-033D-CC71-A9A6-962B8CE7048A}"/>
                </a:ext>
              </a:extLst>
            </p:cNvPr>
            <p:cNvSpPr/>
            <p:nvPr/>
          </p:nvSpPr>
          <p:spPr>
            <a:xfrm>
              <a:off x="2265040" y="16182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6003;p77">
              <a:extLst>
                <a:ext uri="{FF2B5EF4-FFF2-40B4-BE49-F238E27FC236}">
                  <a16:creationId xmlns:a16="http://schemas.microsoft.com/office/drawing/2014/main" id="{2C99B12F-0291-5F9A-EDA4-57B782463FB6}"/>
                </a:ext>
              </a:extLst>
            </p:cNvPr>
            <p:cNvSpPr/>
            <p:nvPr/>
          </p:nvSpPr>
          <p:spPr>
            <a:xfrm>
              <a:off x="222130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6004;p77">
              <a:extLst>
                <a:ext uri="{FF2B5EF4-FFF2-40B4-BE49-F238E27FC236}">
                  <a16:creationId xmlns:a16="http://schemas.microsoft.com/office/drawing/2014/main" id="{237CF2DC-62AD-0AD8-DF9D-36227930687A}"/>
                </a:ext>
              </a:extLst>
            </p:cNvPr>
            <p:cNvSpPr/>
            <p:nvPr/>
          </p:nvSpPr>
          <p:spPr>
            <a:xfrm>
              <a:off x="2257002" y="161734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6005;p77">
              <a:extLst>
                <a:ext uri="{FF2B5EF4-FFF2-40B4-BE49-F238E27FC236}">
                  <a16:creationId xmlns:a16="http://schemas.microsoft.com/office/drawing/2014/main" id="{47623268-CFD4-778D-BC54-FF3DB880B900}"/>
                </a:ext>
              </a:extLst>
            </p:cNvPr>
            <p:cNvSpPr/>
            <p:nvPr/>
          </p:nvSpPr>
          <p:spPr>
            <a:xfrm>
              <a:off x="222168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6006;p77">
              <a:extLst>
                <a:ext uri="{FF2B5EF4-FFF2-40B4-BE49-F238E27FC236}">
                  <a16:creationId xmlns:a16="http://schemas.microsoft.com/office/drawing/2014/main" id="{EF4D8633-06B7-34E1-E2BD-804DF37AD153}"/>
                </a:ext>
              </a:extLst>
            </p:cNvPr>
            <p:cNvSpPr/>
            <p:nvPr/>
          </p:nvSpPr>
          <p:spPr>
            <a:xfrm>
              <a:off x="2279446" y="161129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6007;p77">
              <a:extLst>
                <a:ext uri="{FF2B5EF4-FFF2-40B4-BE49-F238E27FC236}">
                  <a16:creationId xmlns:a16="http://schemas.microsoft.com/office/drawing/2014/main" id="{565827C4-6784-F538-9C32-3B30F74F3768}"/>
                </a:ext>
              </a:extLst>
            </p:cNvPr>
            <p:cNvSpPr/>
            <p:nvPr/>
          </p:nvSpPr>
          <p:spPr>
            <a:xfrm>
              <a:off x="2279107" y="161135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6008;p77">
              <a:extLst>
                <a:ext uri="{FF2B5EF4-FFF2-40B4-BE49-F238E27FC236}">
                  <a16:creationId xmlns:a16="http://schemas.microsoft.com/office/drawing/2014/main" id="{4FDC6487-8FA8-EA5E-4C24-C80AE59FD09E}"/>
                </a:ext>
              </a:extLst>
            </p:cNvPr>
            <p:cNvSpPr/>
            <p:nvPr/>
          </p:nvSpPr>
          <p:spPr>
            <a:xfrm>
              <a:off x="2201348" y="1551829"/>
              <a:ext cx="52776" cy="23503"/>
            </a:xfrm>
            <a:custGeom>
              <a:avLst/>
              <a:gdLst/>
              <a:ahLst/>
              <a:cxnLst/>
              <a:rect l="l" t="t" r="r" b="b"/>
              <a:pathLst>
                <a:path w="3887" h="1731" extrusionOk="0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6009;p77">
              <a:extLst>
                <a:ext uri="{FF2B5EF4-FFF2-40B4-BE49-F238E27FC236}">
                  <a16:creationId xmlns:a16="http://schemas.microsoft.com/office/drawing/2014/main" id="{4D255ED3-37CD-40BC-C176-CAEB0895EFE2}"/>
                </a:ext>
              </a:extLst>
            </p:cNvPr>
            <p:cNvSpPr/>
            <p:nvPr/>
          </p:nvSpPr>
          <p:spPr>
            <a:xfrm>
              <a:off x="2244511" y="1573173"/>
              <a:ext cx="3476" cy="1113"/>
            </a:xfrm>
            <a:custGeom>
              <a:avLst/>
              <a:gdLst/>
              <a:ahLst/>
              <a:cxnLst/>
              <a:rect l="l" t="t" r="r" b="b"/>
              <a:pathLst>
                <a:path w="256" h="82" extrusionOk="0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6010;p77">
              <a:extLst>
                <a:ext uri="{FF2B5EF4-FFF2-40B4-BE49-F238E27FC236}">
                  <a16:creationId xmlns:a16="http://schemas.microsoft.com/office/drawing/2014/main" id="{44B706B6-1D2F-6AC7-2C39-4961D553CAE1}"/>
                </a:ext>
              </a:extLst>
            </p:cNvPr>
            <p:cNvSpPr/>
            <p:nvPr/>
          </p:nvSpPr>
          <p:spPr>
            <a:xfrm>
              <a:off x="2243316" y="1574273"/>
              <a:ext cx="1208" cy="1154"/>
            </a:xfrm>
            <a:custGeom>
              <a:avLst/>
              <a:gdLst/>
              <a:ahLst/>
              <a:cxnLst/>
              <a:rect l="l" t="t" r="r" b="b"/>
              <a:pathLst>
                <a:path w="89" h="85" extrusionOk="0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6011;p77">
              <a:extLst>
                <a:ext uri="{FF2B5EF4-FFF2-40B4-BE49-F238E27FC236}">
                  <a16:creationId xmlns:a16="http://schemas.microsoft.com/office/drawing/2014/main" id="{FB6F3033-3642-78FB-EA44-DE641265B29C}"/>
                </a:ext>
              </a:extLst>
            </p:cNvPr>
            <p:cNvSpPr/>
            <p:nvPr/>
          </p:nvSpPr>
          <p:spPr>
            <a:xfrm>
              <a:off x="2252820" y="1570607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6012;p77">
              <a:extLst>
                <a:ext uri="{FF2B5EF4-FFF2-40B4-BE49-F238E27FC236}">
                  <a16:creationId xmlns:a16="http://schemas.microsoft.com/office/drawing/2014/main" id="{3DFE8A65-DEED-29F8-E3FB-CBE99B4D8EDF}"/>
                </a:ext>
              </a:extLst>
            </p:cNvPr>
            <p:cNvSpPr/>
            <p:nvPr/>
          </p:nvSpPr>
          <p:spPr>
            <a:xfrm>
              <a:off x="2253445" y="157032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6013;p77">
              <a:extLst>
                <a:ext uri="{FF2B5EF4-FFF2-40B4-BE49-F238E27FC236}">
                  <a16:creationId xmlns:a16="http://schemas.microsoft.com/office/drawing/2014/main" id="{AA037E3A-BEE0-4539-3CA7-8017DC86A833}"/>
                </a:ext>
              </a:extLst>
            </p:cNvPr>
            <p:cNvSpPr/>
            <p:nvPr/>
          </p:nvSpPr>
          <p:spPr>
            <a:xfrm>
              <a:off x="2201973" y="1568516"/>
              <a:ext cx="40502" cy="24372"/>
            </a:xfrm>
            <a:custGeom>
              <a:avLst/>
              <a:gdLst/>
              <a:ahLst/>
              <a:cxnLst/>
              <a:rect l="l" t="t" r="r" b="b"/>
              <a:pathLst>
                <a:path w="2983" h="1795" extrusionOk="0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6014;p77">
              <a:extLst>
                <a:ext uri="{FF2B5EF4-FFF2-40B4-BE49-F238E27FC236}">
                  <a16:creationId xmlns:a16="http://schemas.microsoft.com/office/drawing/2014/main" id="{2174133D-31A5-D375-1A57-F2566A8E13BC}"/>
                </a:ext>
              </a:extLst>
            </p:cNvPr>
            <p:cNvSpPr/>
            <p:nvPr/>
          </p:nvSpPr>
          <p:spPr>
            <a:xfrm>
              <a:off x="2219786" y="15910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6015;p77">
              <a:extLst>
                <a:ext uri="{FF2B5EF4-FFF2-40B4-BE49-F238E27FC236}">
                  <a16:creationId xmlns:a16="http://schemas.microsoft.com/office/drawing/2014/main" id="{BCA27F82-32D1-8FBF-EBFF-3CA511E66B0E}"/>
                </a:ext>
              </a:extLst>
            </p:cNvPr>
            <p:cNvSpPr/>
            <p:nvPr/>
          </p:nvSpPr>
          <p:spPr>
            <a:xfrm>
              <a:off x="2220072" y="1591285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6016;p77">
              <a:extLst>
                <a:ext uri="{FF2B5EF4-FFF2-40B4-BE49-F238E27FC236}">
                  <a16:creationId xmlns:a16="http://schemas.microsoft.com/office/drawing/2014/main" id="{D9C63936-85A6-5031-D870-327961BAD8A2}"/>
                </a:ext>
              </a:extLst>
            </p:cNvPr>
            <p:cNvSpPr/>
            <p:nvPr/>
          </p:nvSpPr>
          <p:spPr>
            <a:xfrm>
              <a:off x="2220411" y="1591530"/>
              <a:ext cx="1154" cy="1290"/>
            </a:xfrm>
            <a:custGeom>
              <a:avLst/>
              <a:gdLst/>
              <a:ahLst/>
              <a:cxnLst/>
              <a:rect l="l" t="t" r="r" b="b"/>
              <a:pathLst>
                <a:path w="85" h="95" extrusionOk="0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6017;p77">
              <a:extLst>
                <a:ext uri="{FF2B5EF4-FFF2-40B4-BE49-F238E27FC236}">
                  <a16:creationId xmlns:a16="http://schemas.microsoft.com/office/drawing/2014/main" id="{C54D10AD-C30D-C1F4-5CC1-8CEDD12BEADF}"/>
                </a:ext>
              </a:extLst>
            </p:cNvPr>
            <p:cNvSpPr/>
            <p:nvPr/>
          </p:nvSpPr>
          <p:spPr>
            <a:xfrm>
              <a:off x="2223547" y="1592901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6018;p77">
              <a:extLst>
                <a:ext uri="{FF2B5EF4-FFF2-40B4-BE49-F238E27FC236}">
                  <a16:creationId xmlns:a16="http://schemas.microsoft.com/office/drawing/2014/main" id="{D4DDFFD0-3F10-8D41-55CF-58F023006194}"/>
                </a:ext>
              </a:extLst>
            </p:cNvPr>
            <p:cNvSpPr/>
            <p:nvPr/>
          </p:nvSpPr>
          <p:spPr>
            <a:xfrm>
              <a:off x="2222312" y="159286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6019;p77">
              <a:extLst>
                <a:ext uri="{FF2B5EF4-FFF2-40B4-BE49-F238E27FC236}">
                  <a16:creationId xmlns:a16="http://schemas.microsoft.com/office/drawing/2014/main" id="{F0F68C94-3871-797D-B83A-A7022B8FE509}"/>
                </a:ext>
              </a:extLst>
            </p:cNvPr>
            <p:cNvSpPr/>
            <p:nvPr/>
          </p:nvSpPr>
          <p:spPr>
            <a:xfrm>
              <a:off x="2224878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6020;p77">
              <a:extLst>
                <a:ext uri="{FF2B5EF4-FFF2-40B4-BE49-F238E27FC236}">
                  <a16:creationId xmlns:a16="http://schemas.microsoft.com/office/drawing/2014/main" id="{15F6E2D9-57EA-5F1E-89AC-7E156B293549}"/>
                </a:ext>
              </a:extLst>
            </p:cNvPr>
            <p:cNvSpPr/>
            <p:nvPr/>
          </p:nvSpPr>
          <p:spPr>
            <a:xfrm>
              <a:off x="2222923" y="159286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6021;p77">
              <a:extLst>
                <a:ext uri="{FF2B5EF4-FFF2-40B4-BE49-F238E27FC236}">
                  <a16:creationId xmlns:a16="http://schemas.microsoft.com/office/drawing/2014/main" id="{7F6E25E8-8932-5C75-A865-220AB0400994}"/>
                </a:ext>
              </a:extLst>
            </p:cNvPr>
            <p:cNvSpPr/>
            <p:nvPr/>
          </p:nvSpPr>
          <p:spPr>
            <a:xfrm>
              <a:off x="2224023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6022;p77">
              <a:extLst>
                <a:ext uri="{FF2B5EF4-FFF2-40B4-BE49-F238E27FC236}">
                  <a16:creationId xmlns:a16="http://schemas.microsoft.com/office/drawing/2014/main" id="{513F943C-E2FF-2B1A-C36C-D68116C38A04}"/>
                </a:ext>
              </a:extLst>
            </p:cNvPr>
            <p:cNvSpPr/>
            <p:nvPr/>
          </p:nvSpPr>
          <p:spPr>
            <a:xfrm>
              <a:off x="2221592" y="159280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6023;p77">
              <a:extLst>
                <a:ext uri="{FF2B5EF4-FFF2-40B4-BE49-F238E27FC236}">
                  <a16:creationId xmlns:a16="http://schemas.microsoft.com/office/drawing/2014/main" id="{3DF604FA-7842-65D2-4671-58451697E9FA}"/>
                </a:ext>
              </a:extLst>
            </p:cNvPr>
            <p:cNvSpPr/>
            <p:nvPr/>
          </p:nvSpPr>
          <p:spPr>
            <a:xfrm>
              <a:off x="2224444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6024;p77">
              <a:extLst>
                <a:ext uri="{FF2B5EF4-FFF2-40B4-BE49-F238E27FC236}">
                  <a16:creationId xmlns:a16="http://schemas.microsoft.com/office/drawing/2014/main" id="{C591CD62-92A4-F0A5-1D96-6BE8E3903214}"/>
                </a:ext>
              </a:extLst>
            </p:cNvPr>
            <p:cNvSpPr/>
            <p:nvPr/>
          </p:nvSpPr>
          <p:spPr>
            <a:xfrm>
              <a:off x="2225204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6025;p77">
              <a:extLst>
                <a:ext uri="{FF2B5EF4-FFF2-40B4-BE49-F238E27FC236}">
                  <a16:creationId xmlns:a16="http://schemas.microsoft.com/office/drawing/2014/main" id="{80C48A79-35A7-A430-5D46-E4AFDFA19414}"/>
                </a:ext>
              </a:extLst>
            </p:cNvPr>
            <p:cNvSpPr/>
            <p:nvPr/>
          </p:nvSpPr>
          <p:spPr>
            <a:xfrm>
              <a:off x="2242081" y="1576934"/>
              <a:ext cx="353" cy="2200"/>
            </a:xfrm>
            <a:custGeom>
              <a:avLst/>
              <a:gdLst/>
              <a:ahLst/>
              <a:cxnLst/>
              <a:rect l="l" t="t" r="r" b="b"/>
              <a:pathLst>
                <a:path w="26" h="162" extrusionOk="0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6026;p77">
              <a:extLst>
                <a:ext uri="{FF2B5EF4-FFF2-40B4-BE49-F238E27FC236}">
                  <a16:creationId xmlns:a16="http://schemas.microsoft.com/office/drawing/2014/main" id="{D8FF4B57-9177-CF1A-1664-B3DE17412072}"/>
                </a:ext>
              </a:extLst>
            </p:cNvPr>
            <p:cNvSpPr/>
            <p:nvPr/>
          </p:nvSpPr>
          <p:spPr>
            <a:xfrm>
              <a:off x="2225489" y="159305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6027;p77">
              <a:extLst>
                <a:ext uri="{FF2B5EF4-FFF2-40B4-BE49-F238E27FC236}">
                  <a16:creationId xmlns:a16="http://schemas.microsoft.com/office/drawing/2014/main" id="{CBD84373-1389-8BEF-D362-306C79D1AE95}"/>
                </a:ext>
              </a:extLst>
            </p:cNvPr>
            <p:cNvSpPr/>
            <p:nvPr/>
          </p:nvSpPr>
          <p:spPr>
            <a:xfrm>
              <a:off x="2226494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6028;p77">
              <a:extLst>
                <a:ext uri="{FF2B5EF4-FFF2-40B4-BE49-F238E27FC236}">
                  <a16:creationId xmlns:a16="http://schemas.microsoft.com/office/drawing/2014/main" id="{7625D9D7-486A-90D3-EE27-C2C52386644C}"/>
                </a:ext>
              </a:extLst>
            </p:cNvPr>
            <p:cNvSpPr/>
            <p:nvPr/>
          </p:nvSpPr>
          <p:spPr>
            <a:xfrm>
              <a:off x="2226439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6029;p77">
              <a:extLst>
                <a:ext uri="{FF2B5EF4-FFF2-40B4-BE49-F238E27FC236}">
                  <a16:creationId xmlns:a16="http://schemas.microsoft.com/office/drawing/2014/main" id="{456A2CBE-3251-7738-33D9-D5312E35956E}"/>
                </a:ext>
              </a:extLst>
            </p:cNvPr>
            <p:cNvSpPr/>
            <p:nvPr/>
          </p:nvSpPr>
          <p:spPr>
            <a:xfrm>
              <a:off x="2226154" y="15931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6030;p77">
              <a:extLst>
                <a:ext uri="{FF2B5EF4-FFF2-40B4-BE49-F238E27FC236}">
                  <a16:creationId xmlns:a16="http://schemas.microsoft.com/office/drawing/2014/main" id="{63A86974-EE91-A9D0-9B04-6162F6250710}"/>
                </a:ext>
              </a:extLst>
            </p:cNvPr>
            <p:cNvSpPr/>
            <p:nvPr/>
          </p:nvSpPr>
          <p:spPr>
            <a:xfrm>
              <a:off x="2226304" y="1593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6031;p77">
              <a:extLst>
                <a:ext uri="{FF2B5EF4-FFF2-40B4-BE49-F238E27FC236}">
                  <a16:creationId xmlns:a16="http://schemas.microsoft.com/office/drawing/2014/main" id="{FCFFA963-409D-8151-8946-44FDE0A04814}"/>
                </a:ext>
              </a:extLst>
            </p:cNvPr>
            <p:cNvSpPr/>
            <p:nvPr/>
          </p:nvSpPr>
          <p:spPr>
            <a:xfrm>
              <a:off x="222596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6032;p77">
              <a:extLst>
                <a:ext uri="{FF2B5EF4-FFF2-40B4-BE49-F238E27FC236}">
                  <a16:creationId xmlns:a16="http://schemas.microsoft.com/office/drawing/2014/main" id="{CB98B10C-B947-970E-AB60-CE84D36AE9A3}"/>
                </a:ext>
              </a:extLst>
            </p:cNvPr>
            <p:cNvSpPr/>
            <p:nvPr/>
          </p:nvSpPr>
          <p:spPr>
            <a:xfrm>
              <a:off x="222577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6033;p77">
              <a:extLst>
                <a:ext uri="{FF2B5EF4-FFF2-40B4-BE49-F238E27FC236}">
                  <a16:creationId xmlns:a16="http://schemas.microsoft.com/office/drawing/2014/main" id="{38356447-A6FB-4ECB-23D3-846AF202F94B}"/>
                </a:ext>
              </a:extLst>
            </p:cNvPr>
            <p:cNvSpPr/>
            <p:nvPr/>
          </p:nvSpPr>
          <p:spPr>
            <a:xfrm>
              <a:off x="2240044" y="157545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6034;p77">
              <a:extLst>
                <a:ext uri="{FF2B5EF4-FFF2-40B4-BE49-F238E27FC236}">
                  <a16:creationId xmlns:a16="http://schemas.microsoft.com/office/drawing/2014/main" id="{EBC2B552-4704-57C4-7382-45A79C2B4CC2}"/>
                </a:ext>
              </a:extLst>
            </p:cNvPr>
            <p:cNvSpPr/>
            <p:nvPr/>
          </p:nvSpPr>
          <p:spPr>
            <a:xfrm>
              <a:off x="2206195" y="1570566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6035;p77">
              <a:extLst>
                <a:ext uri="{FF2B5EF4-FFF2-40B4-BE49-F238E27FC236}">
                  <a16:creationId xmlns:a16="http://schemas.microsoft.com/office/drawing/2014/main" id="{05AC2F7B-CC98-10D9-779C-2BA69168EB07}"/>
                </a:ext>
              </a:extLst>
            </p:cNvPr>
            <p:cNvSpPr/>
            <p:nvPr/>
          </p:nvSpPr>
          <p:spPr>
            <a:xfrm>
              <a:off x="2208151" y="1569806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6036;p77">
              <a:extLst>
                <a:ext uri="{FF2B5EF4-FFF2-40B4-BE49-F238E27FC236}">
                  <a16:creationId xmlns:a16="http://schemas.microsoft.com/office/drawing/2014/main" id="{EB1B58C2-0B74-5A78-7CB9-0082217DF582}"/>
                </a:ext>
              </a:extLst>
            </p:cNvPr>
            <p:cNvSpPr/>
            <p:nvPr/>
          </p:nvSpPr>
          <p:spPr>
            <a:xfrm>
              <a:off x="2225109" y="1570036"/>
              <a:ext cx="1914" cy="109"/>
            </a:xfrm>
            <a:custGeom>
              <a:avLst/>
              <a:gdLst/>
              <a:ahLst/>
              <a:cxnLst/>
              <a:rect l="l" t="t" r="r" b="b"/>
              <a:pathLst>
                <a:path w="141" h="8" extrusionOk="0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6037;p77">
              <a:extLst>
                <a:ext uri="{FF2B5EF4-FFF2-40B4-BE49-F238E27FC236}">
                  <a16:creationId xmlns:a16="http://schemas.microsoft.com/office/drawing/2014/main" id="{69A510F4-4EF1-63C7-770E-B62ABC96869F}"/>
                </a:ext>
              </a:extLst>
            </p:cNvPr>
            <p:cNvSpPr/>
            <p:nvPr/>
          </p:nvSpPr>
          <p:spPr>
            <a:xfrm>
              <a:off x="2207526" y="157009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6038;p77">
              <a:extLst>
                <a:ext uri="{FF2B5EF4-FFF2-40B4-BE49-F238E27FC236}">
                  <a16:creationId xmlns:a16="http://schemas.microsoft.com/office/drawing/2014/main" id="{8DD5DF14-232B-6193-A20F-2D8BD2318FFA}"/>
                </a:ext>
              </a:extLst>
            </p:cNvPr>
            <p:cNvSpPr/>
            <p:nvPr/>
          </p:nvSpPr>
          <p:spPr>
            <a:xfrm>
              <a:off x="2240899" y="1576024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6039;p77">
              <a:extLst>
                <a:ext uri="{FF2B5EF4-FFF2-40B4-BE49-F238E27FC236}">
                  <a16:creationId xmlns:a16="http://schemas.microsoft.com/office/drawing/2014/main" id="{FC9069B3-41FE-8136-CFE9-EA4502925B29}"/>
                </a:ext>
              </a:extLst>
            </p:cNvPr>
            <p:cNvSpPr/>
            <p:nvPr/>
          </p:nvSpPr>
          <p:spPr>
            <a:xfrm>
              <a:off x="2206915" y="157032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6040;p77">
              <a:extLst>
                <a:ext uri="{FF2B5EF4-FFF2-40B4-BE49-F238E27FC236}">
                  <a16:creationId xmlns:a16="http://schemas.microsoft.com/office/drawing/2014/main" id="{9FB15506-7837-961F-1EDC-B224816A65B5}"/>
                </a:ext>
              </a:extLst>
            </p:cNvPr>
            <p:cNvSpPr/>
            <p:nvPr/>
          </p:nvSpPr>
          <p:spPr>
            <a:xfrm>
              <a:off x="2241755" y="1576554"/>
              <a:ext cx="530" cy="299"/>
            </a:xfrm>
            <a:custGeom>
              <a:avLst/>
              <a:gdLst/>
              <a:ahLst/>
              <a:cxnLst/>
              <a:rect l="l" t="t" r="r" b="b"/>
              <a:pathLst>
                <a:path w="39" h="22" extrusionOk="0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6041;p77">
              <a:extLst>
                <a:ext uri="{FF2B5EF4-FFF2-40B4-BE49-F238E27FC236}">
                  <a16:creationId xmlns:a16="http://schemas.microsoft.com/office/drawing/2014/main" id="{A5F245F6-4C7B-64A6-0FCF-BBDAC15ADF03}"/>
                </a:ext>
              </a:extLst>
            </p:cNvPr>
            <p:cNvSpPr/>
            <p:nvPr/>
          </p:nvSpPr>
          <p:spPr>
            <a:xfrm>
              <a:off x="2204539" y="15709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6042;p77">
              <a:extLst>
                <a:ext uri="{FF2B5EF4-FFF2-40B4-BE49-F238E27FC236}">
                  <a16:creationId xmlns:a16="http://schemas.microsoft.com/office/drawing/2014/main" id="{A91E4915-0439-B254-7145-E375B8F6AFD8}"/>
                </a:ext>
              </a:extLst>
            </p:cNvPr>
            <p:cNvSpPr/>
            <p:nvPr/>
          </p:nvSpPr>
          <p:spPr>
            <a:xfrm>
              <a:off x="2229345" y="1569466"/>
              <a:ext cx="1018" cy="543"/>
            </a:xfrm>
            <a:custGeom>
              <a:avLst/>
              <a:gdLst/>
              <a:ahLst/>
              <a:cxnLst/>
              <a:rect l="l" t="t" r="r" b="b"/>
              <a:pathLst>
                <a:path w="75" h="40" extrusionOk="0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6043;p77">
              <a:extLst>
                <a:ext uri="{FF2B5EF4-FFF2-40B4-BE49-F238E27FC236}">
                  <a16:creationId xmlns:a16="http://schemas.microsoft.com/office/drawing/2014/main" id="{9366C6D5-971A-6DBD-AD44-A54C295E739B}"/>
                </a:ext>
              </a:extLst>
            </p:cNvPr>
            <p:cNvSpPr/>
            <p:nvPr/>
          </p:nvSpPr>
          <p:spPr>
            <a:xfrm>
              <a:off x="2205394" y="157075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6044;p77">
              <a:extLst>
                <a:ext uri="{FF2B5EF4-FFF2-40B4-BE49-F238E27FC236}">
                  <a16:creationId xmlns:a16="http://schemas.microsoft.com/office/drawing/2014/main" id="{EBAFFADB-6D5D-28B5-FA20-79656522420F}"/>
                </a:ext>
              </a:extLst>
            </p:cNvPr>
            <p:cNvSpPr/>
            <p:nvPr/>
          </p:nvSpPr>
          <p:spPr>
            <a:xfrm>
              <a:off x="2095783" y="1657326"/>
              <a:ext cx="30481" cy="15641"/>
            </a:xfrm>
            <a:custGeom>
              <a:avLst/>
              <a:gdLst/>
              <a:ahLst/>
              <a:cxnLst/>
              <a:rect l="l" t="t" r="r" b="b"/>
              <a:pathLst>
                <a:path w="2245" h="1152" extrusionOk="0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6045;p77">
              <a:extLst>
                <a:ext uri="{FF2B5EF4-FFF2-40B4-BE49-F238E27FC236}">
                  <a16:creationId xmlns:a16="http://schemas.microsoft.com/office/drawing/2014/main" id="{8F59A684-E06D-F2BA-3C4C-1EEAD0ABCD0F}"/>
                </a:ext>
              </a:extLst>
            </p:cNvPr>
            <p:cNvSpPr/>
            <p:nvPr/>
          </p:nvSpPr>
          <p:spPr>
            <a:xfrm>
              <a:off x="2124445" y="166467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6046;p77">
              <a:extLst>
                <a:ext uri="{FF2B5EF4-FFF2-40B4-BE49-F238E27FC236}">
                  <a16:creationId xmlns:a16="http://schemas.microsoft.com/office/drawing/2014/main" id="{F48F12BF-E990-F90E-1C6E-1203C6CB6283}"/>
                </a:ext>
              </a:extLst>
            </p:cNvPr>
            <p:cNvSpPr/>
            <p:nvPr/>
          </p:nvSpPr>
          <p:spPr>
            <a:xfrm>
              <a:off x="2126292" y="1664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6047;p77">
              <a:extLst>
                <a:ext uri="{FF2B5EF4-FFF2-40B4-BE49-F238E27FC236}">
                  <a16:creationId xmlns:a16="http://schemas.microsoft.com/office/drawing/2014/main" id="{FA8146A2-B6C8-4443-2EAA-779AF7233BAD}"/>
                </a:ext>
              </a:extLst>
            </p:cNvPr>
            <p:cNvSpPr/>
            <p:nvPr/>
          </p:nvSpPr>
          <p:spPr>
            <a:xfrm>
              <a:off x="2119422" y="1659349"/>
              <a:ext cx="136" cy="2539"/>
            </a:xfrm>
            <a:custGeom>
              <a:avLst/>
              <a:gdLst/>
              <a:ahLst/>
              <a:cxnLst/>
              <a:rect l="l" t="t" r="r" b="b"/>
              <a:pathLst>
                <a:path w="10" h="187" extrusionOk="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6048;p77">
              <a:extLst>
                <a:ext uri="{FF2B5EF4-FFF2-40B4-BE49-F238E27FC236}">
                  <a16:creationId xmlns:a16="http://schemas.microsoft.com/office/drawing/2014/main" id="{1C2382F6-F18F-488D-916A-E26D3ED5428C}"/>
                </a:ext>
              </a:extLst>
            </p:cNvPr>
            <p:cNvSpPr/>
            <p:nvPr/>
          </p:nvSpPr>
          <p:spPr>
            <a:xfrm>
              <a:off x="2125681" y="166453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6049;p77">
              <a:extLst>
                <a:ext uri="{FF2B5EF4-FFF2-40B4-BE49-F238E27FC236}">
                  <a16:creationId xmlns:a16="http://schemas.microsoft.com/office/drawing/2014/main" id="{B722E295-B469-0E2B-BE4A-94D512CA0067}"/>
                </a:ext>
              </a:extLst>
            </p:cNvPr>
            <p:cNvSpPr/>
            <p:nvPr/>
          </p:nvSpPr>
          <p:spPr>
            <a:xfrm>
              <a:off x="2125206" y="166453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6050;p77">
              <a:extLst>
                <a:ext uri="{FF2B5EF4-FFF2-40B4-BE49-F238E27FC236}">
                  <a16:creationId xmlns:a16="http://schemas.microsoft.com/office/drawing/2014/main" id="{8BD7A5E2-FD4D-DE46-24C3-EA9328A32814}"/>
                </a:ext>
              </a:extLst>
            </p:cNvPr>
            <p:cNvSpPr/>
            <p:nvPr/>
          </p:nvSpPr>
          <p:spPr>
            <a:xfrm>
              <a:off x="2124581" y="166453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6051;p77">
              <a:extLst>
                <a:ext uri="{FF2B5EF4-FFF2-40B4-BE49-F238E27FC236}">
                  <a16:creationId xmlns:a16="http://schemas.microsoft.com/office/drawing/2014/main" id="{75F6F13E-B9BE-4BB2-4208-58E45ADAB514}"/>
                </a:ext>
              </a:extLst>
            </p:cNvPr>
            <p:cNvSpPr/>
            <p:nvPr/>
          </p:nvSpPr>
          <p:spPr>
            <a:xfrm>
              <a:off x="2094588" y="1586533"/>
              <a:ext cx="64181" cy="72259"/>
            </a:xfrm>
            <a:custGeom>
              <a:avLst/>
              <a:gdLst/>
              <a:ahLst/>
              <a:cxnLst/>
              <a:rect l="l" t="t" r="r" b="b"/>
              <a:pathLst>
                <a:path w="4727" h="5322" extrusionOk="0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6052;p77">
              <a:extLst>
                <a:ext uri="{FF2B5EF4-FFF2-40B4-BE49-F238E27FC236}">
                  <a16:creationId xmlns:a16="http://schemas.microsoft.com/office/drawing/2014/main" id="{BFEA09AF-09A8-D1E0-7051-3A2A79829ACD}"/>
                </a:ext>
              </a:extLst>
            </p:cNvPr>
            <p:cNvSpPr/>
            <p:nvPr/>
          </p:nvSpPr>
          <p:spPr>
            <a:xfrm>
              <a:off x="2158525" y="1622418"/>
              <a:ext cx="299" cy="1113"/>
            </a:xfrm>
            <a:custGeom>
              <a:avLst/>
              <a:gdLst/>
              <a:ahLst/>
              <a:cxnLst/>
              <a:rect l="l" t="t" r="r" b="b"/>
              <a:pathLst>
                <a:path w="22" h="82" extrusionOk="0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6053;p77">
              <a:extLst>
                <a:ext uri="{FF2B5EF4-FFF2-40B4-BE49-F238E27FC236}">
                  <a16:creationId xmlns:a16="http://schemas.microsoft.com/office/drawing/2014/main" id="{B621975B-7D02-E8BA-B4A3-136C90CA8C6C}"/>
                </a:ext>
              </a:extLst>
            </p:cNvPr>
            <p:cNvSpPr/>
            <p:nvPr/>
          </p:nvSpPr>
          <p:spPr>
            <a:xfrm>
              <a:off x="2158620" y="16214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6054;p77">
              <a:extLst>
                <a:ext uri="{FF2B5EF4-FFF2-40B4-BE49-F238E27FC236}">
                  <a16:creationId xmlns:a16="http://schemas.microsoft.com/office/drawing/2014/main" id="{40C597A1-8FBB-722E-07BF-63F2BA71842D}"/>
                </a:ext>
              </a:extLst>
            </p:cNvPr>
            <p:cNvSpPr/>
            <p:nvPr/>
          </p:nvSpPr>
          <p:spPr>
            <a:xfrm>
              <a:off x="2158756" y="16220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6055;p77">
              <a:extLst>
                <a:ext uri="{FF2B5EF4-FFF2-40B4-BE49-F238E27FC236}">
                  <a16:creationId xmlns:a16="http://schemas.microsoft.com/office/drawing/2014/main" id="{F48B7D83-7102-8F0F-C267-176528266E5C}"/>
                </a:ext>
              </a:extLst>
            </p:cNvPr>
            <p:cNvSpPr/>
            <p:nvPr/>
          </p:nvSpPr>
          <p:spPr>
            <a:xfrm>
              <a:off x="2153433" y="159584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6056;p77">
              <a:extLst>
                <a:ext uri="{FF2B5EF4-FFF2-40B4-BE49-F238E27FC236}">
                  <a16:creationId xmlns:a16="http://schemas.microsoft.com/office/drawing/2014/main" id="{913E8EC6-A355-2682-488F-C672926AFFB5}"/>
                </a:ext>
              </a:extLst>
            </p:cNvPr>
            <p:cNvSpPr/>
            <p:nvPr/>
          </p:nvSpPr>
          <p:spPr>
            <a:xfrm>
              <a:off x="2158756" y="162175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6057;p77">
              <a:extLst>
                <a:ext uri="{FF2B5EF4-FFF2-40B4-BE49-F238E27FC236}">
                  <a16:creationId xmlns:a16="http://schemas.microsoft.com/office/drawing/2014/main" id="{59D56C7A-CAAE-170E-CA44-1A76A9F44205}"/>
                </a:ext>
              </a:extLst>
            </p:cNvPr>
            <p:cNvSpPr/>
            <p:nvPr/>
          </p:nvSpPr>
          <p:spPr>
            <a:xfrm>
              <a:off x="2153433" y="159622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6058;p77">
              <a:extLst>
                <a:ext uri="{FF2B5EF4-FFF2-40B4-BE49-F238E27FC236}">
                  <a16:creationId xmlns:a16="http://schemas.microsoft.com/office/drawing/2014/main" id="{CE5DB39A-93E0-11FA-D70E-B06E9F448C49}"/>
                </a:ext>
              </a:extLst>
            </p:cNvPr>
            <p:cNvSpPr/>
            <p:nvPr/>
          </p:nvSpPr>
          <p:spPr>
            <a:xfrm>
              <a:off x="2147160" y="1646763"/>
              <a:ext cx="3775" cy="2390"/>
            </a:xfrm>
            <a:custGeom>
              <a:avLst/>
              <a:gdLst/>
              <a:ahLst/>
              <a:cxnLst/>
              <a:rect l="l" t="t" r="r" b="b"/>
              <a:pathLst>
                <a:path w="278" h="176" extrusionOk="0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6059;p77">
              <a:extLst>
                <a:ext uri="{FF2B5EF4-FFF2-40B4-BE49-F238E27FC236}">
                  <a16:creationId xmlns:a16="http://schemas.microsoft.com/office/drawing/2014/main" id="{E2EFBE81-725C-E8CF-521B-F54ED2485451}"/>
                </a:ext>
              </a:extLst>
            </p:cNvPr>
            <p:cNvSpPr/>
            <p:nvPr/>
          </p:nvSpPr>
          <p:spPr>
            <a:xfrm>
              <a:off x="2121445" y="16570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6060;p77">
              <a:extLst>
                <a:ext uri="{FF2B5EF4-FFF2-40B4-BE49-F238E27FC236}">
                  <a16:creationId xmlns:a16="http://schemas.microsoft.com/office/drawing/2014/main" id="{ECF6970E-8DC9-CC60-9FB7-3A9D6059E81B}"/>
                </a:ext>
              </a:extLst>
            </p:cNvPr>
            <p:cNvSpPr/>
            <p:nvPr/>
          </p:nvSpPr>
          <p:spPr>
            <a:xfrm>
              <a:off x="2120073" y="1657123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6061;p77">
              <a:extLst>
                <a:ext uri="{FF2B5EF4-FFF2-40B4-BE49-F238E27FC236}">
                  <a16:creationId xmlns:a16="http://schemas.microsoft.com/office/drawing/2014/main" id="{09057F19-88C7-497C-EB19-BFCB12E9ABC9}"/>
                </a:ext>
              </a:extLst>
            </p:cNvPr>
            <p:cNvSpPr/>
            <p:nvPr/>
          </p:nvSpPr>
          <p:spPr>
            <a:xfrm>
              <a:off x="2121159" y="16570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6062;p77">
              <a:extLst>
                <a:ext uri="{FF2B5EF4-FFF2-40B4-BE49-F238E27FC236}">
                  <a16:creationId xmlns:a16="http://schemas.microsoft.com/office/drawing/2014/main" id="{5E40646B-E853-7789-0C97-2326D2127C05}"/>
                </a:ext>
              </a:extLst>
            </p:cNvPr>
            <p:cNvSpPr/>
            <p:nvPr/>
          </p:nvSpPr>
          <p:spPr>
            <a:xfrm>
              <a:off x="2122069" y="165712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6063;p77">
              <a:extLst>
                <a:ext uri="{FF2B5EF4-FFF2-40B4-BE49-F238E27FC236}">
                  <a16:creationId xmlns:a16="http://schemas.microsoft.com/office/drawing/2014/main" id="{5CAC7223-DD99-E72F-643E-E9455F9CCA67}"/>
                </a:ext>
              </a:extLst>
            </p:cNvPr>
            <p:cNvSpPr/>
            <p:nvPr/>
          </p:nvSpPr>
          <p:spPr>
            <a:xfrm>
              <a:off x="2123020" y="1657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6064;p77">
              <a:extLst>
                <a:ext uri="{FF2B5EF4-FFF2-40B4-BE49-F238E27FC236}">
                  <a16:creationId xmlns:a16="http://schemas.microsoft.com/office/drawing/2014/main" id="{B6F77FEB-5669-2544-8D9D-33331C8ABD12}"/>
                </a:ext>
              </a:extLst>
            </p:cNvPr>
            <p:cNvSpPr/>
            <p:nvPr/>
          </p:nvSpPr>
          <p:spPr>
            <a:xfrm>
              <a:off x="2122680" y="165740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6065;p77">
              <a:extLst>
                <a:ext uri="{FF2B5EF4-FFF2-40B4-BE49-F238E27FC236}">
                  <a16:creationId xmlns:a16="http://schemas.microsoft.com/office/drawing/2014/main" id="{8235D02E-6E0C-3105-CDD6-7D61229F84D1}"/>
                </a:ext>
              </a:extLst>
            </p:cNvPr>
            <p:cNvSpPr/>
            <p:nvPr/>
          </p:nvSpPr>
          <p:spPr>
            <a:xfrm>
              <a:off x="2122395" y="16572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6066;p77">
              <a:extLst>
                <a:ext uri="{FF2B5EF4-FFF2-40B4-BE49-F238E27FC236}">
                  <a16:creationId xmlns:a16="http://schemas.microsoft.com/office/drawing/2014/main" id="{1380DE26-FD0F-3541-6ACC-CA6CFF14684D}"/>
                </a:ext>
              </a:extLst>
            </p:cNvPr>
            <p:cNvSpPr/>
            <p:nvPr/>
          </p:nvSpPr>
          <p:spPr>
            <a:xfrm>
              <a:off x="2121730" y="165706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6067;p77">
              <a:extLst>
                <a:ext uri="{FF2B5EF4-FFF2-40B4-BE49-F238E27FC236}">
                  <a16:creationId xmlns:a16="http://schemas.microsoft.com/office/drawing/2014/main" id="{E155DA8E-FB00-2DB2-C187-9E8A5F46139D}"/>
                </a:ext>
              </a:extLst>
            </p:cNvPr>
            <p:cNvSpPr/>
            <p:nvPr/>
          </p:nvSpPr>
          <p:spPr>
            <a:xfrm>
              <a:off x="2123305" y="1657788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6068;p77">
              <a:extLst>
                <a:ext uri="{FF2B5EF4-FFF2-40B4-BE49-F238E27FC236}">
                  <a16:creationId xmlns:a16="http://schemas.microsoft.com/office/drawing/2014/main" id="{68FE903A-3424-FB30-FB13-081F4361F3C0}"/>
                </a:ext>
              </a:extLst>
            </p:cNvPr>
            <p:cNvSpPr/>
            <p:nvPr/>
          </p:nvSpPr>
          <p:spPr>
            <a:xfrm>
              <a:off x="2146454" y="164343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6069;p77">
              <a:extLst>
                <a:ext uri="{FF2B5EF4-FFF2-40B4-BE49-F238E27FC236}">
                  <a16:creationId xmlns:a16="http://schemas.microsoft.com/office/drawing/2014/main" id="{C2614296-A700-E79C-80B2-7A641395A72A}"/>
                </a:ext>
              </a:extLst>
            </p:cNvPr>
            <p:cNvSpPr/>
            <p:nvPr/>
          </p:nvSpPr>
          <p:spPr>
            <a:xfrm>
              <a:off x="2146780" y="164366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6070;p77">
              <a:extLst>
                <a:ext uri="{FF2B5EF4-FFF2-40B4-BE49-F238E27FC236}">
                  <a16:creationId xmlns:a16="http://schemas.microsoft.com/office/drawing/2014/main" id="{517FFB1B-FB35-4540-5116-C61023CF6AD3}"/>
                </a:ext>
              </a:extLst>
            </p:cNvPr>
            <p:cNvSpPr/>
            <p:nvPr/>
          </p:nvSpPr>
          <p:spPr>
            <a:xfrm>
              <a:off x="2150867" y="16467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6071;p77">
              <a:extLst>
                <a:ext uri="{FF2B5EF4-FFF2-40B4-BE49-F238E27FC236}">
                  <a16:creationId xmlns:a16="http://schemas.microsoft.com/office/drawing/2014/main" id="{CCD75044-EC4D-D91B-80C8-77AE07F100FA}"/>
                </a:ext>
              </a:extLst>
            </p:cNvPr>
            <p:cNvSpPr/>
            <p:nvPr/>
          </p:nvSpPr>
          <p:spPr>
            <a:xfrm>
              <a:off x="2158280" y="1623559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6072;p77">
              <a:extLst>
                <a:ext uri="{FF2B5EF4-FFF2-40B4-BE49-F238E27FC236}">
                  <a16:creationId xmlns:a16="http://schemas.microsoft.com/office/drawing/2014/main" id="{3DA77C37-5C9A-89A1-7412-FF123925736F}"/>
                </a:ext>
              </a:extLst>
            </p:cNvPr>
            <p:cNvSpPr/>
            <p:nvPr/>
          </p:nvSpPr>
          <p:spPr>
            <a:xfrm>
              <a:off x="2150731" y="16465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6073;p77">
              <a:extLst>
                <a:ext uri="{FF2B5EF4-FFF2-40B4-BE49-F238E27FC236}">
                  <a16:creationId xmlns:a16="http://schemas.microsoft.com/office/drawing/2014/main" id="{F8D07FE8-0397-7190-967A-A57E4C16449C}"/>
                </a:ext>
              </a:extLst>
            </p:cNvPr>
            <p:cNvSpPr/>
            <p:nvPr/>
          </p:nvSpPr>
          <p:spPr>
            <a:xfrm>
              <a:off x="2157859" y="162399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6074;p77">
              <a:extLst>
                <a:ext uri="{FF2B5EF4-FFF2-40B4-BE49-F238E27FC236}">
                  <a16:creationId xmlns:a16="http://schemas.microsoft.com/office/drawing/2014/main" id="{4683C44E-43F5-ABCA-DA2A-F8B4217F1990}"/>
                </a:ext>
              </a:extLst>
            </p:cNvPr>
            <p:cNvSpPr/>
            <p:nvPr/>
          </p:nvSpPr>
          <p:spPr>
            <a:xfrm>
              <a:off x="2158090" y="16240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6075;p77">
              <a:extLst>
                <a:ext uri="{FF2B5EF4-FFF2-40B4-BE49-F238E27FC236}">
                  <a16:creationId xmlns:a16="http://schemas.microsoft.com/office/drawing/2014/main" id="{BF25F819-FE32-FD83-5D5B-3AFA97FDA2BA}"/>
                </a:ext>
              </a:extLst>
            </p:cNvPr>
            <p:cNvSpPr/>
            <p:nvPr/>
          </p:nvSpPr>
          <p:spPr>
            <a:xfrm>
              <a:off x="2147310" y="164404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6076;p77">
              <a:extLst>
                <a:ext uri="{FF2B5EF4-FFF2-40B4-BE49-F238E27FC236}">
                  <a16:creationId xmlns:a16="http://schemas.microsoft.com/office/drawing/2014/main" id="{3439F69F-99FD-F263-D770-AFFD16727CB1}"/>
                </a:ext>
              </a:extLst>
            </p:cNvPr>
            <p:cNvSpPr/>
            <p:nvPr/>
          </p:nvSpPr>
          <p:spPr>
            <a:xfrm>
              <a:off x="2147785" y="164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6077;p77">
              <a:extLst>
                <a:ext uri="{FF2B5EF4-FFF2-40B4-BE49-F238E27FC236}">
                  <a16:creationId xmlns:a16="http://schemas.microsoft.com/office/drawing/2014/main" id="{9FFB0B98-08D3-5AC6-7AF7-75B48E165535}"/>
                </a:ext>
              </a:extLst>
            </p:cNvPr>
            <p:cNvSpPr/>
            <p:nvPr/>
          </p:nvSpPr>
          <p:spPr>
            <a:xfrm>
              <a:off x="2145409" y="1642717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6078;p77">
              <a:extLst>
                <a:ext uri="{FF2B5EF4-FFF2-40B4-BE49-F238E27FC236}">
                  <a16:creationId xmlns:a16="http://schemas.microsoft.com/office/drawing/2014/main" id="{52764AB0-ACE4-1FDF-B3F8-35DD37E3D129}"/>
                </a:ext>
              </a:extLst>
            </p:cNvPr>
            <p:cNvSpPr/>
            <p:nvPr/>
          </p:nvSpPr>
          <p:spPr>
            <a:xfrm>
              <a:off x="2145069" y="164248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6079;p77">
              <a:extLst>
                <a:ext uri="{FF2B5EF4-FFF2-40B4-BE49-F238E27FC236}">
                  <a16:creationId xmlns:a16="http://schemas.microsoft.com/office/drawing/2014/main" id="{176BA4FE-DC76-1432-E480-247B4A5968DF}"/>
                </a:ext>
              </a:extLst>
            </p:cNvPr>
            <p:cNvSpPr/>
            <p:nvPr/>
          </p:nvSpPr>
          <p:spPr>
            <a:xfrm>
              <a:off x="2158430" y="1623274"/>
              <a:ext cx="204" cy="543"/>
            </a:xfrm>
            <a:custGeom>
              <a:avLst/>
              <a:gdLst/>
              <a:ahLst/>
              <a:cxnLst/>
              <a:rect l="l" t="t" r="r" b="b"/>
              <a:pathLst>
                <a:path w="15" h="40" extrusionOk="0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6080;p77">
              <a:extLst>
                <a:ext uri="{FF2B5EF4-FFF2-40B4-BE49-F238E27FC236}">
                  <a16:creationId xmlns:a16="http://schemas.microsoft.com/office/drawing/2014/main" id="{4738127C-CA36-33AD-4B25-5C9EF92F60A0}"/>
                </a:ext>
              </a:extLst>
            </p:cNvPr>
            <p:cNvSpPr/>
            <p:nvPr/>
          </p:nvSpPr>
          <p:spPr>
            <a:xfrm>
              <a:off x="2150921" y="16467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6081;p77">
              <a:extLst>
                <a:ext uri="{FF2B5EF4-FFF2-40B4-BE49-F238E27FC236}">
                  <a16:creationId xmlns:a16="http://schemas.microsoft.com/office/drawing/2014/main" id="{89614ADB-01D3-603D-2896-306C5F897D99}"/>
                </a:ext>
              </a:extLst>
            </p:cNvPr>
            <p:cNvSpPr/>
            <p:nvPr/>
          </p:nvSpPr>
          <p:spPr>
            <a:xfrm>
              <a:off x="2102911" y="160021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6082;p77">
              <a:extLst>
                <a:ext uri="{FF2B5EF4-FFF2-40B4-BE49-F238E27FC236}">
                  <a16:creationId xmlns:a16="http://schemas.microsoft.com/office/drawing/2014/main" id="{5BB1A9D5-DFAE-B698-B20B-C53A7E489F7F}"/>
                </a:ext>
              </a:extLst>
            </p:cNvPr>
            <p:cNvSpPr/>
            <p:nvPr/>
          </p:nvSpPr>
          <p:spPr>
            <a:xfrm>
              <a:off x="2103101" y="1604741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6083;p77">
              <a:extLst>
                <a:ext uri="{FF2B5EF4-FFF2-40B4-BE49-F238E27FC236}">
                  <a16:creationId xmlns:a16="http://schemas.microsoft.com/office/drawing/2014/main" id="{9429921F-E5FE-0525-B253-573FC57562BC}"/>
                </a:ext>
              </a:extLst>
            </p:cNvPr>
            <p:cNvSpPr/>
            <p:nvPr/>
          </p:nvSpPr>
          <p:spPr>
            <a:xfrm>
              <a:off x="2103142" y="1601224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6084;p77">
              <a:extLst>
                <a:ext uri="{FF2B5EF4-FFF2-40B4-BE49-F238E27FC236}">
                  <a16:creationId xmlns:a16="http://schemas.microsoft.com/office/drawing/2014/main" id="{F5621516-F2CD-D09A-B507-32B801921E9E}"/>
                </a:ext>
              </a:extLst>
            </p:cNvPr>
            <p:cNvSpPr/>
            <p:nvPr/>
          </p:nvSpPr>
          <p:spPr>
            <a:xfrm>
              <a:off x="2103291" y="160207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6085;p77">
              <a:extLst>
                <a:ext uri="{FF2B5EF4-FFF2-40B4-BE49-F238E27FC236}">
                  <a16:creationId xmlns:a16="http://schemas.microsoft.com/office/drawing/2014/main" id="{FF29A01B-8C5F-EE22-1672-2481547E398D}"/>
                </a:ext>
              </a:extLst>
            </p:cNvPr>
            <p:cNvSpPr/>
            <p:nvPr/>
          </p:nvSpPr>
          <p:spPr>
            <a:xfrm>
              <a:off x="2103332" y="160284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6086;p77">
              <a:extLst>
                <a:ext uri="{FF2B5EF4-FFF2-40B4-BE49-F238E27FC236}">
                  <a16:creationId xmlns:a16="http://schemas.microsoft.com/office/drawing/2014/main" id="{1408C3A7-2D74-B900-F97B-FEAB34FF5EE4}"/>
                </a:ext>
              </a:extLst>
            </p:cNvPr>
            <p:cNvSpPr/>
            <p:nvPr/>
          </p:nvSpPr>
          <p:spPr>
            <a:xfrm>
              <a:off x="2103237" y="1604170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6087;p77">
              <a:extLst>
                <a:ext uri="{FF2B5EF4-FFF2-40B4-BE49-F238E27FC236}">
                  <a16:creationId xmlns:a16="http://schemas.microsoft.com/office/drawing/2014/main" id="{4490DD70-D1FC-C5BE-8452-A206C29DCADA}"/>
                </a:ext>
              </a:extLst>
            </p:cNvPr>
            <p:cNvSpPr/>
            <p:nvPr/>
          </p:nvSpPr>
          <p:spPr>
            <a:xfrm>
              <a:off x="2103332" y="160354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6088;p77">
              <a:extLst>
                <a:ext uri="{FF2B5EF4-FFF2-40B4-BE49-F238E27FC236}">
                  <a16:creationId xmlns:a16="http://schemas.microsoft.com/office/drawing/2014/main" id="{190597D9-8B92-85C4-BAC9-CD1A6584F035}"/>
                </a:ext>
              </a:extLst>
            </p:cNvPr>
            <p:cNvSpPr/>
            <p:nvPr/>
          </p:nvSpPr>
          <p:spPr>
            <a:xfrm>
              <a:off x="2095308" y="1620572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6089;p77">
              <a:extLst>
                <a:ext uri="{FF2B5EF4-FFF2-40B4-BE49-F238E27FC236}">
                  <a16:creationId xmlns:a16="http://schemas.microsoft.com/office/drawing/2014/main" id="{72A794C9-AF3F-DE13-F16D-8AC893426FFA}"/>
                </a:ext>
              </a:extLst>
            </p:cNvPr>
            <p:cNvSpPr/>
            <p:nvPr/>
          </p:nvSpPr>
          <p:spPr>
            <a:xfrm>
              <a:off x="2095593" y="163406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6090;p77">
              <a:extLst>
                <a:ext uri="{FF2B5EF4-FFF2-40B4-BE49-F238E27FC236}">
                  <a16:creationId xmlns:a16="http://schemas.microsoft.com/office/drawing/2014/main" id="{8A25751E-0796-9EF3-5276-6AD1EB49FFAB}"/>
                </a:ext>
              </a:extLst>
            </p:cNvPr>
            <p:cNvSpPr/>
            <p:nvPr/>
          </p:nvSpPr>
          <p:spPr>
            <a:xfrm>
              <a:off x="2095308" y="1633688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6091;p77">
              <a:extLst>
                <a:ext uri="{FF2B5EF4-FFF2-40B4-BE49-F238E27FC236}">
                  <a16:creationId xmlns:a16="http://schemas.microsoft.com/office/drawing/2014/main" id="{D32B5A93-B712-5E11-9D43-1B970347D908}"/>
                </a:ext>
              </a:extLst>
            </p:cNvPr>
            <p:cNvSpPr/>
            <p:nvPr/>
          </p:nvSpPr>
          <p:spPr>
            <a:xfrm>
              <a:off x="2095159" y="163344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6092;p77">
              <a:extLst>
                <a:ext uri="{FF2B5EF4-FFF2-40B4-BE49-F238E27FC236}">
                  <a16:creationId xmlns:a16="http://schemas.microsoft.com/office/drawing/2014/main" id="{E6084B58-466D-5A75-3261-7513601ED96D}"/>
                </a:ext>
              </a:extLst>
            </p:cNvPr>
            <p:cNvSpPr/>
            <p:nvPr/>
          </p:nvSpPr>
          <p:spPr>
            <a:xfrm>
              <a:off x="2097345" y="163896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6093;p77">
              <a:extLst>
                <a:ext uri="{FF2B5EF4-FFF2-40B4-BE49-F238E27FC236}">
                  <a16:creationId xmlns:a16="http://schemas.microsoft.com/office/drawing/2014/main" id="{41F51191-7676-D7C2-9FB5-86CF0751ECA0}"/>
                </a:ext>
              </a:extLst>
            </p:cNvPr>
            <p:cNvSpPr/>
            <p:nvPr/>
          </p:nvSpPr>
          <p:spPr>
            <a:xfrm>
              <a:off x="2096163" y="163505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6094;p77">
              <a:extLst>
                <a:ext uri="{FF2B5EF4-FFF2-40B4-BE49-F238E27FC236}">
                  <a16:creationId xmlns:a16="http://schemas.microsoft.com/office/drawing/2014/main" id="{7A2DC38F-C300-5A75-B497-3BC8C6AF7FF4}"/>
                </a:ext>
              </a:extLst>
            </p:cNvPr>
            <p:cNvSpPr/>
            <p:nvPr/>
          </p:nvSpPr>
          <p:spPr>
            <a:xfrm>
              <a:off x="2096014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6095;p77">
              <a:extLst>
                <a:ext uri="{FF2B5EF4-FFF2-40B4-BE49-F238E27FC236}">
                  <a16:creationId xmlns:a16="http://schemas.microsoft.com/office/drawing/2014/main" id="{3C63C842-1568-0F9A-73A3-54C1E26443D8}"/>
                </a:ext>
              </a:extLst>
            </p:cNvPr>
            <p:cNvSpPr/>
            <p:nvPr/>
          </p:nvSpPr>
          <p:spPr>
            <a:xfrm>
              <a:off x="2097249" y="163834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6096;p77">
              <a:extLst>
                <a:ext uri="{FF2B5EF4-FFF2-40B4-BE49-F238E27FC236}">
                  <a16:creationId xmlns:a16="http://schemas.microsoft.com/office/drawing/2014/main" id="{45A34756-AEDB-322C-0C15-076C8C60F871}"/>
                </a:ext>
              </a:extLst>
            </p:cNvPr>
            <p:cNvSpPr/>
            <p:nvPr/>
          </p:nvSpPr>
          <p:spPr>
            <a:xfrm>
              <a:off x="2097059" y="163729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6097;p77">
              <a:extLst>
                <a:ext uri="{FF2B5EF4-FFF2-40B4-BE49-F238E27FC236}">
                  <a16:creationId xmlns:a16="http://schemas.microsoft.com/office/drawing/2014/main" id="{D3209A58-9338-A2A3-FF6C-A742629B14C3}"/>
                </a:ext>
              </a:extLst>
            </p:cNvPr>
            <p:cNvSpPr/>
            <p:nvPr/>
          </p:nvSpPr>
          <p:spPr>
            <a:xfrm>
              <a:off x="2096774" y="163644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6098;p77">
              <a:extLst>
                <a:ext uri="{FF2B5EF4-FFF2-40B4-BE49-F238E27FC236}">
                  <a16:creationId xmlns:a16="http://schemas.microsoft.com/office/drawing/2014/main" id="{8973D477-CF81-2775-112C-611F4461568B}"/>
                </a:ext>
              </a:extLst>
            </p:cNvPr>
            <p:cNvSpPr/>
            <p:nvPr/>
          </p:nvSpPr>
          <p:spPr>
            <a:xfrm>
              <a:off x="2096639" y="163600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6099;p77">
              <a:extLst>
                <a:ext uri="{FF2B5EF4-FFF2-40B4-BE49-F238E27FC236}">
                  <a16:creationId xmlns:a16="http://schemas.microsoft.com/office/drawing/2014/main" id="{62D3FAF8-F671-1D06-02A6-E9A50CB2F512}"/>
                </a:ext>
              </a:extLst>
            </p:cNvPr>
            <p:cNvSpPr/>
            <p:nvPr/>
          </p:nvSpPr>
          <p:spPr>
            <a:xfrm>
              <a:off x="2097154" y="16377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6100;p77">
              <a:extLst>
                <a:ext uri="{FF2B5EF4-FFF2-40B4-BE49-F238E27FC236}">
                  <a16:creationId xmlns:a16="http://schemas.microsoft.com/office/drawing/2014/main" id="{4866BBAB-62D0-9D6C-DA7A-F9EC61A217AE}"/>
                </a:ext>
              </a:extLst>
            </p:cNvPr>
            <p:cNvSpPr/>
            <p:nvPr/>
          </p:nvSpPr>
          <p:spPr>
            <a:xfrm>
              <a:off x="2096924" y="16368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6101;p77">
              <a:extLst>
                <a:ext uri="{FF2B5EF4-FFF2-40B4-BE49-F238E27FC236}">
                  <a16:creationId xmlns:a16="http://schemas.microsoft.com/office/drawing/2014/main" id="{471BEA28-5C5D-D674-07F8-FDC4A81A2C23}"/>
                </a:ext>
              </a:extLst>
            </p:cNvPr>
            <p:cNvSpPr/>
            <p:nvPr/>
          </p:nvSpPr>
          <p:spPr>
            <a:xfrm>
              <a:off x="2096353" y="163534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6102;p77">
              <a:extLst>
                <a:ext uri="{FF2B5EF4-FFF2-40B4-BE49-F238E27FC236}">
                  <a16:creationId xmlns:a16="http://schemas.microsoft.com/office/drawing/2014/main" id="{72170B6D-DCAD-AFF5-0196-2DFC9EE612C7}"/>
                </a:ext>
              </a:extLst>
            </p:cNvPr>
            <p:cNvSpPr/>
            <p:nvPr/>
          </p:nvSpPr>
          <p:spPr>
            <a:xfrm>
              <a:off x="2096489" y="1635724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6103;p77">
              <a:extLst>
                <a:ext uri="{FF2B5EF4-FFF2-40B4-BE49-F238E27FC236}">
                  <a16:creationId xmlns:a16="http://schemas.microsoft.com/office/drawing/2014/main" id="{4F14E6AC-4FA2-920C-A008-AE0FAFA91BE2}"/>
                </a:ext>
              </a:extLst>
            </p:cNvPr>
            <p:cNvSpPr/>
            <p:nvPr/>
          </p:nvSpPr>
          <p:spPr>
            <a:xfrm>
              <a:off x="2095878" y="163454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6104;p77">
              <a:extLst>
                <a:ext uri="{FF2B5EF4-FFF2-40B4-BE49-F238E27FC236}">
                  <a16:creationId xmlns:a16="http://schemas.microsoft.com/office/drawing/2014/main" id="{C381CE4B-695F-83B8-0872-0B7500EB0332}"/>
                </a:ext>
              </a:extLst>
            </p:cNvPr>
            <p:cNvSpPr/>
            <p:nvPr/>
          </p:nvSpPr>
          <p:spPr>
            <a:xfrm>
              <a:off x="2095729" y="163429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6105;p77">
              <a:extLst>
                <a:ext uri="{FF2B5EF4-FFF2-40B4-BE49-F238E27FC236}">
                  <a16:creationId xmlns:a16="http://schemas.microsoft.com/office/drawing/2014/main" id="{F86C9BAE-021B-41F5-D1CF-78CBA3561502}"/>
                </a:ext>
              </a:extLst>
            </p:cNvPr>
            <p:cNvSpPr/>
            <p:nvPr/>
          </p:nvSpPr>
          <p:spPr>
            <a:xfrm>
              <a:off x="2095254" y="1632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6106;p77">
              <a:extLst>
                <a:ext uri="{FF2B5EF4-FFF2-40B4-BE49-F238E27FC236}">
                  <a16:creationId xmlns:a16="http://schemas.microsoft.com/office/drawing/2014/main" id="{B7A993C2-76CC-4676-126E-87297C9EC02A}"/>
                </a:ext>
              </a:extLst>
            </p:cNvPr>
            <p:cNvSpPr/>
            <p:nvPr/>
          </p:nvSpPr>
          <p:spPr>
            <a:xfrm>
              <a:off x="2095064" y="1633063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6107;p77">
              <a:extLst>
                <a:ext uri="{FF2B5EF4-FFF2-40B4-BE49-F238E27FC236}">
                  <a16:creationId xmlns:a16="http://schemas.microsoft.com/office/drawing/2014/main" id="{465E01F2-0AB0-2BE0-ECCA-35D648D8E993}"/>
                </a:ext>
              </a:extLst>
            </p:cNvPr>
            <p:cNvSpPr/>
            <p:nvPr/>
          </p:nvSpPr>
          <p:spPr>
            <a:xfrm>
              <a:off x="2094588" y="1626274"/>
              <a:ext cx="964" cy="1860"/>
            </a:xfrm>
            <a:custGeom>
              <a:avLst/>
              <a:gdLst/>
              <a:ahLst/>
              <a:cxnLst/>
              <a:rect l="l" t="t" r="r" b="b"/>
              <a:pathLst>
                <a:path w="71" h="137" extrusionOk="0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6108;p77">
              <a:extLst>
                <a:ext uri="{FF2B5EF4-FFF2-40B4-BE49-F238E27FC236}">
                  <a16:creationId xmlns:a16="http://schemas.microsoft.com/office/drawing/2014/main" id="{5AA4411A-5B6D-81E1-F6B9-CCEC7BC53A1B}"/>
                </a:ext>
              </a:extLst>
            </p:cNvPr>
            <p:cNvSpPr/>
            <p:nvPr/>
          </p:nvSpPr>
          <p:spPr>
            <a:xfrm>
              <a:off x="2095064" y="1633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6109;p77">
              <a:extLst>
                <a:ext uri="{FF2B5EF4-FFF2-40B4-BE49-F238E27FC236}">
                  <a16:creationId xmlns:a16="http://schemas.microsoft.com/office/drawing/2014/main" id="{06CDF7DB-8DF7-296A-BE80-ACCDF1FAF8E3}"/>
                </a:ext>
              </a:extLst>
            </p:cNvPr>
            <p:cNvSpPr/>
            <p:nvPr/>
          </p:nvSpPr>
          <p:spPr>
            <a:xfrm>
              <a:off x="2109944" y="165649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6110;p77">
              <a:extLst>
                <a:ext uri="{FF2B5EF4-FFF2-40B4-BE49-F238E27FC236}">
                  <a16:creationId xmlns:a16="http://schemas.microsoft.com/office/drawing/2014/main" id="{5D57C281-B31F-B81F-B748-A0108499A8B3}"/>
                </a:ext>
              </a:extLst>
            </p:cNvPr>
            <p:cNvSpPr/>
            <p:nvPr/>
          </p:nvSpPr>
          <p:spPr>
            <a:xfrm>
              <a:off x="2110555" y="165636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6111;p77">
              <a:extLst>
                <a:ext uri="{FF2B5EF4-FFF2-40B4-BE49-F238E27FC236}">
                  <a16:creationId xmlns:a16="http://schemas.microsoft.com/office/drawing/2014/main" id="{9CB2FEFB-3297-23E2-AD4E-ABFE3AC7BE6F}"/>
                </a:ext>
              </a:extLst>
            </p:cNvPr>
            <p:cNvSpPr/>
            <p:nvPr/>
          </p:nvSpPr>
          <p:spPr>
            <a:xfrm>
              <a:off x="2118118" y="1656647"/>
              <a:ext cx="869" cy="394"/>
            </a:xfrm>
            <a:custGeom>
              <a:avLst/>
              <a:gdLst/>
              <a:ahLst/>
              <a:cxnLst/>
              <a:rect l="l" t="t" r="r" b="b"/>
              <a:pathLst>
                <a:path w="64" h="29" extrusionOk="0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6112;p77">
              <a:extLst>
                <a:ext uri="{FF2B5EF4-FFF2-40B4-BE49-F238E27FC236}">
                  <a16:creationId xmlns:a16="http://schemas.microsoft.com/office/drawing/2014/main" id="{D6004E1A-6699-8642-E555-9A2DBC8EF095}"/>
                </a:ext>
              </a:extLst>
            </p:cNvPr>
            <p:cNvSpPr/>
            <p:nvPr/>
          </p:nvSpPr>
          <p:spPr>
            <a:xfrm>
              <a:off x="2109374" y="165655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6113;p77">
              <a:extLst>
                <a:ext uri="{FF2B5EF4-FFF2-40B4-BE49-F238E27FC236}">
                  <a16:creationId xmlns:a16="http://schemas.microsoft.com/office/drawing/2014/main" id="{395F397C-399B-7D5C-309F-E4BAC4EC739D}"/>
                </a:ext>
              </a:extLst>
            </p:cNvPr>
            <p:cNvSpPr/>
            <p:nvPr/>
          </p:nvSpPr>
          <p:spPr>
            <a:xfrm>
              <a:off x="2110325" y="16564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6114;p77">
              <a:extLst>
                <a:ext uri="{FF2B5EF4-FFF2-40B4-BE49-F238E27FC236}">
                  <a16:creationId xmlns:a16="http://schemas.microsoft.com/office/drawing/2014/main" id="{A184BF0C-3130-FA64-6AAC-0D3DD4576999}"/>
                </a:ext>
              </a:extLst>
            </p:cNvPr>
            <p:cNvSpPr/>
            <p:nvPr/>
          </p:nvSpPr>
          <p:spPr>
            <a:xfrm>
              <a:off x="2117222" y="165630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6115;p77">
              <a:extLst>
                <a:ext uri="{FF2B5EF4-FFF2-40B4-BE49-F238E27FC236}">
                  <a16:creationId xmlns:a16="http://schemas.microsoft.com/office/drawing/2014/main" id="{96ADDEBE-E42B-C76B-A406-C60730B80DE4}"/>
                </a:ext>
              </a:extLst>
            </p:cNvPr>
            <p:cNvSpPr/>
            <p:nvPr/>
          </p:nvSpPr>
          <p:spPr>
            <a:xfrm>
              <a:off x="2110650" y="165630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6116;p77">
              <a:extLst>
                <a:ext uri="{FF2B5EF4-FFF2-40B4-BE49-F238E27FC236}">
                  <a16:creationId xmlns:a16="http://schemas.microsoft.com/office/drawing/2014/main" id="{3CF67A07-BDB7-6C45-B008-2FFFB9213CC9}"/>
                </a:ext>
              </a:extLst>
            </p:cNvPr>
            <p:cNvSpPr/>
            <p:nvPr/>
          </p:nvSpPr>
          <p:spPr>
            <a:xfrm>
              <a:off x="2110135" y="165645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6117;p77">
              <a:extLst>
                <a:ext uri="{FF2B5EF4-FFF2-40B4-BE49-F238E27FC236}">
                  <a16:creationId xmlns:a16="http://schemas.microsoft.com/office/drawing/2014/main" id="{2F2D5AC0-1136-1CB7-9427-248E3DA9EEA8}"/>
                </a:ext>
              </a:extLst>
            </p:cNvPr>
            <p:cNvSpPr/>
            <p:nvPr/>
          </p:nvSpPr>
          <p:spPr>
            <a:xfrm>
              <a:off x="2119069" y="1657123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6118;p77">
              <a:extLst>
                <a:ext uri="{FF2B5EF4-FFF2-40B4-BE49-F238E27FC236}">
                  <a16:creationId xmlns:a16="http://schemas.microsoft.com/office/drawing/2014/main" id="{E3F32013-2C01-5736-C0DD-B40D22F0A922}"/>
                </a:ext>
              </a:extLst>
            </p:cNvPr>
            <p:cNvSpPr/>
            <p:nvPr/>
          </p:nvSpPr>
          <p:spPr>
            <a:xfrm>
              <a:off x="2108994" y="1656593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6119;p77">
              <a:extLst>
                <a:ext uri="{FF2B5EF4-FFF2-40B4-BE49-F238E27FC236}">
                  <a16:creationId xmlns:a16="http://schemas.microsoft.com/office/drawing/2014/main" id="{03A29BC0-F9AF-9D09-D665-A09BBADB4A02}"/>
                </a:ext>
              </a:extLst>
            </p:cNvPr>
            <p:cNvSpPr/>
            <p:nvPr/>
          </p:nvSpPr>
          <p:spPr>
            <a:xfrm>
              <a:off x="2109659" y="165649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6120;p77">
              <a:extLst>
                <a:ext uri="{FF2B5EF4-FFF2-40B4-BE49-F238E27FC236}">
                  <a16:creationId xmlns:a16="http://schemas.microsoft.com/office/drawing/2014/main" id="{C4973D0D-84E6-79A4-436D-8C68F941B60A}"/>
                </a:ext>
              </a:extLst>
            </p:cNvPr>
            <p:cNvSpPr/>
            <p:nvPr/>
          </p:nvSpPr>
          <p:spPr>
            <a:xfrm>
              <a:off x="2116407" y="1656023"/>
              <a:ext cx="679" cy="258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6121;p77">
              <a:extLst>
                <a:ext uri="{FF2B5EF4-FFF2-40B4-BE49-F238E27FC236}">
                  <a16:creationId xmlns:a16="http://schemas.microsoft.com/office/drawing/2014/main" id="{1484770A-7148-D852-76E6-73E831013546}"/>
                </a:ext>
              </a:extLst>
            </p:cNvPr>
            <p:cNvSpPr/>
            <p:nvPr/>
          </p:nvSpPr>
          <p:spPr>
            <a:xfrm>
              <a:off x="2106428" y="1656552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6122;p77">
              <a:extLst>
                <a:ext uri="{FF2B5EF4-FFF2-40B4-BE49-F238E27FC236}">
                  <a16:creationId xmlns:a16="http://schemas.microsoft.com/office/drawing/2014/main" id="{A6E9EBDD-58A6-4122-0C7E-2DB191DEAF95}"/>
                </a:ext>
              </a:extLst>
            </p:cNvPr>
            <p:cNvSpPr/>
            <p:nvPr/>
          </p:nvSpPr>
          <p:spPr>
            <a:xfrm>
              <a:off x="2105898" y="165649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6123;p77">
              <a:extLst>
                <a:ext uri="{FF2B5EF4-FFF2-40B4-BE49-F238E27FC236}">
                  <a16:creationId xmlns:a16="http://schemas.microsoft.com/office/drawing/2014/main" id="{15CEF601-CE68-2E9E-28D8-8780DB8DE849}"/>
                </a:ext>
              </a:extLst>
            </p:cNvPr>
            <p:cNvSpPr/>
            <p:nvPr/>
          </p:nvSpPr>
          <p:spPr>
            <a:xfrm>
              <a:off x="2110460" y="165640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6124;p77">
              <a:extLst>
                <a:ext uri="{FF2B5EF4-FFF2-40B4-BE49-F238E27FC236}">
                  <a16:creationId xmlns:a16="http://schemas.microsoft.com/office/drawing/2014/main" id="{5D07B789-8522-0731-1EFC-B3902964341D}"/>
                </a:ext>
              </a:extLst>
            </p:cNvPr>
            <p:cNvSpPr/>
            <p:nvPr/>
          </p:nvSpPr>
          <p:spPr>
            <a:xfrm>
              <a:off x="2107039" y="1656593"/>
              <a:ext cx="1969" cy="14"/>
            </a:xfrm>
            <a:custGeom>
              <a:avLst/>
              <a:gdLst/>
              <a:ahLst/>
              <a:cxnLst/>
              <a:rect l="l" t="t" r="r" b="b"/>
              <a:pathLst>
                <a:path w="145" h="1" extrusionOk="0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6125;p77">
              <a:extLst>
                <a:ext uri="{FF2B5EF4-FFF2-40B4-BE49-F238E27FC236}">
                  <a16:creationId xmlns:a16="http://schemas.microsoft.com/office/drawing/2014/main" id="{FCB022C0-D7BE-C2D4-CC8F-CF1FD5F30B9A}"/>
                </a:ext>
              </a:extLst>
            </p:cNvPr>
            <p:cNvSpPr/>
            <p:nvPr/>
          </p:nvSpPr>
          <p:spPr>
            <a:xfrm>
              <a:off x="2203154" y="1406808"/>
              <a:ext cx="75925" cy="121342"/>
            </a:xfrm>
            <a:custGeom>
              <a:avLst/>
              <a:gdLst/>
              <a:ahLst/>
              <a:cxnLst/>
              <a:rect l="l" t="t" r="r" b="b"/>
              <a:pathLst>
                <a:path w="5592" h="8937" extrusionOk="0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6126;p77">
              <a:extLst>
                <a:ext uri="{FF2B5EF4-FFF2-40B4-BE49-F238E27FC236}">
                  <a16:creationId xmlns:a16="http://schemas.microsoft.com/office/drawing/2014/main" id="{1E59B714-4915-CEA7-3C6B-171E9751924D}"/>
                </a:ext>
              </a:extLst>
            </p:cNvPr>
            <p:cNvSpPr/>
            <p:nvPr/>
          </p:nvSpPr>
          <p:spPr>
            <a:xfrm>
              <a:off x="2302786" y="1795464"/>
              <a:ext cx="154498" cy="123284"/>
            </a:xfrm>
            <a:custGeom>
              <a:avLst/>
              <a:gdLst/>
              <a:ahLst/>
              <a:cxnLst/>
              <a:rect l="l" t="t" r="r" b="b"/>
              <a:pathLst>
                <a:path w="11379" h="9080" extrusionOk="0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6127;p77">
              <a:extLst>
                <a:ext uri="{FF2B5EF4-FFF2-40B4-BE49-F238E27FC236}">
                  <a16:creationId xmlns:a16="http://schemas.microsoft.com/office/drawing/2014/main" id="{A1F0C791-0E1A-0334-A7F8-D5B2D0201030}"/>
                </a:ext>
              </a:extLst>
            </p:cNvPr>
            <p:cNvSpPr/>
            <p:nvPr/>
          </p:nvSpPr>
          <p:spPr>
            <a:xfrm>
              <a:off x="2303017" y="1816074"/>
              <a:ext cx="394" cy="1059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6128;p77">
              <a:extLst>
                <a:ext uri="{FF2B5EF4-FFF2-40B4-BE49-F238E27FC236}">
                  <a16:creationId xmlns:a16="http://schemas.microsoft.com/office/drawing/2014/main" id="{DC9F6923-E961-7DB1-C26B-3291656148CF}"/>
                </a:ext>
              </a:extLst>
            </p:cNvPr>
            <p:cNvSpPr/>
            <p:nvPr/>
          </p:nvSpPr>
          <p:spPr>
            <a:xfrm>
              <a:off x="2334625" y="1795491"/>
              <a:ext cx="1534" cy="14"/>
            </a:xfrm>
            <a:custGeom>
              <a:avLst/>
              <a:gdLst/>
              <a:ahLst/>
              <a:cxnLst/>
              <a:rect l="l" t="t" r="r" b="b"/>
              <a:pathLst>
                <a:path w="113" h="1" extrusionOk="0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6129;p77">
              <a:extLst>
                <a:ext uri="{FF2B5EF4-FFF2-40B4-BE49-F238E27FC236}">
                  <a16:creationId xmlns:a16="http://schemas.microsoft.com/office/drawing/2014/main" id="{82C799A8-5D0B-236C-9A85-9245ABD2BAC5}"/>
                </a:ext>
              </a:extLst>
            </p:cNvPr>
            <p:cNvSpPr/>
            <p:nvPr/>
          </p:nvSpPr>
          <p:spPr>
            <a:xfrm>
              <a:off x="2312765" y="1818355"/>
              <a:ext cx="434" cy="204"/>
            </a:xfrm>
            <a:custGeom>
              <a:avLst/>
              <a:gdLst/>
              <a:ahLst/>
              <a:cxnLst/>
              <a:rect l="l" t="t" r="r" b="b"/>
              <a:pathLst>
                <a:path w="32" h="15" extrusionOk="0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6130;p77">
              <a:extLst>
                <a:ext uri="{FF2B5EF4-FFF2-40B4-BE49-F238E27FC236}">
                  <a16:creationId xmlns:a16="http://schemas.microsoft.com/office/drawing/2014/main" id="{E2F2A219-78C4-8AA5-DA72-DE317386C84C}"/>
                </a:ext>
              </a:extLst>
            </p:cNvPr>
            <p:cNvSpPr/>
            <p:nvPr/>
          </p:nvSpPr>
          <p:spPr>
            <a:xfrm>
              <a:off x="2311530" y="1818776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6131;p77">
              <a:extLst>
                <a:ext uri="{FF2B5EF4-FFF2-40B4-BE49-F238E27FC236}">
                  <a16:creationId xmlns:a16="http://schemas.microsoft.com/office/drawing/2014/main" id="{5C29E8DD-5B0B-322E-C66A-B060C7D75176}"/>
                </a:ext>
              </a:extLst>
            </p:cNvPr>
            <p:cNvSpPr/>
            <p:nvPr/>
          </p:nvSpPr>
          <p:spPr>
            <a:xfrm>
              <a:off x="2314571" y="1817025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6132;p77">
              <a:extLst>
                <a:ext uri="{FF2B5EF4-FFF2-40B4-BE49-F238E27FC236}">
                  <a16:creationId xmlns:a16="http://schemas.microsoft.com/office/drawing/2014/main" id="{31D5B9B3-31B5-D865-FED3-908D5A21AF32}"/>
                </a:ext>
              </a:extLst>
            </p:cNvPr>
            <p:cNvSpPr/>
            <p:nvPr/>
          </p:nvSpPr>
          <p:spPr>
            <a:xfrm>
              <a:off x="2310959" y="1818926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6133;p77">
              <a:extLst>
                <a:ext uri="{FF2B5EF4-FFF2-40B4-BE49-F238E27FC236}">
                  <a16:creationId xmlns:a16="http://schemas.microsoft.com/office/drawing/2014/main" id="{C29A3600-B0D5-4E59-9C52-74A13FB5620A}"/>
                </a:ext>
              </a:extLst>
            </p:cNvPr>
            <p:cNvSpPr/>
            <p:nvPr/>
          </p:nvSpPr>
          <p:spPr>
            <a:xfrm>
              <a:off x="2313376" y="1818016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6134;p77">
              <a:extLst>
                <a:ext uri="{FF2B5EF4-FFF2-40B4-BE49-F238E27FC236}">
                  <a16:creationId xmlns:a16="http://schemas.microsoft.com/office/drawing/2014/main" id="{C709E85A-CF26-C6A6-D264-0F40FC3D9556}"/>
                </a:ext>
              </a:extLst>
            </p:cNvPr>
            <p:cNvSpPr/>
            <p:nvPr/>
          </p:nvSpPr>
          <p:spPr>
            <a:xfrm>
              <a:off x="2314001" y="1817595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6135;p77">
              <a:extLst>
                <a:ext uri="{FF2B5EF4-FFF2-40B4-BE49-F238E27FC236}">
                  <a16:creationId xmlns:a16="http://schemas.microsoft.com/office/drawing/2014/main" id="{5B11673E-5837-295F-7AA3-BA499CB5BB28}"/>
                </a:ext>
              </a:extLst>
            </p:cNvPr>
            <p:cNvSpPr/>
            <p:nvPr/>
          </p:nvSpPr>
          <p:spPr>
            <a:xfrm>
              <a:off x="2305963" y="1817405"/>
              <a:ext cx="4250" cy="1534"/>
            </a:xfrm>
            <a:custGeom>
              <a:avLst/>
              <a:gdLst/>
              <a:ahLst/>
              <a:cxnLst/>
              <a:rect l="l" t="t" r="r" b="b"/>
              <a:pathLst>
                <a:path w="313" h="113" extrusionOk="0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6136;p77">
              <a:extLst>
                <a:ext uri="{FF2B5EF4-FFF2-40B4-BE49-F238E27FC236}">
                  <a16:creationId xmlns:a16="http://schemas.microsoft.com/office/drawing/2014/main" id="{B6BAC369-D1C9-F33E-C775-3D361198C729}"/>
                </a:ext>
              </a:extLst>
            </p:cNvPr>
            <p:cNvSpPr/>
            <p:nvPr/>
          </p:nvSpPr>
          <p:spPr>
            <a:xfrm>
              <a:off x="2312141" y="1818586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6137;p77">
              <a:extLst>
                <a:ext uri="{FF2B5EF4-FFF2-40B4-BE49-F238E27FC236}">
                  <a16:creationId xmlns:a16="http://schemas.microsoft.com/office/drawing/2014/main" id="{3ECDAE07-5224-476E-46F1-3791BF778F2A}"/>
                </a:ext>
              </a:extLst>
            </p:cNvPr>
            <p:cNvSpPr/>
            <p:nvPr/>
          </p:nvSpPr>
          <p:spPr>
            <a:xfrm>
              <a:off x="2305447" y="18171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6138;p77">
              <a:extLst>
                <a:ext uri="{FF2B5EF4-FFF2-40B4-BE49-F238E27FC236}">
                  <a16:creationId xmlns:a16="http://schemas.microsoft.com/office/drawing/2014/main" id="{877176D3-8508-6889-BEAA-5A9C53C74F08}"/>
                </a:ext>
              </a:extLst>
            </p:cNvPr>
            <p:cNvSpPr/>
            <p:nvPr/>
          </p:nvSpPr>
          <p:spPr>
            <a:xfrm>
              <a:off x="2310199" y="181896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6139;p77">
              <a:extLst>
                <a:ext uri="{FF2B5EF4-FFF2-40B4-BE49-F238E27FC236}">
                  <a16:creationId xmlns:a16="http://schemas.microsoft.com/office/drawing/2014/main" id="{82700A4D-560B-E3AF-B26E-BA46FA8752C0}"/>
                </a:ext>
              </a:extLst>
            </p:cNvPr>
            <p:cNvSpPr/>
            <p:nvPr/>
          </p:nvSpPr>
          <p:spPr>
            <a:xfrm>
              <a:off x="2431555" y="1853331"/>
              <a:ext cx="57338" cy="63991"/>
            </a:xfrm>
            <a:custGeom>
              <a:avLst/>
              <a:gdLst/>
              <a:ahLst/>
              <a:cxnLst/>
              <a:rect l="l" t="t" r="r" b="b"/>
              <a:pathLst>
                <a:path w="4223" h="4713" extrusionOk="0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6140;p77">
              <a:extLst>
                <a:ext uri="{FF2B5EF4-FFF2-40B4-BE49-F238E27FC236}">
                  <a16:creationId xmlns:a16="http://schemas.microsoft.com/office/drawing/2014/main" id="{5579450D-57B2-F776-F8C1-0DF26704CF4A}"/>
                </a:ext>
              </a:extLst>
            </p:cNvPr>
            <p:cNvSpPr/>
            <p:nvPr/>
          </p:nvSpPr>
          <p:spPr>
            <a:xfrm>
              <a:off x="2455845" y="1870778"/>
              <a:ext cx="625" cy="489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6141;p77">
              <a:extLst>
                <a:ext uri="{FF2B5EF4-FFF2-40B4-BE49-F238E27FC236}">
                  <a16:creationId xmlns:a16="http://schemas.microsoft.com/office/drawing/2014/main" id="{C6BCD0E3-A808-071E-372F-B09BFD43202B}"/>
                </a:ext>
              </a:extLst>
            </p:cNvPr>
            <p:cNvSpPr/>
            <p:nvPr/>
          </p:nvSpPr>
          <p:spPr>
            <a:xfrm>
              <a:off x="2453550" y="189278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6142;p77">
              <a:extLst>
                <a:ext uri="{FF2B5EF4-FFF2-40B4-BE49-F238E27FC236}">
                  <a16:creationId xmlns:a16="http://schemas.microsoft.com/office/drawing/2014/main" id="{819F1858-227D-CF81-4A59-04221038ED42}"/>
                </a:ext>
              </a:extLst>
            </p:cNvPr>
            <p:cNvSpPr/>
            <p:nvPr/>
          </p:nvSpPr>
          <p:spPr>
            <a:xfrm>
              <a:off x="2455791" y="18707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6143;p77">
              <a:extLst>
                <a:ext uri="{FF2B5EF4-FFF2-40B4-BE49-F238E27FC236}">
                  <a16:creationId xmlns:a16="http://schemas.microsoft.com/office/drawing/2014/main" id="{B920CACA-803B-A62D-BF59-15C645696B7B}"/>
                </a:ext>
              </a:extLst>
            </p:cNvPr>
            <p:cNvSpPr/>
            <p:nvPr/>
          </p:nvSpPr>
          <p:spPr>
            <a:xfrm>
              <a:off x="2453414" y="189288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6144;p77">
              <a:extLst>
                <a:ext uri="{FF2B5EF4-FFF2-40B4-BE49-F238E27FC236}">
                  <a16:creationId xmlns:a16="http://schemas.microsoft.com/office/drawing/2014/main" id="{19D85E68-D6E0-4040-3300-E65FB0C91644}"/>
                </a:ext>
              </a:extLst>
            </p:cNvPr>
            <p:cNvSpPr/>
            <p:nvPr/>
          </p:nvSpPr>
          <p:spPr>
            <a:xfrm>
              <a:off x="2454270" y="1870357"/>
              <a:ext cx="1059" cy="204"/>
            </a:xfrm>
            <a:custGeom>
              <a:avLst/>
              <a:gdLst/>
              <a:ahLst/>
              <a:cxnLst/>
              <a:rect l="l" t="t" r="r" b="b"/>
              <a:pathLst>
                <a:path w="78" h="15" extrusionOk="0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6145;p77">
              <a:extLst>
                <a:ext uri="{FF2B5EF4-FFF2-40B4-BE49-F238E27FC236}">
                  <a16:creationId xmlns:a16="http://schemas.microsoft.com/office/drawing/2014/main" id="{9A0A7264-2D63-5649-2251-7FC514CFD6BF}"/>
                </a:ext>
              </a:extLst>
            </p:cNvPr>
            <p:cNvSpPr/>
            <p:nvPr/>
          </p:nvSpPr>
          <p:spPr>
            <a:xfrm>
              <a:off x="2422037" y="1845619"/>
              <a:ext cx="5961" cy="9912"/>
            </a:xfrm>
            <a:custGeom>
              <a:avLst/>
              <a:gdLst/>
              <a:ahLst/>
              <a:cxnLst/>
              <a:rect l="l" t="t" r="r" b="b"/>
              <a:pathLst>
                <a:path w="439" h="730" extrusionOk="0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6146;p77">
              <a:extLst>
                <a:ext uri="{FF2B5EF4-FFF2-40B4-BE49-F238E27FC236}">
                  <a16:creationId xmlns:a16="http://schemas.microsoft.com/office/drawing/2014/main" id="{EC8D3CEB-FAF3-3B57-9262-CF1ACEF50005}"/>
                </a:ext>
              </a:extLst>
            </p:cNvPr>
            <p:cNvSpPr/>
            <p:nvPr/>
          </p:nvSpPr>
          <p:spPr>
            <a:xfrm>
              <a:off x="2425553" y="185557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6147;p77">
              <a:extLst>
                <a:ext uri="{FF2B5EF4-FFF2-40B4-BE49-F238E27FC236}">
                  <a16:creationId xmlns:a16="http://schemas.microsoft.com/office/drawing/2014/main" id="{69A52539-C292-E128-CCE4-6207C80EE6AE}"/>
                </a:ext>
              </a:extLst>
            </p:cNvPr>
            <p:cNvSpPr/>
            <p:nvPr/>
          </p:nvSpPr>
          <p:spPr>
            <a:xfrm>
              <a:off x="2422852" y="185395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6148;p77">
              <a:extLst>
                <a:ext uri="{FF2B5EF4-FFF2-40B4-BE49-F238E27FC236}">
                  <a16:creationId xmlns:a16="http://schemas.microsoft.com/office/drawing/2014/main" id="{ED13E206-9FEE-30DF-F5CC-05FBCE1604A1}"/>
                </a:ext>
              </a:extLst>
            </p:cNvPr>
            <p:cNvSpPr/>
            <p:nvPr/>
          </p:nvSpPr>
          <p:spPr>
            <a:xfrm>
              <a:off x="2422037" y="18527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6149;p77">
              <a:extLst>
                <a:ext uri="{FF2B5EF4-FFF2-40B4-BE49-F238E27FC236}">
                  <a16:creationId xmlns:a16="http://schemas.microsoft.com/office/drawing/2014/main" id="{02D1AD4B-3C22-C4C9-2355-A3AF279EBECC}"/>
                </a:ext>
              </a:extLst>
            </p:cNvPr>
            <p:cNvSpPr/>
            <p:nvPr/>
          </p:nvSpPr>
          <p:spPr>
            <a:xfrm>
              <a:off x="2422186" y="1853046"/>
              <a:ext cx="584" cy="86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6150;p77">
              <a:extLst>
                <a:ext uri="{FF2B5EF4-FFF2-40B4-BE49-F238E27FC236}">
                  <a16:creationId xmlns:a16="http://schemas.microsoft.com/office/drawing/2014/main" id="{5F12BA13-A31E-386E-DF96-83749B3A89CB}"/>
                </a:ext>
              </a:extLst>
            </p:cNvPr>
            <p:cNvSpPr/>
            <p:nvPr/>
          </p:nvSpPr>
          <p:spPr>
            <a:xfrm>
              <a:off x="2425988" y="18556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6151;p77">
              <a:extLst>
                <a:ext uri="{FF2B5EF4-FFF2-40B4-BE49-F238E27FC236}">
                  <a16:creationId xmlns:a16="http://schemas.microsoft.com/office/drawing/2014/main" id="{BAEBF2CD-5C99-1090-7517-2137C4ED7FC9}"/>
                </a:ext>
              </a:extLst>
            </p:cNvPr>
            <p:cNvSpPr/>
            <p:nvPr/>
          </p:nvSpPr>
          <p:spPr>
            <a:xfrm>
              <a:off x="2424508" y="18552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6152;p77">
              <a:extLst>
                <a:ext uri="{FF2B5EF4-FFF2-40B4-BE49-F238E27FC236}">
                  <a16:creationId xmlns:a16="http://schemas.microsoft.com/office/drawing/2014/main" id="{2E377FE8-321E-85A5-3773-830E3B170E87}"/>
                </a:ext>
              </a:extLst>
            </p:cNvPr>
            <p:cNvSpPr/>
            <p:nvPr/>
          </p:nvSpPr>
          <p:spPr>
            <a:xfrm>
              <a:off x="2424141" y="1855096"/>
              <a:ext cx="380" cy="149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6153;p77">
              <a:extLst>
                <a:ext uri="{FF2B5EF4-FFF2-40B4-BE49-F238E27FC236}">
                  <a16:creationId xmlns:a16="http://schemas.microsoft.com/office/drawing/2014/main" id="{493206AF-87B5-6879-453E-000319F5F5EA}"/>
                </a:ext>
              </a:extLst>
            </p:cNvPr>
            <p:cNvSpPr/>
            <p:nvPr/>
          </p:nvSpPr>
          <p:spPr>
            <a:xfrm>
              <a:off x="2423137" y="1854281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6154;p77">
              <a:extLst>
                <a:ext uri="{FF2B5EF4-FFF2-40B4-BE49-F238E27FC236}">
                  <a16:creationId xmlns:a16="http://schemas.microsoft.com/office/drawing/2014/main" id="{D28D308D-D2F4-A8A4-713A-60EC24AE37AF}"/>
                </a:ext>
              </a:extLst>
            </p:cNvPr>
            <p:cNvSpPr/>
            <p:nvPr/>
          </p:nvSpPr>
          <p:spPr>
            <a:xfrm>
              <a:off x="2423843" y="185490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6155;p77">
              <a:extLst>
                <a:ext uri="{FF2B5EF4-FFF2-40B4-BE49-F238E27FC236}">
                  <a16:creationId xmlns:a16="http://schemas.microsoft.com/office/drawing/2014/main" id="{8AE5006E-9FAA-79AC-35AB-0B1B4D66C8F6}"/>
                </a:ext>
              </a:extLst>
            </p:cNvPr>
            <p:cNvSpPr/>
            <p:nvPr/>
          </p:nvSpPr>
          <p:spPr>
            <a:xfrm>
              <a:off x="2423422" y="1854621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6156;p77">
              <a:extLst>
                <a:ext uri="{FF2B5EF4-FFF2-40B4-BE49-F238E27FC236}">
                  <a16:creationId xmlns:a16="http://schemas.microsoft.com/office/drawing/2014/main" id="{AD64AABA-A1E6-6C0C-A9F5-9FBC38507719}"/>
                </a:ext>
              </a:extLst>
            </p:cNvPr>
            <p:cNvSpPr/>
            <p:nvPr/>
          </p:nvSpPr>
          <p:spPr>
            <a:xfrm>
              <a:off x="2424847" y="1855381"/>
              <a:ext cx="720" cy="204"/>
            </a:xfrm>
            <a:custGeom>
              <a:avLst/>
              <a:gdLst/>
              <a:ahLst/>
              <a:cxnLst/>
              <a:rect l="l" t="t" r="r" b="b"/>
              <a:pathLst>
                <a:path w="53" h="15" extrusionOk="0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6157;p77">
              <a:extLst>
                <a:ext uri="{FF2B5EF4-FFF2-40B4-BE49-F238E27FC236}">
                  <a16:creationId xmlns:a16="http://schemas.microsoft.com/office/drawing/2014/main" id="{2F4B7470-CEC0-26D1-A3C6-6D841D86A276}"/>
                </a:ext>
              </a:extLst>
            </p:cNvPr>
            <p:cNvSpPr/>
            <p:nvPr/>
          </p:nvSpPr>
          <p:spPr>
            <a:xfrm>
              <a:off x="2431365" y="1843827"/>
              <a:ext cx="33048" cy="26544"/>
            </a:xfrm>
            <a:custGeom>
              <a:avLst/>
              <a:gdLst/>
              <a:ahLst/>
              <a:cxnLst/>
              <a:rect l="l" t="t" r="r" b="b"/>
              <a:pathLst>
                <a:path w="2434" h="1955" extrusionOk="0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6158;p77">
              <a:extLst>
                <a:ext uri="{FF2B5EF4-FFF2-40B4-BE49-F238E27FC236}">
                  <a16:creationId xmlns:a16="http://schemas.microsoft.com/office/drawing/2014/main" id="{31B9B1ED-EFF8-883A-5869-0E0516C2220F}"/>
                </a:ext>
              </a:extLst>
            </p:cNvPr>
            <p:cNvSpPr/>
            <p:nvPr/>
          </p:nvSpPr>
          <p:spPr>
            <a:xfrm>
              <a:off x="2435682" y="1868117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6159;p77">
              <a:extLst>
                <a:ext uri="{FF2B5EF4-FFF2-40B4-BE49-F238E27FC236}">
                  <a16:creationId xmlns:a16="http://schemas.microsoft.com/office/drawing/2014/main" id="{ECA31353-4108-351C-098A-AF5B57241A97}"/>
                </a:ext>
              </a:extLst>
            </p:cNvPr>
            <p:cNvSpPr/>
            <p:nvPr/>
          </p:nvSpPr>
          <p:spPr>
            <a:xfrm>
              <a:off x="2432695" y="186503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6160;p77">
              <a:extLst>
                <a:ext uri="{FF2B5EF4-FFF2-40B4-BE49-F238E27FC236}">
                  <a16:creationId xmlns:a16="http://schemas.microsoft.com/office/drawing/2014/main" id="{C2A6A094-C081-93BB-1D5C-DB41D64E7351}"/>
                </a:ext>
              </a:extLst>
            </p:cNvPr>
            <p:cNvSpPr/>
            <p:nvPr/>
          </p:nvSpPr>
          <p:spPr>
            <a:xfrm>
              <a:off x="2435397" y="186788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6161;p77">
              <a:extLst>
                <a:ext uri="{FF2B5EF4-FFF2-40B4-BE49-F238E27FC236}">
                  <a16:creationId xmlns:a16="http://schemas.microsoft.com/office/drawing/2014/main" id="{7698D275-82E1-6AB1-77FA-FD78C7A8276E}"/>
                </a:ext>
              </a:extLst>
            </p:cNvPr>
            <p:cNvSpPr/>
            <p:nvPr/>
          </p:nvSpPr>
          <p:spPr>
            <a:xfrm>
              <a:off x="2439538" y="1869027"/>
              <a:ext cx="11174" cy="1249"/>
            </a:xfrm>
            <a:custGeom>
              <a:avLst/>
              <a:gdLst/>
              <a:ahLst/>
              <a:cxnLst/>
              <a:rect l="l" t="t" r="r" b="b"/>
              <a:pathLst>
                <a:path w="823" h="92" extrusionOk="0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6162;p77">
              <a:extLst>
                <a:ext uri="{FF2B5EF4-FFF2-40B4-BE49-F238E27FC236}">
                  <a16:creationId xmlns:a16="http://schemas.microsoft.com/office/drawing/2014/main" id="{427FEF2F-05E4-C3C6-3127-9B2D001312AF}"/>
                </a:ext>
              </a:extLst>
            </p:cNvPr>
            <p:cNvSpPr/>
            <p:nvPr/>
          </p:nvSpPr>
          <p:spPr>
            <a:xfrm>
              <a:off x="2435967" y="186826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6163;p77">
              <a:extLst>
                <a:ext uri="{FF2B5EF4-FFF2-40B4-BE49-F238E27FC236}">
                  <a16:creationId xmlns:a16="http://schemas.microsoft.com/office/drawing/2014/main" id="{78B16175-80A2-CAFF-D4EB-EB54786163C9}"/>
                </a:ext>
              </a:extLst>
            </p:cNvPr>
            <p:cNvSpPr/>
            <p:nvPr/>
          </p:nvSpPr>
          <p:spPr>
            <a:xfrm>
              <a:off x="2432315" y="186450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6164;p77">
              <a:extLst>
                <a:ext uri="{FF2B5EF4-FFF2-40B4-BE49-F238E27FC236}">
                  <a16:creationId xmlns:a16="http://schemas.microsoft.com/office/drawing/2014/main" id="{788CBB89-F023-BA1C-52C1-ACE4CE24252F}"/>
                </a:ext>
              </a:extLst>
            </p:cNvPr>
            <p:cNvSpPr/>
            <p:nvPr/>
          </p:nvSpPr>
          <p:spPr>
            <a:xfrm>
              <a:off x="2431365" y="1862645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6165;p77">
              <a:extLst>
                <a:ext uri="{FF2B5EF4-FFF2-40B4-BE49-F238E27FC236}">
                  <a16:creationId xmlns:a16="http://schemas.microsoft.com/office/drawing/2014/main" id="{4A348C2C-5308-5FB0-AB69-549D68C09D5A}"/>
                </a:ext>
              </a:extLst>
            </p:cNvPr>
            <p:cNvSpPr/>
            <p:nvPr/>
          </p:nvSpPr>
          <p:spPr>
            <a:xfrm>
              <a:off x="2435071" y="1867601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6166;p77">
              <a:extLst>
                <a:ext uri="{FF2B5EF4-FFF2-40B4-BE49-F238E27FC236}">
                  <a16:creationId xmlns:a16="http://schemas.microsoft.com/office/drawing/2014/main" id="{98E5571C-8F4D-C31B-69D0-2DC1CC113AAE}"/>
                </a:ext>
              </a:extLst>
            </p:cNvPr>
            <p:cNvSpPr/>
            <p:nvPr/>
          </p:nvSpPr>
          <p:spPr>
            <a:xfrm>
              <a:off x="2433021" y="186555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6167;p77">
              <a:extLst>
                <a:ext uri="{FF2B5EF4-FFF2-40B4-BE49-F238E27FC236}">
                  <a16:creationId xmlns:a16="http://schemas.microsoft.com/office/drawing/2014/main" id="{AAB21985-8BDE-568B-3E6D-178370AEA44F}"/>
                </a:ext>
              </a:extLst>
            </p:cNvPr>
            <p:cNvSpPr/>
            <p:nvPr/>
          </p:nvSpPr>
          <p:spPr>
            <a:xfrm>
              <a:off x="2434732" y="18673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6168;p77">
              <a:extLst>
                <a:ext uri="{FF2B5EF4-FFF2-40B4-BE49-F238E27FC236}">
                  <a16:creationId xmlns:a16="http://schemas.microsoft.com/office/drawing/2014/main" id="{634736D0-A45C-0295-2E8C-A78FB8818168}"/>
                </a:ext>
              </a:extLst>
            </p:cNvPr>
            <p:cNvSpPr/>
            <p:nvPr/>
          </p:nvSpPr>
          <p:spPr>
            <a:xfrm>
              <a:off x="2433456" y="1865985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6169;p77">
              <a:extLst>
                <a:ext uri="{FF2B5EF4-FFF2-40B4-BE49-F238E27FC236}">
                  <a16:creationId xmlns:a16="http://schemas.microsoft.com/office/drawing/2014/main" id="{713EC628-3C2B-5E01-D623-A0985537AA0B}"/>
                </a:ext>
              </a:extLst>
            </p:cNvPr>
            <p:cNvSpPr/>
            <p:nvPr/>
          </p:nvSpPr>
          <p:spPr>
            <a:xfrm>
              <a:off x="2434352" y="1866936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6170;p77">
              <a:extLst>
                <a:ext uri="{FF2B5EF4-FFF2-40B4-BE49-F238E27FC236}">
                  <a16:creationId xmlns:a16="http://schemas.microsoft.com/office/drawing/2014/main" id="{3BADDE43-FB29-4FE4-8963-4E55445C7C15}"/>
                </a:ext>
              </a:extLst>
            </p:cNvPr>
            <p:cNvSpPr/>
            <p:nvPr/>
          </p:nvSpPr>
          <p:spPr>
            <a:xfrm>
              <a:off x="2431935" y="186384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6171;p77">
              <a:extLst>
                <a:ext uri="{FF2B5EF4-FFF2-40B4-BE49-F238E27FC236}">
                  <a16:creationId xmlns:a16="http://schemas.microsoft.com/office/drawing/2014/main" id="{69996939-6B68-0998-DA7D-FE4261D381F7}"/>
                </a:ext>
              </a:extLst>
            </p:cNvPr>
            <p:cNvSpPr/>
            <p:nvPr/>
          </p:nvSpPr>
          <p:spPr>
            <a:xfrm>
              <a:off x="2433836" y="186646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6172;p77">
              <a:extLst>
                <a:ext uri="{FF2B5EF4-FFF2-40B4-BE49-F238E27FC236}">
                  <a16:creationId xmlns:a16="http://schemas.microsoft.com/office/drawing/2014/main" id="{E2F5F189-6DB2-8FEE-12DB-2CF0DEE3A2D1}"/>
                </a:ext>
              </a:extLst>
            </p:cNvPr>
            <p:cNvSpPr/>
            <p:nvPr/>
          </p:nvSpPr>
          <p:spPr>
            <a:xfrm>
              <a:off x="2431595" y="1863134"/>
              <a:ext cx="258" cy="625"/>
            </a:xfrm>
            <a:custGeom>
              <a:avLst/>
              <a:gdLst/>
              <a:ahLst/>
              <a:cxnLst/>
              <a:rect l="l" t="t" r="r" b="b"/>
              <a:pathLst>
                <a:path w="19" h="46" extrusionOk="0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6173;p77">
              <a:extLst>
                <a:ext uri="{FF2B5EF4-FFF2-40B4-BE49-F238E27FC236}">
                  <a16:creationId xmlns:a16="http://schemas.microsoft.com/office/drawing/2014/main" id="{CA35D471-4CA2-0CE1-44A2-3434F7D2D940}"/>
                </a:ext>
              </a:extLst>
            </p:cNvPr>
            <p:cNvSpPr/>
            <p:nvPr/>
          </p:nvSpPr>
          <p:spPr>
            <a:xfrm>
              <a:off x="2452274" y="1864560"/>
              <a:ext cx="2295" cy="5811"/>
            </a:xfrm>
            <a:custGeom>
              <a:avLst/>
              <a:gdLst/>
              <a:ahLst/>
              <a:cxnLst/>
              <a:rect l="l" t="t" r="r" b="b"/>
              <a:pathLst>
                <a:path w="169" h="428" extrusionOk="0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6174;p77">
              <a:extLst>
                <a:ext uri="{FF2B5EF4-FFF2-40B4-BE49-F238E27FC236}">
                  <a16:creationId xmlns:a16="http://schemas.microsoft.com/office/drawing/2014/main" id="{73B55B4A-4FEC-1322-4F49-848C8E5B975D}"/>
                </a:ext>
              </a:extLst>
            </p:cNvPr>
            <p:cNvSpPr/>
            <p:nvPr/>
          </p:nvSpPr>
          <p:spPr>
            <a:xfrm>
              <a:off x="2782384" y="1996356"/>
              <a:ext cx="29246" cy="38139"/>
            </a:xfrm>
            <a:custGeom>
              <a:avLst/>
              <a:gdLst/>
              <a:ahLst/>
              <a:cxnLst/>
              <a:rect l="l" t="t" r="r" b="b"/>
              <a:pathLst>
                <a:path w="2154" h="2809" extrusionOk="0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6175;p77">
              <a:extLst>
                <a:ext uri="{FF2B5EF4-FFF2-40B4-BE49-F238E27FC236}">
                  <a16:creationId xmlns:a16="http://schemas.microsoft.com/office/drawing/2014/main" id="{1B39EAEE-9402-D577-124F-4796AA84A982}"/>
                </a:ext>
              </a:extLst>
            </p:cNvPr>
            <p:cNvSpPr/>
            <p:nvPr/>
          </p:nvSpPr>
          <p:spPr>
            <a:xfrm>
              <a:off x="2853543" y="1995460"/>
              <a:ext cx="70169" cy="41954"/>
            </a:xfrm>
            <a:custGeom>
              <a:avLst/>
              <a:gdLst/>
              <a:ahLst/>
              <a:cxnLst/>
              <a:rect l="l" t="t" r="r" b="b"/>
              <a:pathLst>
                <a:path w="5168" h="3090" extrusionOk="0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6176;p77">
              <a:extLst>
                <a:ext uri="{FF2B5EF4-FFF2-40B4-BE49-F238E27FC236}">
                  <a16:creationId xmlns:a16="http://schemas.microsoft.com/office/drawing/2014/main" id="{73F77A7C-9E3E-BD8B-2876-A1580C33AD94}"/>
                </a:ext>
              </a:extLst>
            </p:cNvPr>
            <p:cNvSpPr/>
            <p:nvPr/>
          </p:nvSpPr>
          <p:spPr>
            <a:xfrm>
              <a:off x="2791942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6177;p77">
              <a:extLst>
                <a:ext uri="{FF2B5EF4-FFF2-40B4-BE49-F238E27FC236}">
                  <a16:creationId xmlns:a16="http://schemas.microsoft.com/office/drawing/2014/main" id="{81BCF7F7-98A2-A60E-CD1F-C3E1C7594327}"/>
                </a:ext>
              </a:extLst>
            </p:cNvPr>
            <p:cNvSpPr/>
            <p:nvPr/>
          </p:nvSpPr>
          <p:spPr>
            <a:xfrm>
              <a:off x="2790367" y="2002059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6178;p77">
              <a:extLst>
                <a:ext uri="{FF2B5EF4-FFF2-40B4-BE49-F238E27FC236}">
                  <a16:creationId xmlns:a16="http://schemas.microsoft.com/office/drawing/2014/main" id="{C85C23F0-0D83-A884-CA26-D2EC685F29F6}"/>
                </a:ext>
              </a:extLst>
            </p:cNvPr>
            <p:cNvSpPr/>
            <p:nvPr/>
          </p:nvSpPr>
          <p:spPr>
            <a:xfrm>
              <a:off x="2792458" y="200215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6179;p77">
              <a:extLst>
                <a:ext uri="{FF2B5EF4-FFF2-40B4-BE49-F238E27FC236}">
                  <a16:creationId xmlns:a16="http://schemas.microsoft.com/office/drawing/2014/main" id="{177F61A7-915B-10A4-5E21-D4AAC4FBB68E}"/>
                </a:ext>
              </a:extLst>
            </p:cNvPr>
            <p:cNvSpPr/>
            <p:nvPr/>
          </p:nvSpPr>
          <p:spPr>
            <a:xfrm>
              <a:off x="2790843" y="200211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6180;p77">
              <a:extLst>
                <a:ext uri="{FF2B5EF4-FFF2-40B4-BE49-F238E27FC236}">
                  <a16:creationId xmlns:a16="http://schemas.microsoft.com/office/drawing/2014/main" id="{944ED191-C3E9-3629-907C-1D501E9AA1B7}"/>
                </a:ext>
              </a:extLst>
            </p:cNvPr>
            <p:cNvSpPr/>
            <p:nvPr/>
          </p:nvSpPr>
          <p:spPr>
            <a:xfrm>
              <a:off x="2793463" y="2002059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6181;p77">
              <a:extLst>
                <a:ext uri="{FF2B5EF4-FFF2-40B4-BE49-F238E27FC236}">
                  <a16:creationId xmlns:a16="http://schemas.microsoft.com/office/drawing/2014/main" id="{223438DE-86C2-8B53-BB68-43C921C84294}"/>
                </a:ext>
              </a:extLst>
            </p:cNvPr>
            <p:cNvSpPr/>
            <p:nvPr/>
          </p:nvSpPr>
          <p:spPr>
            <a:xfrm>
              <a:off x="2792947" y="2002113"/>
              <a:ext cx="380" cy="14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6182;p77">
              <a:extLst>
                <a:ext uri="{FF2B5EF4-FFF2-40B4-BE49-F238E27FC236}">
                  <a16:creationId xmlns:a16="http://schemas.microsoft.com/office/drawing/2014/main" id="{3237B1F0-4E78-E16E-E395-C5097C1B9E30}"/>
                </a:ext>
              </a:extLst>
            </p:cNvPr>
            <p:cNvSpPr/>
            <p:nvPr/>
          </p:nvSpPr>
          <p:spPr>
            <a:xfrm>
              <a:off x="2793938" y="200201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6183;p77">
              <a:extLst>
                <a:ext uri="{FF2B5EF4-FFF2-40B4-BE49-F238E27FC236}">
                  <a16:creationId xmlns:a16="http://schemas.microsoft.com/office/drawing/2014/main" id="{DF7F9F23-CF5D-C0C0-F8F3-DAE7EAEFF526}"/>
                </a:ext>
              </a:extLst>
            </p:cNvPr>
            <p:cNvSpPr/>
            <p:nvPr/>
          </p:nvSpPr>
          <p:spPr>
            <a:xfrm>
              <a:off x="2788657" y="2001448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6184;p77">
              <a:extLst>
                <a:ext uri="{FF2B5EF4-FFF2-40B4-BE49-F238E27FC236}">
                  <a16:creationId xmlns:a16="http://schemas.microsoft.com/office/drawing/2014/main" id="{CC5A3869-6759-CC05-CAEC-5CF892E11E5F}"/>
                </a:ext>
              </a:extLst>
            </p:cNvPr>
            <p:cNvSpPr/>
            <p:nvPr/>
          </p:nvSpPr>
          <p:spPr>
            <a:xfrm>
              <a:off x="2783524" y="19965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6185;p77">
              <a:extLst>
                <a:ext uri="{FF2B5EF4-FFF2-40B4-BE49-F238E27FC236}">
                  <a16:creationId xmlns:a16="http://schemas.microsoft.com/office/drawing/2014/main" id="{7F87F7B4-3C70-C3F4-C925-B55493203BB9}"/>
                </a:ext>
              </a:extLst>
            </p:cNvPr>
            <p:cNvSpPr/>
            <p:nvPr/>
          </p:nvSpPr>
          <p:spPr>
            <a:xfrm>
              <a:off x="2782343" y="199650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6186;p77">
              <a:extLst>
                <a:ext uri="{FF2B5EF4-FFF2-40B4-BE49-F238E27FC236}">
                  <a16:creationId xmlns:a16="http://schemas.microsoft.com/office/drawing/2014/main" id="{402C23DA-775E-74B7-84D8-A86DE4D49D7E}"/>
                </a:ext>
              </a:extLst>
            </p:cNvPr>
            <p:cNvSpPr/>
            <p:nvPr/>
          </p:nvSpPr>
          <p:spPr>
            <a:xfrm>
              <a:off x="2789471" y="200186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6187;p77">
              <a:extLst>
                <a:ext uri="{FF2B5EF4-FFF2-40B4-BE49-F238E27FC236}">
                  <a16:creationId xmlns:a16="http://schemas.microsoft.com/office/drawing/2014/main" id="{7F6347E2-5C5C-67D3-BD00-2BC075C9C4A9}"/>
                </a:ext>
              </a:extLst>
            </p:cNvPr>
            <p:cNvSpPr/>
            <p:nvPr/>
          </p:nvSpPr>
          <p:spPr>
            <a:xfrm>
              <a:off x="2789091" y="200173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6188;p77">
              <a:extLst>
                <a:ext uri="{FF2B5EF4-FFF2-40B4-BE49-F238E27FC236}">
                  <a16:creationId xmlns:a16="http://schemas.microsoft.com/office/drawing/2014/main" id="{D20274E8-F6E8-E500-19BC-954D76B9FA88}"/>
                </a:ext>
              </a:extLst>
            </p:cNvPr>
            <p:cNvSpPr/>
            <p:nvPr/>
          </p:nvSpPr>
          <p:spPr>
            <a:xfrm>
              <a:off x="2789892" y="200196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6189;p77">
              <a:extLst>
                <a:ext uri="{FF2B5EF4-FFF2-40B4-BE49-F238E27FC236}">
                  <a16:creationId xmlns:a16="http://schemas.microsoft.com/office/drawing/2014/main" id="{0658AFB7-328E-8F07-C00D-7D6D5367A5C6}"/>
                </a:ext>
              </a:extLst>
            </p:cNvPr>
            <p:cNvSpPr/>
            <p:nvPr/>
          </p:nvSpPr>
          <p:spPr>
            <a:xfrm>
              <a:off x="2794943" y="200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6190;p77">
              <a:extLst>
                <a:ext uri="{FF2B5EF4-FFF2-40B4-BE49-F238E27FC236}">
                  <a16:creationId xmlns:a16="http://schemas.microsoft.com/office/drawing/2014/main" id="{8E6DC1D0-49D6-B2FC-8B80-3C3F259D0C73}"/>
                </a:ext>
              </a:extLst>
            </p:cNvPr>
            <p:cNvSpPr/>
            <p:nvPr/>
          </p:nvSpPr>
          <p:spPr>
            <a:xfrm>
              <a:off x="2796083" y="200025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6191;p77">
              <a:extLst>
                <a:ext uri="{FF2B5EF4-FFF2-40B4-BE49-F238E27FC236}">
                  <a16:creationId xmlns:a16="http://schemas.microsoft.com/office/drawing/2014/main" id="{7113567B-0895-8884-8D92-464E6D5C04B5}"/>
                </a:ext>
              </a:extLst>
            </p:cNvPr>
            <p:cNvSpPr/>
            <p:nvPr/>
          </p:nvSpPr>
          <p:spPr>
            <a:xfrm>
              <a:off x="2791847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6192;p77">
              <a:extLst>
                <a:ext uri="{FF2B5EF4-FFF2-40B4-BE49-F238E27FC236}">
                  <a16:creationId xmlns:a16="http://schemas.microsoft.com/office/drawing/2014/main" id="{24D36495-0D76-2DA2-4457-3E890D0FF036}"/>
                </a:ext>
              </a:extLst>
            </p:cNvPr>
            <p:cNvSpPr/>
            <p:nvPr/>
          </p:nvSpPr>
          <p:spPr>
            <a:xfrm>
              <a:off x="2794563" y="2001923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6193;p77">
              <a:extLst>
                <a:ext uri="{FF2B5EF4-FFF2-40B4-BE49-F238E27FC236}">
                  <a16:creationId xmlns:a16="http://schemas.microsoft.com/office/drawing/2014/main" id="{44657AE0-E066-D5E6-EE97-4ADE08016E5C}"/>
                </a:ext>
              </a:extLst>
            </p:cNvPr>
            <p:cNvSpPr/>
            <p:nvPr/>
          </p:nvSpPr>
          <p:spPr>
            <a:xfrm>
              <a:off x="2794794" y="200192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6194;p77">
              <a:extLst>
                <a:ext uri="{FF2B5EF4-FFF2-40B4-BE49-F238E27FC236}">
                  <a16:creationId xmlns:a16="http://schemas.microsoft.com/office/drawing/2014/main" id="{9D5ED6AC-F400-1873-ED20-C26E22CC1FE8}"/>
                </a:ext>
              </a:extLst>
            </p:cNvPr>
            <p:cNvSpPr/>
            <p:nvPr/>
          </p:nvSpPr>
          <p:spPr>
            <a:xfrm>
              <a:off x="2796124" y="20000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6195;p77">
              <a:extLst>
                <a:ext uri="{FF2B5EF4-FFF2-40B4-BE49-F238E27FC236}">
                  <a16:creationId xmlns:a16="http://schemas.microsoft.com/office/drawing/2014/main" id="{ACEA8ED7-27AB-80A9-A623-326E0CCAD56A}"/>
                </a:ext>
              </a:extLst>
            </p:cNvPr>
            <p:cNvSpPr/>
            <p:nvPr/>
          </p:nvSpPr>
          <p:spPr>
            <a:xfrm>
              <a:off x="2796749" y="19991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6196;p77">
              <a:extLst>
                <a:ext uri="{FF2B5EF4-FFF2-40B4-BE49-F238E27FC236}">
                  <a16:creationId xmlns:a16="http://schemas.microsoft.com/office/drawing/2014/main" id="{DED65489-AC32-B28E-9AC3-CA616DBBA1DE}"/>
                </a:ext>
              </a:extLst>
            </p:cNvPr>
            <p:cNvSpPr/>
            <p:nvPr/>
          </p:nvSpPr>
          <p:spPr>
            <a:xfrm>
              <a:off x="2796559" y="199920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6197;p77">
              <a:extLst>
                <a:ext uri="{FF2B5EF4-FFF2-40B4-BE49-F238E27FC236}">
                  <a16:creationId xmlns:a16="http://schemas.microsoft.com/office/drawing/2014/main" id="{998DECF9-AD8F-D763-839C-B9B05A1A1FC6}"/>
                </a:ext>
              </a:extLst>
            </p:cNvPr>
            <p:cNvSpPr/>
            <p:nvPr/>
          </p:nvSpPr>
          <p:spPr>
            <a:xfrm>
              <a:off x="2796178" y="1999737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6198;p77">
              <a:extLst>
                <a:ext uri="{FF2B5EF4-FFF2-40B4-BE49-F238E27FC236}">
                  <a16:creationId xmlns:a16="http://schemas.microsoft.com/office/drawing/2014/main" id="{4DD87B4B-C085-3EAA-61D9-5B2F2AD5A496}"/>
                </a:ext>
              </a:extLst>
            </p:cNvPr>
            <p:cNvSpPr/>
            <p:nvPr/>
          </p:nvSpPr>
          <p:spPr>
            <a:xfrm>
              <a:off x="2796369" y="19993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6199;p77">
              <a:extLst>
                <a:ext uri="{FF2B5EF4-FFF2-40B4-BE49-F238E27FC236}">
                  <a16:creationId xmlns:a16="http://schemas.microsoft.com/office/drawing/2014/main" id="{AD777D51-5D58-D02C-9DA6-EDA36F3A8F56}"/>
                </a:ext>
              </a:extLst>
            </p:cNvPr>
            <p:cNvSpPr/>
            <p:nvPr/>
          </p:nvSpPr>
          <p:spPr>
            <a:xfrm>
              <a:off x="2796274" y="199954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6200;p77">
              <a:extLst>
                <a:ext uri="{FF2B5EF4-FFF2-40B4-BE49-F238E27FC236}">
                  <a16:creationId xmlns:a16="http://schemas.microsoft.com/office/drawing/2014/main" id="{DBDEAB22-CE1E-82F3-1C8C-64BEBE3479E5}"/>
                </a:ext>
              </a:extLst>
            </p:cNvPr>
            <p:cNvSpPr/>
            <p:nvPr/>
          </p:nvSpPr>
          <p:spPr>
            <a:xfrm>
              <a:off x="2794223" y="2001964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6201;p77">
              <a:extLst>
                <a:ext uri="{FF2B5EF4-FFF2-40B4-BE49-F238E27FC236}">
                  <a16:creationId xmlns:a16="http://schemas.microsoft.com/office/drawing/2014/main" id="{BD33DE60-BD95-D500-B629-38F244EA4C60}"/>
                </a:ext>
              </a:extLst>
            </p:cNvPr>
            <p:cNvSpPr/>
            <p:nvPr/>
          </p:nvSpPr>
          <p:spPr>
            <a:xfrm>
              <a:off x="2887582" y="2010097"/>
              <a:ext cx="6572" cy="4100"/>
            </a:xfrm>
            <a:custGeom>
              <a:avLst/>
              <a:gdLst/>
              <a:ahLst/>
              <a:cxnLst/>
              <a:rect l="l" t="t" r="r" b="b"/>
              <a:pathLst>
                <a:path w="484" h="302" extrusionOk="0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6202;p77">
              <a:extLst>
                <a:ext uri="{FF2B5EF4-FFF2-40B4-BE49-F238E27FC236}">
                  <a16:creationId xmlns:a16="http://schemas.microsoft.com/office/drawing/2014/main" id="{521A757C-BE03-431B-3010-A42670C455AE}"/>
                </a:ext>
              </a:extLst>
            </p:cNvPr>
            <p:cNvSpPr/>
            <p:nvPr/>
          </p:nvSpPr>
          <p:spPr>
            <a:xfrm>
              <a:off x="2888668" y="2013192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6203;p77">
              <a:extLst>
                <a:ext uri="{FF2B5EF4-FFF2-40B4-BE49-F238E27FC236}">
                  <a16:creationId xmlns:a16="http://schemas.microsoft.com/office/drawing/2014/main" id="{6E1C9D97-DBAA-C5AA-B487-8B94CB885EC1}"/>
                </a:ext>
              </a:extLst>
            </p:cNvPr>
            <p:cNvSpPr/>
            <p:nvPr/>
          </p:nvSpPr>
          <p:spPr>
            <a:xfrm>
              <a:off x="2888913" y="201347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6204;p77">
              <a:extLst>
                <a:ext uri="{FF2B5EF4-FFF2-40B4-BE49-F238E27FC236}">
                  <a16:creationId xmlns:a16="http://schemas.microsoft.com/office/drawing/2014/main" id="{975915E0-1D16-C20A-BF05-FD619A9D927E}"/>
                </a:ext>
              </a:extLst>
            </p:cNvPr>
            <p:cNvSpPr/>
            <p:nvPr/>
          </p:nvSpPr>
          <p:spPr>
            <a:xfrm>
              <a:off x="2888438" y="201290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6205;p77">
              <a:extLst>
                <a:ext uri="{FF2B5EF4-FFF2-40B4-BE49-F238E27FC236}">
                  <a16:creationId xmlns:a16="http://schemas.microsoft.com/office/drawing/2014/main" id="{DFAE8CD7-1CD1-9BBA-4FBE-BFC600C012B5}"/>
                </a:ext>
              </a:extLst>
            </p:cNvPr>
            <p:cNvSpPr/>
            <p:nvPr/>
          </p:nvSpPr>
          <p:spPr>
            <a:xfrm>
              <a:off x="2889049" y="201370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6206;p77">
              <a:extLst>
                <a:ext uri="{FF2B5EF4-FFF2-40B4-BE49-F238E27FC236}">
                  <a16:creationId xmlns:a16="http://schemas.microsoft.com/office/drawing/2014/main" id="{A7809FD8-FB52-638B-CEDD-4A20C3083235}"/>
                </a:ext>
              </a:extLst>
            </p:cNvPr>
            <p:cNvSpPr/>
            <p:nvPr/>
          </p:nvSpPr>
          <p:spPr>
            <a:xfrm>
              <a:off x="2887582" y="20115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6207;p77">
              <a:extLst>
                <a:ext uri="{FF2B5EF4-FFF2-40B4-BE49-F238E27FC236}">
                  <a16:creationId xmlns:a16="http://schemas.microsoft.com/office/drawing/2014/main" id="{5BBD4FF5-8BEB-6836-CB87-6A814D18125B}"/>
                </a:ext>
              </a:extLst>
            </p:cNvPr>
            <p:cNvSpPr/>
            <p:nvPr/>
          </p:nvSpPr>
          <p:spPr>
            <a:xfrm>
              <a:off x="2888247" y="20125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6208;p77">
              <a:extLst>
                <a:ext uri="{FF2B5EF4-FFF2-40B4-BE49-F238E27FC236}">
                  <a16:creationId xmlns:a16="http://schemas.microsoft.com/office/drawing/2014/main" id="{D3B9E865-3FEE-C499-20C2-C58E4CEDEC25}"/>
                </a:ext>
              </a:extLst>
            </p:cNvPr>
            <p:cNvSpPr/>
            <p:nvPr/>
          </p:nvSpPr>
          <p:spPr>
            <a:xfrm>
              <a:off x="2889239" y="201389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6209;p77">
              <a:extLst>
                <a:ext uri="{FF2B5EF4-FFF2-40B4-BE49-F238E27FC236}">
                  <a16:creationId xmlns:a16="http://schemas.microsoft.com/office/drawing/2014/main" id="{E99811A4-E229-C4E9-6F25-DA143B30DF76}"/>
                </a:ext>
              </a:extLst>
            </p:cNvPr>
            <p:cNvSpPr/>
            <p:nvPr/>
          </p:nvSpPr>
          <p:spPr>
            <a:xfrm>
              <a:off x="2887908" y="2012093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6210;p77">
              <a:extLst>
                <a:ext uri="{FF2B5EF4-FFF2-40B4-BE49-F238E27FC236}">
                  <a16:creationId xmlns:a16="http://schemas.microsoft.com/office/drawing/2014/main" id="{88AD6DB8-E751-80B2-C8FB-2B62628320BF}"/>
                </a:ext>
              </a:extLst>
            </p:cNvPr>
            <p:cNvSpPr/>
            <p:nvPr/>
          </p:nvSpPr>
          <p:spPr>
            <a:xfrm>
              <a:off x="2889334" y="20140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6211;p77">
              <a:extLst>
                <a:ext uri="{FF2B5EF4-FFF2-40B4-BE49-F238E27FC236}">
                  <a16:creationId xmlns:a16="http://schemas.microsoft.com/office/drawing/2014/main" id="{41A439A0-8560-106E-2356-4664492A08AF}"/>
                </a:ext>
              </a:extLst>
            </p:cNvPr>
            <p:cNvSpPr/>
            <p:nvPr/>
          </p:nvSpPr>
          <p:spPr>
            <a:xfrm>
              <a:off x="2893801" y="201024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6212;p77">
              <a:extLst>
                <a:ext uri="{FF2B5EF4-FFF2-40B4-BE49-F238E27FC236}">
                  <a16:creationId xmlns:a16="http://schemas.microsoft.com/office/drawing/2014/main" id="{F4086090-4B6D-6163-15CD-B71865B557BA}"/>
                </a:ext>
              </a:extLst>
            </p:cNvPr>
            <p:cNvSpPr/>
            <p:nvPr/>
          </p:nvSpPr>
          <p:spPr>
            <a:xfrm>
              <a:off x="2889483" y="201414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6213;p77">
              <a:extLst>
                <a:ext uri="{FF2B5EF4-FFF2-40B4-BE49-F238E27FC236}">
                  <a16:creationId xmlns:a16="http://schemas.microsoft.com/office/drawing/2014/main" id="{3A3CA704-06EF-AA17-7CB2-CACC8EAD2C55}"/>
                </a:ext>
              </a:extLst>
            </p:cNvPr>
            <p:cNvSpPr/>
            <p:nvPr/>
          </p:nvSpPr>
          <p:spPr>
            <a:xfrm>
              <a:off x="2889578" y="201423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6214;p77">
              <a:extLst>
                <a:ext uri="{FF2B5EF4-FFF2-40B4-BE49-F238E27FC236}">
                  <a16:creationId xmlns:a16="http://schemas.microsoft.com/office/drawing/2014/main" id="{03175D34-53C5-800E-A286-8EE7A2F7F5B5}"/>
                </a:ext>
              </a:extLst>
            </p:cNvPr>
            <p:cNvSpPr/>
            <p:nvPr/>
          </p:nvSpPr>
          <p:spPr>
            <a:xfrm>
              <a:off x="2889619" y="201427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6215;p77">
              <a:extLst>
                <a:ext uri="{FF2B5EF4-FFF2-40B4-BE49-F238E27FC236}">
                  <a16:creationId xmlns:a16="http://schemas.microsoft.com/office/drawing/2014/main" id="{842A4C34-8958-6A54-53B6-B60266827624}"/>
                </a:ext>
              </a:extLst>
            </p:cNvPr>
            <p:cNvSpPr/>
            <p:nvPr/>
          </p:nvSpPr>
          <p:spPr>
            <a:xfrm>
              <a:off x="2894181" y="20121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6216;p77">
              <a:extLst>
                <a:ext uri="{FF2B5EF4-FFF2-40B4-BE49-F238E27FC236}">
                  <a16:creationId xmlns:a16="http://schemas.microsoft.com/office/drawing/2014/main" id="{3729BB7B-DCDC-F527-4BDC-52A902C162D4}"/>
                </a:ext>
              </a:extLst>
            </p:cNvPr>
            <p:cNvSpPr/>
            <p:nvPr/>
          </p:nvSpPr>
          <p:spPr>
            <a:xfrm>
              <a:off x="2893950" y="201095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6217;p77">
              <a:extLst>
                <a:ext uri="{FF2B5EF4-FFF2-40B4-BE49-F238E27FC236}">
                  <a16:creationId xmlns:a16="http://schemas.microsoft.com/office/drawing/2014/main" id="{BF1DED64-A2E9-9F81-72CA-B5B86F4CC1C4}"/>
                </a:ext>
              </a:extLst>
            </p:cNvPr>
            <p:cNvSpPr/>
            <p:nvPr/>
          </p:nvSpPr>
          <p:spPr>
            <a:xfrm>
              <a:off x="2894045" y="2011387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6218;p77">
              <a:extLst>
                <a:ext uri="{FF2B5EF4-FFF2-40B4-BE49-F238E27FC236}">
                  <a16:creationId xmlns:a16="http://schemas.microsoft.com/office/drawing/2014/main" id="{0DBA325F-BA7B-6E11-CBB3-1A158A8216CB}"/>
                </a:ext>
              </a:extLst>
            </p:cNvPr>
            <p:cNvSpPr/>
            <p:nvPr/>
          </p:nvSpPr>
          <p:spPr>
            <a:xfrm>
              <a:off x="2894140" y="201180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6219;p77">
              <a:extLst>
                <a:ext uri="{FF2B5EF4-FFF2-40B4-BE49-F238E27FC236}">
                  <a16:creationId xmlns:a16="http://schemas.microsoft.com/office/drawing/2014/main" id="{AB3925C8-2DD4-7E87-3B95-FC2BC5F561C1}"/>
                </a:ext>
              </a:extLst>
            </p:cNvPr>
            <p:cNvSpPr/>
            <p:nvPr/>
          </p:nvSpPr>
          <p:spPr>
            <a:xfrm>
              <a:off x="2889714" y="201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6220;p77">
              <a:extLst>
                <a:ext uri="{FF2B5EF4-FFF2-40B4-BE49-F238E27FC236}">
                  <a16:creationId xmlns:a16="http://schemas.microsoft.com/office/drawing/2014/main" id="{9B997186-224A-47A1-255F-CDCFD15B3748}"/>
                </a:ext>
              </a:extLst>
            </p:cNvPr>
            <p:cNvSpPr/>
            <p:nvPr/>
          </p:nvSpPr>
          <p:spPr>
            <a:xfrm>
              <a:off x="2893855" y="201047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6221;p77">
              <a:extLst>
                <a:ext uri="{FF2B5EF4-FFF2-40B4-BE49-F238E27FC236}">
                  <a16:creationId xmlns:a16="http://schemas.microsoft.com/office/drawing/2014/main" id="{946B280B-EA40-4763-4B0B-28C28BAEDAD9}"/>
                </a:ext>
              </a:extLst>
            </p:cNvPr>
            <p:cNvSpPr/>
            <p:nvPr/>
          </p:nvSpPr>
          <p:spPr>
            <a:xfrm>
              <a:off x="2333674" y="1750386"/>
              <a:ext cx="69992" cy="68689"/>
            </a:xfrm>
            <a:custGeom>
              <a:avLst/>
              <a:gdLst/>
              <a:ahLst/>
              <a:cxnLst/>
              <a:rect l="l" t="t" r="r" b="b"/>
              <a:pathLst>
                <a:path w="5155" h="5059" extrusionOk="0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6222;p77">
              <a:extLst>
                <a:ext uri="{FF2B5EF4-FFF2-40B4-BE49-F238E27FC236}">
                  <a16:creationId xmlns:a16="http://schemas.microsoft.com/office/drawing/2014/main" id="{456B7D12-8451-E430-1ECE-FFE6141A9F66}"/>
                </a:ext>
              </a:extLst>
            </p:cNvPr>
            <p:cNvSpPr/>
            <p:nvPr/>
          </p:nvSpPr>
          <p:spPr>
            <a:xfrm>
              <a:off x="2360965" y="1751568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6223;p77">
              <a:extLst>
                <a:ext uri="{FF2B5EF4-FFF2-40B4-BE49-F238E27FC236}">
                  <a16:creationId xmlns:a16="http://schemas.microsoft.com/office/drawing/2014/main" id="{F2F8FB2F-3252-F045-12ED-C47EE08188F2}"/>
                </a:ext>
              </a:extLst>
            </p:cNvPr>
            <p:cNvSpPr/>
            <p:nvPr/>
          </p:nvSpPr>
          <p:spPr>
            <a:xfrm>
              <a:off x="2333674" y="1776048"/>
              <a:ext cx="15465" cy="8147"/>
            </a:xfrm>
            <a:custGeom>
              <a:avLst/>
              <a:gdLst/>
              <a:ahLst/>
              <a:cxnLst/>
              <a:rect l="l" t="t" r="r" b="b"/>
              <a:pathLst>
                <a:path w="1139" h="600" extrusionOk="0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6224;p77">
              <a:extLst>
                <a:ext uri="{FF2B5EF4-FFF2-40B4-BE49-F238E27FC236}">
                  <a16:creationId xmlns:a16="http://schemas.microsoft.com/office/drawing/2014/main" id="{BC4455FA-168C-D813-5B56-E1B6895F786A}"/>
                </a:ext>
              </a:extLst>
            </p:cNvPr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6225;p77">
              <a:extLst>
                <a:ext uri="{FF2B5EF4-FFF2-40B4-BE49-F238E27FC236}">
                  <a16:creationId xmlns:a16="http://schemas.microsoft.com/office/drawing/2014/main" id="{F0271944-275E-B469-ADDC-BD0B32094736}"/>
                </a:ext>
              </a:extLst>
            </p:cNvPr>
            <p:cNvSpPr/>
            <p:nvPr/>
          </p:nvSpPr>
          <p:spPr>
            <a:xfrm>
              <a:off x="2334720" y="1789218"/>
              <a:ext cx="1059" cy="4481"/>
            </a:xfrm>
            <a:custGeom>
              <a:avLst/>
              <a:gdLst/>
              <a:ahLst/>
              <a:cxnLst/>
              <a:rect l="l" t="t" r="r" b="b"/>
              <a:pathLst>
                <a:path w="78" h="330" extrusionOk="0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6226;p77">
              <a:extLst>
                <a:ext uri="{FF2B5EF4-FFF2-40B4-BE49-F238E27FC236}">
                  <a16:creationId xmlns:a16="http://schemas.microsoft.com/office/drawing/2014/main" id="{0D5244F8-6B9D-8E65-D0C4-A29F292ED4E8}"/>
                </a:ext>
              </a:extLst>
            </p:cNvPr>
            <p:cNvSpPr/>
            <p:nvPr/>
          </p:nvSpPr>
          <p:spPr>
            <a:xfrm>
              <a:off x="2334530" y="1788403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6227;p77">
              <a:extLst>
                <a:ext uri="{FF2B5EF4-FFF2-40B4-BE49-F238E27FC236}">
                  <a16:creationId xmlns:a16="http://schemas.microsoft.com/office/drawing/2014/main" id="{9E29CAA0-AC5D-053A-752B-2881C599F906}"/>
                </a:ext>
              </a:extLst>
            </p:cNvPr>
            <p:cNvSpPr/>
            <p:nvPr/>
          </p:nvSpPr>
          <p:spPr>
            <a:xfrm>
              <a:off x="2334340" y="1787697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6228;p77">
              <a:extLst>
                <a:ext uri="{FF2B5EF4-FFF2-40B4-BE49-F238E27FC236}">
                  <a16:creationId xmlns:a16="http://schemas.microsoft.com/office/drawing/2014/main" id="{8A803EC6-0FF4-4C4E-4494-E904DDE357CC}"/>
                </a:ext>
              </a:extLst>
            </p:cNvPr>
            <p:cNvSpPr/>
            <p:nvPr/>
          </p:nvSpPr>
          <p:spPr>
            <a:xfrm>
              <a:off x="2333770" y="17850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6229;p77">
              <a:extLst>
                <a:ext uri="{FF2B5EF4-FFF2-40B4-BE49-F238E27FC236}">
                  <a16:creationId xmlns:a16="http://schemas.microsoft.com/office/drawing/2014/main" id="{B53ECEB2-C495-B713-4F02-AEC8DD2E7844}"/>
                </a:ext>
              </a:extLst>
            </p:cNvPr>
            <p:cNvSpPr/>
            <p:nvPr/>
          </p:nvSpPr>
          <p:spPr>
            <a:xfrm>
              <a:off x="2334150" y="1787073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6230;p77">
              <a:extLst>
                <a:ext uri="{FF2B5EF4-FFF2-40B4-BE49-F238E27FC236}">
                  <a16:creationId xmlns:a16="http://schemas.microsoft.com/office/drawing/2014/main" id="{7486E34E-711F-42E1-535A-10CA531A5820}"/>
                </a:ext>
              </a:extLst>
            </p:cNvPr>
            <p:cNvSpPr/>
            <p:nvPr/>
          </p:nvSpPr>
          <p:spPr>
            <a:xfrm>
              <a:off x="2333865" y="178574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6231;p77">
              <a:extLst>
                <a:ext uri="{FF2B5EF4-FFF2-40B4-BE49-F238E27FC236}">
                  <a16:creationId xmlns:a16="http://schemas.microsoft.com/office/drawing/2014/main" id="{9E9389B5-905A-D379-5344-45D8D69F31FC}"/>
                </a:ext>
              </a:extLst>
            </p:cNvPr>
            <p:cNvSpPr/>
            <p:nvPr/>
          </p:nvSpPr>
          <p:spPr>
            <a:xfrm>
              <a:off x="2334055" y="17864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6232;p77">
              <a:extLst>
                <a:ext uri="{FF2B5EF4-FFF2-40B4-BE49-F238E27FC236}">
                  <a16:creationId xmlns:a16="http://schemas.microsoft.com/office/drawing/2014/main" id="{1929C55E-927D-DC18-A366-935469623186}"/>
                </a:ext>
              </a:extLst>
            </p:cNvPr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6233;p77">
              <a:extLst>
                <a:ext uri="{FF2B5EF4-FFF2-40B4-BE49-F238E27FC236}">
                  <a16:creationId xmlns:a16="http://schemas.microsoft.com/office/drawing/2014/main" id="{98FF94FB-F06A-EA07-ED5C-6048A467CA8D}"/>
                </a:ext>
              </a:extLst>
            </p:cNvPr>
            <p:cNvSpPr/>
            <p:nvPr/>
          </p:nvSpPr>
          <p:spPr>
            <a:xfrm>
              <a:off x="2369709" y="1751568"/>
              <a:ext cx="2580" cy="1249"/>
            </a:xfrm>
            <a:custGeom>
              <a:avLst/>
              <a:gdLst/>
              <a:ahLst/>
              <a:cxnLst/>
              <a:rect l="l" t="t" r="r" b="b"/>
              <a:pathLst>
                <a:path w="190" h="92" extrusionOk="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6234;p77">
              <a:extLst>
                <a:ext uri="{FF2B5EF4-FFF2-40B4-BE49-F238E27FC236}">
                  <a16:creationId xmlns:a16="http://schemas.microsoft.com/office/drawing/2014/main" id="{594BA7C3-9584-361F-1827-D2D3B31C1539}"/>
                </a:ext>
              </a:extLst>
            </p:cNvPr>
            <p:cNvSpPr/>
            <p:nvPr/>
          </p:nvSpPr>
          <p:spPr>
            <a:xfrm>
              <a:off x="2348135" y="1797392"/>
              <a:ext cx="2620" cy="1724"/>
            </a:xfrm>
            <a:custGeom>
              <a:avLst/>
              <a:gdLst/>
              <a:ahLst/>
              <a:cxnLst/>
              <a:rect l="l" t="t" r="r" b="b"/>
              <a:pathLst>
                <a:path w="19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6235;p77">
              <a:extLst>
                <a:ext uri="{FF2B5EF4-FFF2-40B4-BE49-F238E27FC236}">
                  <a16:creationId xmlns:a16="http://schemas.microsoft.com/office/drawing/2014/main" id="{FF1EDBE9-9B16-591E-3DF1-D505EC8E8868}"/>
                </a:ext>
              </a:extLst>
            </p:cNvPr>
            <p:cNvSpPr/>
            <p:nvPr/>
          </p:nvSpPr>
          <p:spPr>
            <a:xfrm>
              <a:off x="2337666" y="1793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6236;p77">
              <a:extLst>
                <a:ext uri="{FF2B5EF4-FFF2-40B4-BE49-F238E27FC236}">
                  <a16:creationId xmlns:a16="http://schemas.microsoft.com/office/drawing/2014/main" id="{749474FB-4662-9BF6-34FD-C050B01EC580}"/>
                </a:ext>
              </a:extLst>
            </p:cNvPr>
            <p:cNvSpPr/>
            <p:nvPr/>
          </p:nvSpPr>
          <p:spPr>
            <a:xfrm>
              <a:off x="2338046" y="1793590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6237;p77">
              <a:extLst>
                <a:ext uri="{FF2B5EF4-FFF2-40B4-BE49-F238E27FC236}">
                  <a16:creationId xmlns:a16="http://schemas.microsoft.com/office/drawing/2014/main" id="{498DF42C-3D60-FCA6-B8C6-BB55DBB48160}"/>
                </a:ext>
              </a:extLst>
            </p:cNvPr>
            <p:cNvSpPr/>
            <p:nvPr/>
          </p:nvSpPr>
          <p:spPr>
            <a:xfrm>
              <a:off x="2342663" y="179425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6238;p77">
              <a:extLst>
                <a:ext uri="{FF2B5EF4-FFF2-40B4-BE49-F238E27FC236}">
                  <a16:creationId xmlns:a16="http://schemas.microsoft.com/office/drawing/2014/main" id="{5A91A9AC-A6AE-420F-5B8F-363E3F7BEC74}"/>
                </a:ext>
              </a:extLst>
            </p:cNvPr>
            <p:cNvSpPr/>
            <p:nvPr/>
          </p:nvSpPr>
          <p:spPr>
            <a:xfrm>
              <a:off x="2344088" y="1795016"/>
              <a:ext cx="4060" cy="2390"/>
            </a:xfrm>
            <a:custGeom>
              <a:avLst/>
              <a:gdLst/>
              <a:ahLst/>
              <a:cxnLst/>
              <a:rect l="l" t="t" r="r" b="b"/>
              <a:pathLst>
                <a:path w="299" h="176" extrusionOk="0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6239;p77">
              <a:extLst>
                <a:ext uri="{FF2B5EF4-FFF2-40B4-BE49-F238E27FC236}">
                  <a16:creationId xmlns:a16="http://schemas.microsoft.com/office/drawing/2014/main" id="{9FEFF8E6-0CAE-5CE2-1B3E-91919376941D}"/>
                </a:ext>
              </a:extLst>
            </p:cNvPr>
            <p:cNvSpPr/>
            <p:nvPr/>
          </p:nvSpPr>
          <p:spPr>
            <a:xfrm>
              <a:off x="2343192" y="17945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6240;p77">
              <a:extLst>
                <a:ext uri="{FF2B5EF4-FFF2-40B4-BE49-F238E27FC236}">
                  <a16:creationId xmlns:a16="http://schemas.microsoft.com/office/drawing/2014/main" id="{C07AD63F-E79F-99E5-0DF5-60E006A26FB1}"/>
                </a:ext>
              </a:extLst>
            </p:cNvPr>
            <p:cNvSpPr/>
            <p:nvPr/>
          </p:nvSpPr>
          <p:spPr>
            <a:xfrm>
              <a:off x="2338712" y="1793590"/>
              <a:ext cx="2009" cy="109"/>
            </a:xfrm>
            <a:custGeom>
              <a:avLst/>
              <a:gdLst/>
              <a:ahLst/>
              <a:cxnLst/>
              <a:rect l="l" t="t" r="r" b="b"/>
              <a:pathLst>
                <a:path w="148" h="8" extrusionOk="0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6241;p77">
              <a:extLst>
                <a:ext uri="{FF2B5EF4-FFF2-40B4-BE49-F238E27FC236}">
                  <a16:creationId xmlns:a16="http://schemas.microsoft.com/office/drawing/2014/main" id="{C0314ED1-D91D-3939-A551-B14F71A9EFBA}"/>
                </a:ext>
              </a:extLst>
            </p:cNvPr>
            <p:cNvSpPr/>
            <p:nvPr/>
          </p:nvSpPr>
          <p:spPr>
            <a:xfrm>
              <a:off x="238230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6242;p77">
              <a:extLst>
                <a:ext uri="{FF2B5EF4-FFF2-40B4-BE49-F238E27FC236}">
                  <a16:creationId xmlns:a16="http://schemas.microsoft.com/office/drawing/2014/main" id="{A96E26CD-356A-9044-13B7-D39655096852}"/>
                </a:ext>
              </a:extLst>
            </p:cNvPr>
            <p:cNvSpPr/>
            <p:nvPr/>
          </p:nvSpPr>
          <p:spPr>
            <a:xfrm>
              <a:off x="2386776" y="1818776"/>
              <a:ext cx="3435" cy="394"/>
            </a:xfrm>
            <a:custGeom>
              <a:avLst/>
              <a:gdLst/>
              <a:ahLst/>
              <a:cxnLst/>
              <a:rect l="l" t="t" r="r" b="b"/>
              <a:pathLst>
                <a:path w="253" h="29" extrusionOk="0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6243;p77">
              <a:extLst>
                <a:ext uri="{FF2B5EF4-FFF2-40B4-BE49-F238E27FC236}">
                  <a16:creationId xmlns:a16="http://schemas.microsoft.com/office/drawing/2014/main" id="{A1B91A8E-C8D1-846C-4D32-DBD2F04B9842}"/>
                </a:ext>
              </a:extLst>
            </p:cNvPr>
            <p:cNvSpPr/>
            <p:nvPr/>
          </p:nvSpPr>
          <p:spPr>
            <a:xfrm>
              <a:off x="2392098" y="1811662"/>
              <a:ext cx="11663" cy="11554"/>
            </a:xfrm>
            <a:custGeom>
              <a:avLst/>
              <a:gdLst/>
              <a:ahLst/>
              <a:cxnLst/>
              <a:rect l="l" t="t" r="r" b="b"/>
              <a:pathLst>
                <a:path w="859" h="851" extrusionOk="0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6244;p77">
              <a:extLst>
                <a:ext uri="{FF2B5EF4-FFF2-40B4-BE49-F238E27FC236}">
                  <a16:creationId xmlns:a16="http://schemas.microsoft.com/office/drawing/2014/main" id="{E6948297-A79B-0575-D754-10F11CABD5D1}"/>
                </a:ext>
              </a:extLst>
            </p:cNvPr>
            <p:cNvSpPr/>
            <p:nvPr/>
          </p:nvSpPr>
          <p:spPr>
            <a:xfrm>
              <a:off x="2392003" y="1819401"/>
              <a:ext cx="3435" cy="434"/>
            </a:xfrm>
            <a:custGeom>
              <a:avLst/>
              <a:gdLst/>
              <a:ahLst/>
              <a:cxnLst/>
              <a:rect l="l" t="t" r="r" b="b"/>
              <a:pathLst>
                <a:path w="253" h="32" extrusionOk="0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6245;p77">
              <a:extLst>
                <a:ext uri="{FF2B5EF4-FFF2-40B4-BE49-F238E27FC236}">
                  <a16:creationId xmlns:a16="http://schemas.microsoft.com/office/drawing/2014/main" id="{4FA6F751-CEF2-620A-C8CC-F3E98B7F8AA1}"/>
                </a:ext>
              </a:extLst>
            </p:cNvPr>
            <p:cNvSpPr/>
            <p:nvPr/>
          </p:nvSpPr>
          <p:spPr>
            <a:xfrm>
              <a:off x="2399471" y="1823053"/>
              <a:ext cx="4236" cy="204"/>
            </a:xfrm>
            <a:custGeom>
              <a:avLst/>
              <a:gdLst/>
              <a:ahLst/>
              <a:cxnLst/>
              <a:rect l="l" t="t" r="r" b="b"/>
              <a:pathLst>
                <a:path w="312" h="15" extrusionOk="0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6246;p77">
              <a:extLst>
                <a:ext uri="{FF2B5EF4-FFF2-40B4-BE49-F238E27FC236}">
                  <a16:creationId xmlns:a16="http://schemas.microsoft.com/office/drawing/2014/main" id="{C29FAC19-C1C6-A6E6-ACF0-378201BE7715}"/>
                </a:ext>
              </a:extLst>
            </p:cNvPr>
            <p:cNvSpPr/>
            <p:nvPr/>
          </p:nvSpPr>
          <p:spPr>
            <a:xfrm>
              <a:off x="2397991" y="181174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6247;p77">
              <a:extLst>
                <a:ext uri="{FF2B5EF4-FFF2-40B4-BE49-F238E27FC236}">
                  <a16:creationId xmlns:a16="http://schemas.microsoft.com/office/drawing/2014/main" id="{0B75703E-DC65-064C-E8D1-1A76D4952127}"/>
                </a:ext>
              </a:extLst>
            </p:cNvPr>
            <p:cNvSpPr/>
            <p:nvPr/>
          </p:nvSpPr>
          <p:spPr>
            <a:xfrm>
              <a:off x="2393185" y="181668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6248;p77">
              <a:extLst>
                <a:ext uri="{FF2B5EF4-FFF2-40B4-BE49-F238E27FC236}">
                  <a16:creationId xmlns:a16="http://schemas.microsoft.com/office/drawing/2014/main" id="{125467B6-12F5-3899-F8B7-E0D79F14C753}"/>
                </a:ext>
              </a:extLst>
            </p:cNvPr>
            <p:cNvSpPr/>
            <p:nvPr/>
          </p:nvSpPr>
          <p:spPr>
            <a:xfrm>
              <a:off x="2399702" y="181259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6249;p77">
              <a:extLst>
                <a:ext uri="{FF2B5EF4-FFF2-40B4-BE49-F238E27FC236}">
                  <a16:creationId xmlns:a16="http://schemas.microsoft.com/office/drawing/2014/main" id="{4D6E0BAA-727E-7848-6647-1948E500F375}"/>
                </a:ext>
              </a:extLst>
            </p:cNvPr>
            <p:cNvSpPr/>
            <p:nvPr/>
          </p:nvSpPr>
          <p:spPr>
            <a:xfrm>
              <a:off x="2399227" y="181227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6250;p77">
              <a:extLst>
                <a:ext uri="{FF2B5EF4-FFF2-40B4-BE49-F238E27FC236}">
                  <a16:creationId xmlns:a16="http://schemas.microsoft.com/office/drawing/2014/main" id="{D5CB1E13-1CEE-4309-CFEF-F5872FA3BDD8}"/>
                </a:ext>
              </a:extLst>
            </p:cNvPr>
            <p:cNvSpPr/>
            <p:nvPr/>
          </p:nvSpPr>
          <p:spPr>
            <a:xfrm>
              <a:off x="2398426" y="181183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6251;p77">
              <a:extLst>
                <a:ext uri="{FF2B5EF4-FFF2-40B4-BE49-F238E27FC236}">
                  <a16:creationId xmlns:a16="http://schemas.microsoft.com/office/drawing/2014/main" id="{DB95200E-81F9-67C3-7CCA-97547BF79AFE}"/>
                </a:ext>
              </a:extLst>
            </p:cNvPr>
            <p:cNvSpPr/>
            <p:nvPr/>
          </p:nvSpPr>
          <p:spPr>
            <a:xfrm>
              <a:off x="2397367" y="181174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6252;p77">
              <a:extLst>
                <a:ext uri="{FF2B5EF4-FFF2-40B4-BE49-F238E27FC236}">
                  <a16:creationId xmlns:a16="http://schemas.microsoft.com/office/drawing/2014/main" id="{9806E527-B99B-D6AA-59BE-1EBF76F6A861}"/>
                </a:ext>
              </a:extLst>
            </p:cNvPr>
            <p:cNvSpPr/>
            <p:nvPr/>
          </p:nvSpPr>
          <p:spPr>
            <a:xfrm>
              <a:off x="2393755" y="181540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6253;p77">
              <a:extLst>
                <a:ext uri="{FF2B5EF4-FFF2-40B4-BE49-F238E27FC236}">
                  <a16:creationId xmlns:a16="http://schemas.microsoft.com/office/drawing/2014/main" id="{909FA8B9-4BC5-08DD-AA26-9BFC15308A38}"/>
                </a:ext>
              </a:extLst>
            </p:cNvPr>
            <p:cNvSpPr/>
            <p:nvPr/>
          </p:nvSpPr>
          <p:spPr>
            <a:xfrm>
              <a:off x="2400747" y="181354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6254;p77">
              <a:extLst>
                <a:ext uri="{FF2B5EF4-FFF2-40B4-BE49-F238E27FC236}">
                  <a16:creationId xmlns:a16="http://schemas.microsoft.com/office/drawing/2014/main" id="{2DBAD338-0DEE-E282-CA9D-FB4FDDD44FF4}"/>
                </a:ext>
              </a:extLst>
            </p:cNvPr>
            <p:cNvSpPr/>
            <p:nvPr/>
          </p:nvSpPr>
          <p:spPr>
            <a:xfrm>
              <a:off x="2393375" y="181616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6255;p77">
              <a:extLst>
                <a:ext uri="{FF2B5EF4-FFF2-40B4-BE49-F238E27FC236}">
                  <a16:creationId xmlns:a16="http://schemas.microsoft.com/office/drawing/2014/main" id="{64E43865-54AE-C091-1651-B4A35627037E}"/>
                </a:ext>
              </a:extLst>
            </p:cNvPr>
            <p:cNvSpPr/>
            <p:nvPr/>
          </p:nvSpPr>
          <p:spPr>
            <a:xfrm>
              <a:off x="2400177" y="181303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6256;p77">
              <a:extLst>
                <a:ext uri="{FF2B5EF4-FFF2-40B4-BE49-F238E27FC236}">
                  <a16:creationId xmlns:a16="http://schemas.microsoft.com/office/drawing/2014/main" id="{0BAC7E4D-53A6-AFB9-25C1-F91605751804}"/>
                </a:ext>
              </a:extLst>
            </p:cNvPr>
            <p:cNvSpPr/>
            <p:nvPr/>
          </p:nvSpPr>
          <p:spPr>
            <a:xfrm>
              <a:off x="2393565" y="181573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6257;p77">
              <a:extLst>
                <a:ext uri="{FF2B5EF4-FFF2-40B4-BE49-F238E27FC236}">
                  <a16:creationId xmlns:a16="http://schemas.microsoft.com/office/drawing/2014/main" id="{63E206FF-6762-2FDF-D282-83EFD7EB3E8F}"/>
                </a:ext>
              </a:extLst>
            </p:cNvPr>
            <p:cNvSpPr/>
            <p:nvPr/>
          </p:nvSpPr>
          <p:spPr>
            <a:xfrm>
              <a:off x="2398806" y="181202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6258;p77">
              <a:extLst>
                <a:ext uri="{FF2B5EF4-FFF2-40B4-BE49-F238E27FC236}">
                  <a16:creationId xmlns:a16="http://schemas.microsoft.com/office/drawing/2014/main" id="{ED1B228B-6179-1612-211B-E932642ADB17}"/>
                </a:ext>
              </a:extLst>
            </p:cNvPr>
            <p:cNvSpPr/>
            <p:nvPr/>
          </p:nvSpPr>
          <p:spPr>
            <a:xfrm>
              <a:off x="2394420" y="1814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6259;p77">
              <a:extLst>
                <a:ext uri="{FF2B5EF4-FFF2-40B4-BE49-F238E27FC236}">
                  <a16:creationId xmlns:a16="http://schemas.microsoft.com/office/drawing/2014/main" id="{B5FD5332-CB14-3B9B-EDF7-E0E410CB0F21}"/>
                </a:ext>
              </a:extLst>
            </p:cNvPr>
            <p:cNvSpPr/>
            <p:nvPr/>
          </p:nvSpPr>
          <p:spPr>
            <a:xfrm>
              <a:off x="2394040" y="181483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6260;p77">
              <a:extLst>
                <a:ext uri="{FF2B5EF4-FFF2-40B4-BE49-F238E27FC236}">
                  <a16:creationId xmlns:a16="http://schemas.microsoft.com/office/drawing/2014/main" id="{6D59BDFE-3EF2-3C27-8673-AAA8EED9A76A}"/>
                </a:ext>
              </a:extLst>
            </p:cNvPr>
            <p:cNvSpPr/>
            <p:nvPr/>
          </p:nvSpPr>
          <p:spPr>
            <a:xfrm>
              <a:off x="2394135" y="18146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6261;p77">
              <a:extLst>
                <a:ext uri="{FF2B5EF4-FFF2-40B4-BE49-F238E27FC236}">
                  <a16:creationId xmlns:a16="http://schemas.microsoft.com/office/drawing/2014/main" id="{3ADBA684-74DA-90D5-03AA-9C7C82CEAE43}"/>
                </a:ext>
              </a:extLst>
            </p:cNvPr>
            <p:cNvSpPr/>
            <p:nvPr/>
          </p:nvSpPr>
          <p:spPr>
            <a:xfrm>
              <a:off x="2394230" y="18144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6262;p77">
              <a:extLst>
                <a:ext uri="{FF2B5EF4-FFF2-40B4-BE49-F238E27FC236}">
                  <a16:creationId xmlns:a16="http://schemas.microsoft.com/office/drawing/2014/main" id="{239F87AB-5F6F-233C-F0AA-1656F77FD0FE}"/>
                </a:ext>
              </a:extLst>
            </p:cNvPr>
            <p:cNvSpPr/>
            <p:nvPr/>
          </p:nvSpPr>
          <p:spPr>
            <a:xfrm>
              <a:off x="2394380" y="18143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6263;p77">
              <a:extLst>
                <a:ext uri="{FF2B5EF4-FFF2-40B4-BE49-F238E27FC236}">
                  <a16:creationId xmlns:a16="http://schemas.microsoft.com/office/drawing/2014/main" id="{E052F3D1-3512-6D4E-7E9C-B1ACB05AA63F}"/>
                </a:ext>
              </a:extLst>
            </p:cNvPr>
            <p:cNvSpPr/>
            <p:nvPr/>
          </p:nvSpPr>
          <p:spPr>
            <a:xfrm>
              <a:off x="2394325" y="18144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6264;p77">
              <a:extLst>
                <a:ext uri="{FF2B5EF4-FFF2-40B4-BE49-F238E27FC236}">
                  <a16:creationId xmlns:a16="http://schemas.microsoft.com/office/drawing/2014/main" id="{3E41C311-6909-119A-06A0-D584FBF2E16D}"/>
                </a:ext>
              </a:extLst>
            </p:cNvPr>
            <p:cNvSpPr/>
            <p:nvPr/>
          </p:nvSpPr>
          <p:spPr>
            <a:xfrm>
              <a:off x="2393904" y="181507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6265;p77">
              <a:extLst>
                <a:ext uri="{FF2B5EF4-FFF2-40B4-BE49-F238E27FC236}">
                  <a16:creationId xmlns:a16="http://schemas.microsoft.com/office/drawing/2014/main" id="{10AFDCC2-58A1-2C57-EFDE-3D38E0DCBFA8}"/>
                </a:ext>
              </a:extLst>
            </p:cNvPr>
            <p:cNvSpPr/>
            <p:nvPr/>
          </p:nvSpPr>
          <p:spPr>
            <a:xfrm>
              <a:off x="2013313" y="1624754"/>
              <a:ext cx="94975" cy="80080"/>
            </a:xfrm>
            <a:custGeom>
              <a:avLst/>
              <a:gdLst/>
              <a:ahLst/>
              <a:cxnLst/>
              <a:rect l="l" t="t" r="r" b="b"/>
              <a:pathLst>
                <a:path w="6995" h="5898" extrusionOk="0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6266;p77">
              <a:extLst>
                <a:ext uri="{FF2B5EF4-FFF2-40B4-BE49-F238E27FC236}">
                  <a16:creationId xmlns:a16="http://schemas.microsoft.com/office/drawing/2014/main" id="{128A5494-D1EE-C6B1-DD5F-888C25C7EA7A}"/>
                </a:ext>
              </a:extLst>
            </p:cNvPr>
            <p:cNvSpPr/>
            <p:nvPr/>
          </p:nvSpPr>
          <p:spPr>
            <a:xfrm>
              <a:off x="2113407" y="1701277"/>
              <a:ext cx="5580" cy="11812"/>
            </a:xfrm>
            <a:custGeom>
              <a:avLst/>
              <a:gdLst/>
              <a:ahLst/>
              <a:cxnLst/>
              <a:rect l="l" t="t" r="r" b="b"/>
              <a:pathLst>
                <a:path w="411" h="870" extrusionOk="0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6267;p77">
              <a:extLst>
                <a:ext uri="{FF2B5EF4-FFF2-40B4-BE49-F238E27FC236}">
                  <a16:creationId xmlns:a16="http://schemas.microsoft.com/office/drawing/2014/main" id="{889B49BE-9F6D-00CB-59AB-B0AA3C769347}"/>
                </a:ext>
              </a:extLst>
            </p:cNvPr>
            <p:cNvSpPr/>
            <p:nvPr/>
          </p:nvSpPr>
          <p:spPr>
            <a:xfrm>
              <a:off x="2091696" y="1640056"/>
              <a:ext cx="4616" cy="543"/>
            </a:xfrm>
            <a:custGeom>
              <a:avLst/>
              <a:gdLst/>
              <a:ahLst/>
              <a:cxnLst/>
              <a:rect l="l" t="t" r="r" b="b"/>
              <a:pathLst>
                <a:path w="340" h="40" extrusionOk="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6268;p77">
              <a:extLst>
                <a:ext uri="{FF2B5EF4-FFF2-40B4-BE49-F238E27FC236}">
                  <a16:creationId xmlns:a16="http://schemas.microsoft.com/office/drawing/2014/main" id="{5FACB1F4-3985-FAAF-93C6-55F4472BAB29}"/>
                </a:ext>
              </a:extLst>
            </p:cNvPr>
            <p:cNvSpPr/>
            <p:nvPr/>
          </p:nvSpPr>
          <p:spPr>
            <a:xfrm>
              <a:off x="2083563" y="163439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6269;p77">
              <a:extLst>
                <a:ext uri="{FF2B5EF4-FFF2-40B4-BE49-F238E27FC236}">
                  <a16:creationId xmlns:a16="http://schemas.microsoft.com/office/drawing/2014/main" id="{F8C162D1-A01E-5788-103A-D8E5366CA483}"/>
                </a:ext>
              </a:extLst>
            </p:cNvPr>
            <p:cNvSpPr/>
            <p:nvPr/>
          </p:nvSpPr>
          <p:spPr>
            <a:xfrm>
              <a:off x="2066972" y="162469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6270;p77">
              <a:extLst>
                <a:ext uri="{FF2B5EF4-FFF2-40B4-BE49-F238E27FC236}">
                  <a16:creationId xmlns:a16="http://schemas.microsoft.com/office/drawing/2014/main" id="{269440DA-4D8E-99E1-43CB-75F7D0418672}"/>
                </a:ext>
              </a:extLst>
            </p:cNvPr>
            <p:cNvSpPr/>
            <p:nvPr/>
          </p:nvSpPr>
          <p:spPr>
            <a:xfrm>
              <a:off x="2087840" y="163863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6271;p77">
              <a:extLst>
                <a:ext uri="{FF2B5EF4-FFF2-40B4-BE49-F238E27FC236}">
                  <a16:creationId xmlns:a16="http://schemas.microsoft.com/office/drawing/2014/main" id="{D2BCE8C9-3320-1819-A6D0-F29818FAFFAF}"/>
                </a:ext>
              </a:extLst>
            </p:cNvPr>
            <p:cNvSpPr/>
            <p:nvPr/>
          </p:nvSpPr>
          <p:spPr>
            <a:xfrm>
              <a:off x="2089741" y="1640151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6272;p77">
              <a:extLst>
                <a:ext uri="{FF2B5EF4-FFF2-40B4-BE49-F238E27FC236}">
                  <a16:creationId xmlns:a16="http://schemas.microsoft.com/office/drawing/2014/main" id="{7EF7F7A5-6740-0ED2-15A1-B9B0942FD0D4}"/>
                </a:ext>
              </a:extLst>
            </p:cNvPr>
            <p:cNvSpPr/>
            <p:nvPr/>
          </p:nvSpPr>
          <p:spPr>
            <a:xfrm>
              <a:off x="2089361" y="164001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6273;p77">
              <a:extLst>
                <a:ext uri="{FF2B5EF4-FFF2-40B4-BE49-F238E27FC236}">
                  <a16:creationId xmlns:a16="http://schemas.microsoft.com/office/drawing/2014/main" id="{2B676878-73FD-2B26-C234-1322B2B4766C}"/>
                </a:ext>
              </a:extLst>
            </p:cNvPr>
            <p:cNvSpPr/>
            <p:nvPr/>
          </p:nvSpPr>
          <p:spPr>
            <a:xfrm>
              <a:off x="2079992" y="1635819"/>
              <a:ext cx="1629" cy="299"/>
            </a:xfrm>
            <a:custGeom>
              <a:avLst/>
              <a:gdLst/>
              <a:ahLst/>
              <a:cxnLst/>
              <a:rect l="l" t="t" r="r" b="b"/>
              <a:pathLst>
                <a:path w="120" h="22" extrusionOk="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6274;p77">
              <a:extLst>
                <a:ext uri="{FF2B5EF4-FFF2-40B4-BE49-F238E27FC236}">
                  <a16:creationId xmlns:a16="http://schemas.microsoft.com/office/drawing/2014/main" id="{AC60F909-0864-BD54-C7CB-656CA84482F0}"/>
                </a:ext>
              </a:extLst>
            </p:cNvPr>
            <p:cNvSpPr/>
            <p:nvPr/>
          </p:nvSpPr>
          <p:spPr>
            <a:xfrm>
              <a:off x="2088411" y="16392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6275;p77">
              <a:extLst>
                <a:ext uri="{FF2B5EF4-FFF2-40B4-BE49-F238E27FC236}">
                  <a16:creationId xmlns:a16="http://schemas.microsoft.com/office/drawing/2014/main" id="{43FEF6F4-CAB7-6309-0ADE-55FDBE296594}"/>
                </a:ext>
              </a:extLst>
            </p:cNvPr>
            <p:cNvSpPr/>
            <p:nvPr/>
          </p:nvSpPr>
          <p:spPr>
            <a:xfrm>
              <a:off x="2088981" y="163982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6276;p77">
              <a:extLst>
                <a:ext uri="{FF2B5EF4-FFF2-40B4-BE49-F238E27FC236}">
                  <a16:creationId xmlns:a16="http://schemas.microsoft.com/office/drawing/2014/main" id="{52DAA643-2D3F-32EE-99E3-B92755BF8314}"/>
                </a:ext>
              </a:extLst>
            </p:cNvPr>
            <p:cNvSpPr/>
            <p:nvPr/>
          </p:nvSpPr>
          <p:spPr>
            <a:xfrm>
              <a:off x="2090121" y="1640110"/>
              <a:ext cx="1589" cy="109"/>
            </a:xfrm>
            <a:custGeom>
              <a:avLst/>
              <a:gdLst/>
              <a:ahLst/>
              <a:cxnLst/>
              <a:rect l="l" t="t" r="r" b="b"/>
              <a:pathLst>
                <a:path w="117" h="8" extrusionOk="0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6277;p77">
              <a:extLst>
                <a:ext uri="{FF2B5EF4-FFF2-40B4-BE49-F238E27FC236}">
                  <a16:creationId xmlns:a16="http://schemas.microsoft.com/office/drawing/2014/main" id="{3E7C8221-FDC4-C528-4BFB-BD487EC1CACA}"/>
                </a:ext>
              </a:extLst>
            </p:cNvPr>
            <p:cNvSpPr/>
            <p:nvPr/>
          </p:nvSpPr>
          <p:spPr>
            <a:xfrm>
              <a:off x="2088125" y="16389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6278;p77">
              <a:extLst>
                <a:ext uri="{FF2B5EF4-FFF2-40B4-BE49-F238E27FC236}">
                  <a16:creationId xmlns:a16="http://schemas.microsoft.com/office/drawing/2014/main" id="{EBD07DE7-BE6D-1087-86DC-A4B1AD000318}"/>
                </a:ext>
              </a:extLst>
            </p:cNvPr>
            <p:cNvSpPr/>
            <p:nvPr/>
          </p:nvSpPr>
          <p:spPr>
            <a:xfrm>
              <a:off x="2088696" y="163958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6279;p77">
              <a:extLst>
                <a:ext uri="{FF2B5EF4-FFF2-40B4-BE49-F238E27FC236}">
                  <a16:creationId xmlns:a16="http://schemas.microsoft.com/office/drawing/2014/main" id="{16F6BD16-6248-A307-BF13-5849A8B34D94}"/>
                </a:ext>
              </a:extLst>
            </p:cNvPr>
            <p:cNvSpPr/>
            <p:nvPr/>
          </p:nvSpPr>
          <p:spPr>
            <a:xfrm>
              <a:off x="2091221" y="1640056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6280;p77">
              <a:extLst>
                <a:ext uri="{FF2B5EF4-FFF2-40B4-BE49-F238E27FC236}">
                  <a16:creationId xmlns:a16="http://schemas.microsoft.com/office/drawing/2014/main" id="{28D7F704-1941-0036-9D5C-6941B0ECBE31}"/>
                </a:ext>
              </a:extLst>
            </p:cNvPr>
            <p:cNvSpPr/>
            <p:nvPr/>
          </p:nvSpPr>
          <p:spPr>
            <a:xfrm>
              <a:off x="2093923" y="167052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6281;p77">
              <a:extLst>
                <a:ext uri="{FF2B5EF4-FFF2-40B4-BE49-F238E27FC236}">
                  <a16:creationId xmlns:a16="http://schemas.microsoft.com/office/drawing/2014/main" id="{ABBA4C53-C170-E668-6468-74A2A9E704E2}"/>
                </a:ext>
              </a:extLst>
            </p:cNvPr>
            <p:cNvSpPr/>
            <p:nvPr/>
          </p:nvSpPr>
          <p:spPr>
            <a:xfrm>
              <a:off x="2103767" y="1657068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6282;p77">
              <a:extLst>
                <a:ext uri="{FF2B5EF4-FFF2-40B4-BE49-F238E27FC236}">
                  <a16:creationId xmlns:a16="http://schemas.microsoft.com/office/drawing/2014/main" id="{9A0B49CB-A36D-C550-AD78-70158C5C3C7D}"/>
                </a:ext>
              </a:extLst>
            </p:cNvPr>
            <p:cNvSpPr/>
            <p:nvPr/>
          </p:nvSpPr>
          <p:spPr>
            <a:xfrm>
              <a:off x="2101676" y="165801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6283;p77">
              <a:extLst>
                <a:ext uri="{FF2B5EF4-FFF2-40B4-BE49-F238E27FC236}">
                  <a16:creationId xmlns:a16="http://schemas.microsoft.com/office/drawing/2014/main" id="{94EE856F-DBEE-B60C-2F7E-380F8B4E76BC}"/>
                </a:ext>
              </a:extLst>
            </p:cNvPr>
            <p:cNvSpPr/>
            <p:nvPr/>
          </p:nvSpPr>
          <p:spPr>
            <a:xfrm>
              <a:off x="2099585" y="1672289"/>
              <a:ext cx="502" cy="1385"/>
            </a:xfrm>
            <a:custGeom>
              <a:avLst/>
              <a:gdLst/>
              <a:ahLst/>
              <a:cxnLst/>
              <a:rect l="l" t="t" r="r" b="b"/>
              <a:pathLst>
                <a:path w="37" h="102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6284;p77">
              <a:extLst>
                <a:ext uri="{FF2B5EF4-FFF2-40B4-BE49-F238E27FC236}">
                  <a16:creationId xmlns:a16="http://schemas.microsoft.com/office/drawing/2014/main" id="{FDC57EF9-69B3-6CBC-F2C2-E0E215FED4B5}"/>
                </a:ext>
              </a:extLst>
            </p:cNvPr>
            <p:cNvSpPr/>
            <p:nvPr/>
          </p:nvSpPr>
          <p:spPr>
            <a:xfrm>
              <a:off x="2101296" y="165820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6285;p77">
              <a:extLst>
                <a:ext uri="{FF2B5EF4-FFF2-40B4-BE49-F238E27FC236}">
                  <a16:creationId xmlns:a16="http://schemas.microsoft.com/office/drawing/2014/main" id="{8936F564-0C0B-6EF2-C74E-2388890ABE0E}"/>
                </a:ext>
              </a:extLst>
            </p:cNvPr>
            <p:cNvSpPr/>
            <p:nvPr/>
          </p:nvSpPr>
          <p:spPr>
            <a:xfrm>
              <a:off x="2100630" y="165868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6286;p77">
              <a:extLst>
                <a:ext uri="{FF2B5EF4-FFF2-40B4-BE49-F238E27FC236}">
                  <a16:creationId xmlns:a16="http://schemas.microsoft.com/office/drawing/2014/main" id="{91AD9E2F-5A48-8B15-B790-BDCA9658652C}"/>
                </a:ext>
              </a:extLst>
            </p:cNvPr>
            <p:cNvSpPr/>
            <p:nvPr/>
          </p:nvSpPr>
          <p:spPr>
            <a:xfrm>
              <a:off x="2100956" y="1658453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6287;p77">
              <a:extLst>
                <a:ext uri="{FF2B5EF4-FFF2-40B4-BE49-F238E27FC236}">
                  <a16:creationId xmlns:a16="http://schemas.microsoft.com/office/drawing/2014/main" id="{0103C77D-2072-0842-8B1D-A07672E4BC00}"/>
                </a:ext>
              </a:extLst>
            </p:cNvPr>
            <p:cNvSpPr/>
            <p:nvPr/>
          </p:nvSpPr>
          <p:spPr>
            <a:xfrm>
              <a:off x="2102056" y="165782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6288;p77">
              <a:extLst>
                <a:ext uri="{FF2B5EF4-FFF2-40B4-BE49-F238E27FC236}">
                  <a16:creationId xmlns:a16="http://schemas.microsoft.com/office/drawing/2014/main" id="{D282E03A-523E-1724-F3A7-8309B0D15B9F}"/>
                </a:ext>
              </a:extLst>
            </p:cNvPr>
            <p:cNvSpPr/>
            <p:nvPr/>
          </p:nvSpPr>
          <p:spPr>
            <a:xfrm>
              <a:off x="2103142" y="1657543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6289;p77">
              <a:extLst>
                <a:ext uri="{FF2B5EF4-FFF2-40B4-BE49-F238E27FC236}">
                  <a16:creationId xmlns:a16="http://schemas.microsoft.com/office/drawing/2014/main" id="{5B5826B3-2705-C6DA-C994-EB62170723FD}"/>
                </a:ext>
              </a:extLst>
            </p:cNvPr>
            <p:cNvSpPr/>
            <p:nvPr/>
          </p:nvSpPr>
          <p:spPr>
            <a:xfrm>
              <a:off x="2102816" y="165763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6290;p77">
              <a:extLst>
                <a:ext uri="{FF2B5EF4-FFF2-40B4-BE49-F238E27FC236}">
                  <a16:creationId xmlns:a16="http://schemas.microsoft.com/office/drawing/2014/main" id="{0580726B-E2A5-618C-7BDD-51776FCAB279}"/>
                </a:ext>
              </a:extLst>
            </p:cNvPr>
            <p:cNvSpPr/>
            <p:nvPr/>
          </p:nvSpPr>
          <p:spPr>
            <a:xfrm>
              <a:off x="2102436" y="1657733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6291;p77">
              <a:extLst>
                <a:ext uri="{FF2B5EF4-FFF2-40B4-BE49-F238E27FC236}">
                  <a16:creationId xmlns:a16="http://schemas.microsoft.com/office/drawing/2014/main" id="{1E8AA09D-56D8-7E28-28A5-F4E7BD4566E9}"/>
                </a:ext>
              </a:extLst>
            </p:cNvPr>
            <p:cNvSpPr/>
            <p:nvPr/>
          </p:nvSpPr>
          <p:spPr>
            <a:xfrm>
              <a:off x="2100345" y="165902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6292;p77">
              <a:extLst>
                <a:ext uri="{FF2B5EF4-FFF2-40B4-BE49-F238E27FC236}">
                  <a16:creationId xmlns:a16="http://schemas.microsoft.com/office/drawing/2014/main" id="{101CECAB-7954-2F23-AEE3-9D76A4C8583C}"/>
                </a:ext>
              </a:extLst>
            </p:cNvPr>
            <p:cNvSpPr/>
            <p:nvPr/>
          </p:nvSpPr>
          <p:spPr>
            <a:xfrm>
              <a:off x="2099395" y="166030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6293;p77">
              <a:extLst>
                <a:ext uri="{FF2B5EF4-FFF2-40B4-BE49-F238E27FC236}">
                  <a16:creationId xmlns:a16="http://schemas.microsoft.com/office/drawing/2014/main" id="{5253BF3B-CC66-D024-7A4E-4FC9E4397056}"/>
                </a:ext>
              </a:extLst>
            </p:cNvPr>
            <p:cNvSpPr/>
            <p:nvPr/>
          </p:nvSpPr>
          <p:spPr>
            <a:xfrm>
              <a:off x="2099585" y="165991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6294;p77">
              <a:extLst>
                <a:ext uri="{FF2B5EF4-FFF2-40B4-BE49-F238E27FC236}">
                  <a16:creationId xmlns:a16="http://schemas.microsoft.com/office/drawing/2014/main" id="{6D7BDA24-949C-703E-8D82-5FFAE61CAB72}"/>
                </a:ext>
              </a:extLst>
            </p:cNvPr>
            <p:cNvSpPr/>
            <p:nvPr/>
          </p:nvSpPr>
          <p:spPr>
            <a:xfrm>
              <a:off x="2099245" y="1660639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6295;p77">
              <a:extLst>
                <a:ext uri="{FF2B5EF4-FFF2-40B4-BE49-F238E27FC236}">
                  <a16:creationId xmlns:a16="http://schemas.microsoft.com/office/drawing/2014/main" id="{A3336B1B-4491-FFE6-ABC4-F227EC4F32F4}"/>
                </a:ext>
              </a:extLst>
            </p:cNvPr>
            <p:cNvSpPr/>
            <p:nvPr/>
          </p:nvSpPr>
          <p:spPr>
            <a:xfrm>
              <a:off x="2099150" y="1661019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6296;p77">
              <a:extLst>
                <a:ext uri="{FF2B5EF4-FFF2-40B4-BE49-F238E27FC236}">
                  <a16:creationId xmlns:a16="http://schemas.microsoft.com/office/drawing/2014/main" id="{4C88A93C-118C-95F3-D53A-FC518BBB28CA}"/>
                </a:ext>
              </a:extLst>
            </p:cNvPr>
            <p:cNvSpPr/>
            <p:nvPr/>
          </p:nvSpPr>
          <p:spPr>
            <a:xfrm>
              <a:off x="2094018" y="1670958"/>
              <a:ext cx="543" cy="584"/>
            </a:xfrm>
            <a:custGeom>
              <a:avLst/>
              <a:gdLst/>
              <a:ahLst/>
              <a:cxnLst/>
              <a:rect l="l" t="t" r="r" b="b"/>
              <a:pathLst>
                <a:path w="40" h="43" extrusionOk="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6297;p77">
              <a:extLst>
                <a:ext uri="{FF2B5EF4-FFF2-40B4-BE49-F238E27FC236}">
                  <a16:creationId xmlns:a16="http://schemas.microsoft.com/office/drawing/2014/main" id="{0876D0FE-E0F5-46C3-35AD-EA88B0C27EF8}"/>
                </a:ext>
              </a:extLst>
            </p:cNvPr>
            <p:cNvSpPr/>
            <p:nvPr/>
          </p:nvSpPr>
          <p:spPr>
            <a:xfrm>
              <a:off x="2100060" y="165930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6298;p77">
              <a:extLst>
                <a:ext uri="{FF2B5EF4-FFF2-40B4-BE49-F238E27FC236}">
                  <a16:creationId xmlns:a16="http://schemas.microsoft.com/office/drawing/2014/main" id="{03AF26A7-99FA-7EC8-F9B2-232B478C49B3}"/>
                </a:ext>
              </a:extLst>
            </p:cNvPr>
            <p:cNvSpPr/>
            <p:nvPr/>
          </p:nvSpPr>
          <p:spPr>
            <a:xfrm>
              <a:off x="2099816" y="16595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6299;p77">
              <a:extLst>
                <a:ext uri="{FF2B5EF4-FFF2-40B4-BE49-F238E27FC236}">
                  <a16:creationId xmlns:a16="http://schemas.microsoft.com/office/drawing/2014/main" id="{B98EF6BB-ACD1-736E-79F3-10321AC3B5A9}"/>
                </a:ext>
              </a:extLst>
            </p:cNvPr>
            <p:cNvSpPr/>
            <p:nvPr/>
          </p:nvSpPr>
          <p:spPr>
            <a:xfrm>
              <a:off x="2096299" y="1640626"/>
              <a:ext cx="1113" cy="489"/>
            </a:xfrm>
            <a:custGeom>
              <a:avLst/>
              <a:gdLst/>
              <a:ahLst/>
              <a:cxnLst/>
              <a:rect l="l" t="t" r="r" b="b"/>
              <a:pathLst>
                <a:path w="82" h="36" extrusionOk="0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6300;p77">
              <a:extLst>
                <a:ext uri="{FF2B5EF4-FFF2-40B4-BE49-F238E27FC236}">
                  <a16:creationId xmlns:a16="http://schemas.microsoft.com/office/drawing/2014/main" id="{701A3F72-1BB1-A48B-0B08-CBFF50B06B4A}"/>
                </a:ext>
              </a:extLst>
            </p:cNvPr>
            <p:cNvSpPr/>
            <p:nvPr/>
          </p:nvSpPr>
          <p:spPr>
            <a:xfrm>
              <a:off x="2103957" y="1654937"/>
              <a:ext cx="299" cy="2145"/>
            </a:xfrm>
            <a:custGeom>
              <a:avLst/>
              <a:gdLst/>
              <a:ahLst/>
              <a:cxnLst/>
              <a:rect l="l" t="t" r="r" b="b"/>
              <a:pathLst>
                <a:path w="22" h="158" extrusionOk="0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6301;p77">
              <a:extLst>
                <a:ext uri="{FF2B5EF4-FFF2-40B4-BE49-F238E27FC236}">
                  <a16:creationId xmlns:a16="http://schemas.microsoft.com/office/drawing/2014/main" id="{18E96D25-B31D-BF01-F6B9-3F4C50895624}"/>
                </a:ext>
              </a:extLst>
            </p:cNvPr>
            <p:cNvSpPr/>
            <p:nvPr/>
          </p:nvSpPr>
          <p:spPr>
            <a:xfrm>
              <a:off x="2105138" y="1644577"/>
              <a:ext cx="1969" cy="625"/>
            </a:xfrm>
            <a:custGeom>
              <a:avLst/>
              <a:gdLst/>
              <a:ahLst/>
              <a:cxnLst/>
              <a:rect l="l" t="t" r="r" b="b"/>
              <a:pathLst>
                <a:path w="145" h="46" extrusionOk="0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6302;p77">
              <a:extLst>
                <a:ext uri="{FF2B5EF4-FFF2-40B4-BE49-F238E27FC236}">
                  <a16:creationId xmlns:a16="http://schemas.microsoft.com/office/drawing/2014/main" id="{7B336DD3-F2E6-D6A8-4B9A-0C4222101206}"/>
                </a:ext>
              </a:extLst>
            </p:cNvPr>
            <p:cNvSpPr/>
            <p:nvPr/>
          </p:nvSpPr>
          <p:spPr>
            <a:xfrm>
              <a:off x="2095824" y="1640490"/>
              <a:ext cx="1018" cy="299"/>
            </a:xfrm>
            <a:custGeom>
              <a:avLst/>
              <a:gdLst/>
              <a:ahLst/>
              <a:cxnLst/>
              <a:rect l="l" t="t" r="r" b="b"/>
              <a:pathLst>
                <a:path w="75" h="22" extrusionOk="0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6303;p77">
              <a:extLst>
                <a:ext uri="{FF2B5EF4-FFF2-40B4-BE49-F238E27FC236}">
                  <a16:creationId xmlns:a16="http://schemas.microsoft.com/office/drawing/2014/main" id="{01C7753D-93DC-FA71-275D-9A88B606589F}"/>
                </a:ext>
              </a:extLst>
            </p:cNvPr>
            <p:cNvSpPr/>
            <p:nvPr/>
          </p:nvSpPr>
          <p:spPr>
            <a:xfrm>
              <a:off x="2103862" y="165683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6304;p77">
              <a:extLst>
                <a:ext uri="{FF2B5EF4-FFF2-40B4-BE49-F238E27FC236}">
                  <a16:creationId xmlns:a16="http://schemas.microsoft.com/office/drawing/2014/main" id="{B037AD67-633B-4BA6-1973-D897EC0BD336}"/>
                </a:ext>
              </a:extLst>
            </p:cNvPr>
            <p:cNvSpPr/>
            <p:nvPr/>
          </p:nvSpPr>
          <p:spPr>
            <a:xfrm>
              <a:off x="1375130" y="1936371"/>
              <a:ext cx="14704" cy="7522"/>
            </a:xfrm>
            <a:custGeom>
              <a:avLst/>
              <a:gdLst/>
              <a:ahLst/>
              <a:cxnLst/>
              <a:rect l="l" t="t" r="r" b="b"/>
              <a:pathLst>
                <a:path w="1083" h="554" extrusionOk="0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6305;p77">
              <a:extLst>
                <a:ext uri="{FF2B5EF4-FFF2-40B4-BE49-F238E27FC236}">
                  <a16:creationId xmlns:a16="http://schemas.microsoft.com/office/drawing/2014/main" id="{B9ACD267-2B81-87C8-667C-474D2B344E4B}"/>
                </a:ext>
              </a:extLst>
            </p:cNvPr>
            <p:cNvSpPr/>
            <p:nvPr/>
          </p:nvSpPr>
          <p:spPr>
            <a:xfrm>
              <a:off x="1380643" y="1923581"/>
              <a:ext cx="42986" cy="21887"/>
            </a:xfrm>
            <a:custGeom>
              <a:avLst/>
              <a:gdLst/>
              <a:ahLst/>
              <a:cxnLst/>
              <a:rect l="l" t="t" r="r" b="b"/>
              <a:pathLst>
                <a:path w="3166" h="1612" extrusionOk="0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6306;p77">
              <a:extLst>
                <a:ext uri="{FF2B5EF4-FFF2-40B4-BE49-F238E27FC236}">
                  <a16:creationId xmlns:a16="http://schemas.microsoft.com/office/drawing/2014/main" id="{25430F34-BC38-5351-17AC-3717E2EAA971}"/>
                </a:ext>
              </a:extLst>
            </p:cNvPr>
            <p:cNvSpPr/>
            <p:nvPr/>
          </p:nvSpPr>
          <p:spPr>
            <a:xfrm>
              <a:off x="1391722" y="194055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6307;p77">
              <a:extLst>
                <a:ext uri="{FF2B5EF4-FFF2-40B4-BE49-F238E27FC236}">
                  <a16:creationId xmlns:a16="http://schemas.microsoft.com/office/drawing/2014/main" id="{DF796360-EF31-A918-1E6F-24A0DAC6521B}"/>
                </a:ext>
              </a:extLst>
            </p:cNvPr>
            <p:cNvSpPr/>
            <p:nvPr/>
          </p:nvSpPr>
          <p:spPr>
            <a:xfrm>
              <a:off x="1391722" y="194150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6308;p77">
              <a:extLst>
                <a:ext uri="{FF2B5EF4-FFF2-40B4-BE49-F238E27FC236}">
                  <a16:creationId xmlns:a16="http://schemas.microsoft.com/office/drawing/2014/main" id="{04D0F683-202C-ABBB-068C-57CCEE5A3DA7}"/>
                </a:ext>
              </a:extLst>
            </p:cNvPr>
            <p:cNvSpPr/>
            <p:nvPr/>
          </p:nvSpPr>
          <p:spPr>
            <a:xfrm>
              <a:off x="1391722" y="194093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6309;p77">
              <a:extLst>
                <a:ext uri="{FF2B5EF4-FFF2-40B4-BE49-F238E27FC236}">
                  <a16:creationId xmlns:a16="http://schemas.microsoft.com/office/drawing/2014/main" id="{0E475D48-0508-157F-D4E2-AFC023E40898}"/>
                </a:ext>
              </a:extLst>
            </p:cNvPr>
            <p:cNvSpPr/>
            <p:nvPr/>
          </p:nvSpPr>
          <p:spPr>
            <a:xfrm>
              <a:off x="1391586" y="193893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6310;p77">
              <a:extLst>
                <a:ext uri="{FF2B5EF4-FFF2-40B4-BE49-F238E27FC236}">
                  <a16:creationId xmlns:a16="http://schemas.microsoft.com/office/drawing/2014/main" id="{07AC8AA2-2FFB-8B62-85E1-6D9A3029B453}"/>
                </a:ext>
              </a:extLst>
            </p:cNvPr>
            <p:cNvSpPr/>
            <p:nvPr/>
          </p:nvSpPr>
          <p:spPr>
            <a:xfrm>
              <a:off x="1381403" y="1935230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6311;p77">
              <a:extLst>
                <a:ext uri="{FF2B5EF4-FFF2-40B4-BE49-F238E27FC236}">
                  <a16:creationId xmlns:a16="http://schemas.microsoft.com/office/drawing/2014/main" id="{F20B5B10-51D3-14E7-B0C2-0BF2F69E28E8}"/>
                </a:ext>
              </a:extLst>
            </p:cNvPr>
            <p:cNvSpPr/>
            <p:nvPr/>
          </p:nvSpPr>
          <p:spPr>
            <a:xfrm>
              <a:off x="1391396" y="19385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6312;p77">
              <a:extLst>
                <a:ext uri="{FF2B5EF4-FFF2-40B4-BE49-F238E27FC236}">
                  <a16:creationId xmlns:a16="http://schemas.microsoft.com/office/drawing/2014/main" id="{08849CB7-8621-C105-5B1A-EECA180C583D}"/>
                </a:ext>
              </a:extLst>
            </p:cNvPr>
            <p:cNvSpPr/>
            <p:nvPr/>
          </p:nvSpPr>
          <p:spPr>
            <a:xfrm>
              <a:off x="1382163" y="193566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6313;p77">
              <a:extLst>
                <a:ext uri="{FF2B5EF4-FFF2-40B4-BE49-F238E27FC236}">
                  <a16:creationId xmlns:a16="http://schemas.microsoft.com/office/drawing/2014/main" id="{406E7936-67A7-57E9-B12B-2A1916C80AC9}"/>
                </a:ext>
              </a:extLst>
            </p:cNvPr>
            <p:cNvSpPr/>
            <p:nvPr/>
          </p:nvSpPr>
          <p:spPr>
            <a:xfrm>
              <a:off x="1391722" y="194017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6314;p77">
              <a:extLst>
                <a:ext uri="{FF2B5EF4-FFF2-40B4-BE49-F238E27FC236}">
                  <a16:creationId xmlns:a16="http://schemas.microsoft.com/office/drawing/2014/main" id="{C4B251E2-4B6D-E22A-D649-E241778FD832}"/>
                </a:ext>
              </a:extLst>
            </p:cNvPr>
            <p:cNvSpPr/>
            <p:nvPr/>
          </p:nvSpPr>
          <p:spPr>
            <a:xfrm>
              <a:off x="1391627" y="194197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6315;p77">
              <a:extLst>
                <a:ext uri="{FF2B5EF4-FFF2-40B4-BE49-F238E27FC236}">
                  <a16:creationId xmlns:a16="http://schemas.microsoft.com/office/drawing/2014/main" id="{0CDF7120-330E-3366-723D-3C8716FD86A6}"/>
                </a:ext>
              </a:extLst>
            </p:cNvPr>
            <p:cNvSpPr/>
            <p:nvPr/>
          </p:nvSpPr>
          <p:spPr>
            <a:xfrm>
              <a:off x="1391722" y="19396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6316;p77">
              <a:extLst>
                <a:ext uri="{FF2B5EF4-FFF2-40B4-BE49-F238E27FC236}">
                  <a16:creationId xmlns:a16="http://schemas.microsoft.com/office/drawing/2014/main" id="{02AC2573-BEC0-F388-F53A-548013A3B623}"/>
                </a:ext>
              </a:extLst>
            </p:cNvPr>
            <p:cNvSpPr/>
            <p:nvPr/>
          </p:nvSpPr>
          <p:spPr>
            <a:xfrm>
              <a:off x="1391722" y="19399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6317;p77">
              <a:extLst>
                <a:ext uri="{FF2B5EF4-FFF2-40B4-BE49-F238E27FC236}">
                  <a16:creationId xmlns:a16="http://schemas.microsoft.com/office/drawing/2014/main" id="{716FE2FE-CDAA-A925-C5C0-3FED38346C8A}"/>
                </a:ext>
              </a:extLst>
            </p:cNvPr>
            <p:cNvSpPr/>
            <p:nvPr/>
          </p:nvSpPr>
          <p:spPr>
            <a:xfrm>
              <a:off x="1391722" y="19394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6318;p77">
              <a:extLst>
                <a:ext uri="{FF2B5EF4-FFF2-40B4-BE49-F238E27FC236}">
                  <a16:creationId xmlns:a16="http://schemas.microsoft.com/office/drawing/2014/main" id="{A2641402-8542-AD85-2E87-BA474F6AA647}"/>
                </a:ext>
              </a:extLst>
            </p:cNvPr>
            <p:cNvSpPr/>
            <p:nvPr/>
          </p:nvSpPr>
          <p:spPr>
            <a:xfrm>
              <a:off x="1391627" y="193912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6319;p77">
              <a:extLst>
                <a:ext uri="{FF2B5EF4-FFF2-40B4-BE49-F238E27FC236}">
                  <a16:creationId xmlns:a16="http://schemas.microsoft.com/office/drawing/2014/main" id="{E4CC77EE-CE92-7A2E-6155-84AA21F6D606}"/>
                </a:ext>
              </a:extLst>
            </p:cNvPr>
            <p:cNvSpPr/>
            <p:nvPr/>
          </p:nvSpPr>
          <p:spPr>
            <a:xfrm>
              <a:off x="1391491" y="193865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6320;p77">
              <a:extLst>
                <a:ext uri="{FF2B5EF4-FFF2-40B4-BE49-F238E27FC236}">
                  <a16:creationId xmlns:a16="http://schemas.microsoft.com/office/drawing/2014/main" id="{29030BED-3BE3-8DA8-D264-9A2619D4E165}"/>
                </a:ext>
              </a:extLst>
            </p:cNvPr>
            <p:cNvSpPr/>
            <p:nvPr/>
          </p:nvSpPr>
          <p:spPr>
            <a:xfrm>
              <a:off x="1391532" y="193880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6321;p77">
              <a:extLst>
                <a:ext uri="{FF2B5EF4-FFF2-40B4-BE49-F238E27FC236}">
                  <a16:creationId xmlns:a16="http://schemas.microsoft.com/office/drawing/2014/main" id="{99482B87-3079-968B-AB63-C46379885CD4}"/>
                </a:ext>
              </a:extLst>
            </p:cNvPr>
            <p:cNvSpPr/>
            <p:nvPr/>
          </p:nvSpPr>
          <p:spPr>
            <a:xfrm>
              <a:off x="1174075" y="1791214"/>
              <a:ext cx="223703" cy="138382"/>
            </a:xfrm>
            <a:custGeom>
              <a:avLst/>
              <a:gdLst/>
              <a:ahLst/>
              <a:cxnLst/>
              <a:rect l="l" t="t" r="r" b="b"/>
              <a:pathLst>
                <a:path w="16476" h="10192" extrusionOk="0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6322;p77">
              <a:extLst>
                <a:ext uri="{FF2B5EF4-FFF2-40B4-BE49-F238E27FC236}">
                  <a16:creationId xmlns:a16="http://schemas.microsoft.com/office/drawing/2014/main" id="{B0A88BBD-4515-30D8-5D40-13D8470372F7}"/>
                </a:ext>
              </a:extLst>
            </p:cNvPr>
            <p:cNvSpPr/>
            <p:nvPr/>
          </p:nvSpPr>
          <p:spPr>
            <a:xfrm>
              <a:off x="1356122" y="1909990"/>
              <a:ext cx="28160" cy="28771"/>
            </a:xfrm>
            <a:custGeom>
              <a:avLst/>
              <a:gdLst/>
              <a:ahLst/>
              <a:cxnLst/>
              <a:rect l="l" t="t" r="r" b="b"/>
              <a:pathLst>
                <a:path w="2074" h="2119" extrusionOk="0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6323;p77">
              <a:extLst>
                <a:ext uri="{FF2B5EF4-FFF2-40B4-BE49-F238E27FC236}">
                  <a16:creationId xmlns:a16="http://schemas.microsoft.com/office/drawing/2014/main" id="{4462B75D-3140-F5C0-943B-4D72037AA707}"/>
                </a:ext>
              </a:extLst>
            </p:cNvPr>
            <p:cNvSpPr/>
            <p:nvPr/>
          </p:nvSpPr>
          <p:spPr>
            <a:xfrm>
              <a:off x="1378552" y="19346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6324;p77">
              <a:extLst>
                <a:ext uri="{FF2B5EF4-FFF2-40B4-BE49-F238E27FC236}">
                  <a16:creationId xmlns:a16="http://schemas.microsoft.com/office/drawing/2014/main" id="{6D9B7BD9-B662-3A8D-0663-F41FC0D48ABD}"/>
                </a:ext>
              </a:extLst>
            </p:cNvPr>
            <p:cNvSpPr/>
            <p:nvPr/>
          </p:nvSpPr>
          <p:spPr>
            <a:xfrm>
              <a:off x="1374370" y="193789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6325;p77">
              <a:extLst>
                <a:ext uri="{FF2B5EF4-FFF2-40B4-BE49-F238E27FC236}">
                  <a16:creationId xmlns:a16="http://schemas.microsoft.com/office/drawing/2014/main" id="{E338C90A-F172-1F48-C28B-D106B7747DCF}"/>
                </a:ext>
              </a:extLst>
            </p:cNvPr>
            <p:cNvSpPr/>
            <p:nvPr/>
          </p:nvSpPr>
          <p:spPr>
            <a:xfrm>
              <a:off x="1373759" y="19384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6326;p77">
              <a:extLst>
                <a:ext uri="{FF2B5EF4-FFF2-40B4-BE49-F238E27FC236}">
                  <a16:creationId xmlns:a16="http://schemas.microsoft.com/office/drawing/2014/main" id="{14FADBE5-D774-7A5F-8959-F3B7E113F8B2}"/>
                </a:ext>
              </a:extLst>
            </p:cNvPr>
            <p:cNvSpPr/>
            <p:nvPr/>
          </p:nvSpPr>
          <p:spPr>
            <a:xfrm>
              <a:off x="1377601" y="193519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6327;p77">
              <a:extLst>
                <a:ext uri="{FF2B5EF4-FFF2-40B4-BE49-F238E27FC236}">
                  <a16:creationId xmlns:a16="http://schemas.microsoft.com/office/drawing/2014/main" id="{2BB3C390-7CD2-EED4-8D06-E07E110F89AE}"/>
                </a:ext>
              </a:extLst>
            </p:cNvPr>
            <p:cNvSpPr/>
            <p:nvPr/>
          </p:nvSpPr>
          <p:spPr>
            <a:xfrm>
              <a:off x="1378362" y="193471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6328;p77">
              <a:extLst>
                <a:ext uri="{FF2B5EF4-FFF2-40B4-BE49-F238E27FC236}">
                  <a16:creationId xmlns:a16="http://schemas.microsoft.com/office/drawing/2014/main" id="{1F0E4AB0-D126-1AE6-3811-7A23C39CA552}"/>
                </a:ext>
              </a:extLst>
            </p:cNvPr>
            <p:cNvSpPr/>
            <p:nvPr/>
          </p:nvSpPr>
          <p:spPr>
            <a:xfrm>
              <a:off x="1377370" y="19353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6329;p77">
              <a:extLst>
                <a:ext uri="{FF2B5EF4-FFF2-40B4-BE49-F238E27FC236}">
                  <a16:creationId xmlns:a16="http://schemas.microsoft.com/office/drawing/2014/main" id="{E6C806B7-BBC1-1F53-76CB-A598BACF2A7B}"/>
                </a:ext>
              </a:extLst>
            </p:cNvPr>
            <p:cNvSpPr/>
            <p:nvPr/>
          </p:nvSpPr>
          <p:spPr>
            <a:xfrm>
              <a:off x="1377031" y="193557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6330;p77">
              <a:extLst>
                <a:ext uri="{FF2B5EF4-FFF2-40B4-BE49-F238E27FC236}">
                  <a16:creationId xmlns:a16="http://schemas.microsoft.com/office/drawing/2014/main" id="{2E3196D2-A8A8-E27E-54E9-48ECA441FD29}"/>
                </a:ext>
              </a:extLst>
            </p:cNvPr>
            <p:cNvSpPr/>
            <p:nvPr/>
          </p:nvSpPr>
          <p:spPr>
            <a:xfrm>
              <a:off x="1376705" y="1935855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6331;p77">
              <a:extLst>
                <a:ext uri="{FF2B5EF4-FFF2-40B4-BE49-F238E27FC236}">
                  <a16:creationId xmlns:a16="http://schemas.microsoft.com/office/drawing/2014/main" id="{EB623C8F-ACB2-920E-6EB5-0D77396A699C}"/>
                </a:ext>
              </a:extLst>
            </p:cNvPr>
            <p:cNvSpPr/>
            <p:nvPr/>
          </p:nvSpPr>
          <p:spPr>
            <a:xfrm>
              <a:off x="1375470" y="193690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6332;p77">
              <a:extLst>
                <a:ext uri="{FF2B5EF4-FFF2-40B4-BE49-F238E27FC236}">
                  <a16:creationId xmlns:a16="http://schemas.microsoft.com/office/drawing/2014/main" id="{9706A5A0-D186-0DE2-AA42-ACB4524E76F3}"/>
                </a:ext>
              </a:extLst>
            </p:cNvPr>
            <p:cNvSpPr/>
            <p:nvPr/>
          </p:nvSpPr>
          <p:spPr>
            <a:xfrm>
              <a:off x="1377846" y="19350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6333;p77">
              <a:extLst>
                <a:ext uri="{FF2B5EF4-FFF2-40B4-BE49-F238E27FC236}">
                  <a16:creationId xmlns:a16="http://schemas.microsoft.com/office/drawing/2014/main" id="{0D14EA7C-4388-E80F-0BDC-804AAF2DD374}"/>
                </a:ext>
              </a:extLst>
            </p:cNvPr>
            <p:cNvSpPr/>
            <p:nvPr/>
          </p:nvSpPr>
          <p:spPr>
            <a:xfrm>
              <a:off x="1378076" y="1934905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6334;p77">
              <a:extLst>
                <a:ext uri="{FF2B5EF4-FFF2-40B4-BE49-F238E27FC236}">
                  <a16:creationId xmlns:a16="http://schemas.microsoft.com/office/drawing/2014/main" id="{CACE110D-A7F3-EB9E-9786-9EA44131CB29}"/>
                </a:ext>
              </a:extLst>
            </p:cNvPr>
            <p:cNvSpPr/>
            <p:nvPr/>
          </p:nvSpPr>
          <p:spPr>
            <a:xfrm>
              <a:off x="1374899" y="19373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6335;p77">
              <a:extLst>
                <a:ext uri="{FF2B5EF4-FFF2-40B4-BE49-F238E27FC236}">
                  <a16:creationId xmlns:a16="http://schemas.microsoft.com/office/drawing/2014/main" id="{3DDF1912-584A-9B6B-7B71-AD51BD498CFA}"/>
                </a:ext>
              </a:extLst>
            </p:cNvPr>
            <p:cNvSpPr/>
            <p:nvPr/>
          </p:nvSpPr>
          <p:spPr>
            <a:xfrm>
              <a:off x="1375890" y="1936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6336;p77">
              <a:extLst>
                <a:ext uri="{FF2B5EF4-FFF2-40B4-BE49-F238E27FC236}">
                  <a16:creationId xmlns:a16="http://schemas.microsoft.com/office/drawing/2014/main" id="{D2D1F9CA-2FC3-078E-7902-87C67D77AFB8}"/>
                </a:ext>
              </a:extLst>
            </p:cNvPr>
            <p:cNvSpPr/>
            <p:nvPr/>
          </p:nvSpPr>
          <p:spPr>
            <a:xfrm>
              <a:off x="1376325" y="193614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6337;p77">
              <a:extLst>
                <a:ext uri="{FF2B5EF4-FFF2-40B4-BE49-F238E27FC236}">
                  <a16:creationId xmlns:a16="http://schemas.microsoft.com/office/drawing/2014/main" id="{0E7AC3DF-810E-2647-34F3-DE880CCE8016}"/>
                </a:ext>
              </a:extLst>
            </p:cNvPr>
            <p:cNvSpPr/>
            <p:nvPr/>
          </p:nvSpPr>
          <p:spPr>
            <a:xfrm>
              <a:off x="1378226" y="193481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6338;p77">
              <a:extLst>
                <a:ext uri="{FF2B5EF4-FFF2-40B4-BE49-F238E27FC236}">
                  <a16:creationId xmlns:a16="http://schemas.microsoft.com/office/drawing/2014/main" id="{87F5D9FC-148C-6BB1-4D26-8F4E95CF9DEB}"/>
                </a:ext>
              </a:extLst>
            </p:cNvPr>
            <p:cNvSpPr/>
            <p:nvPr/>
          </p:nvSpPr>
          <p:spPr>
            <a:xfrm>
              <a:off x="1378647" y="1928917"/>
              <a:ext cx="3435" cy="5716"/>
            </a:xfrm>
            <a:custGeom>
              <a:avLst/>
              <a:gdLst/>
              <a:ahLst/>
              <a:cxnLst/>
              <a:rect l="l" t="t" r="r" b="b"/>
              <a:pathLst>
                <a:path w="253" h="421" extrusionOk="0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6339;p77">
              <a:extLst>
                <a:ext uri="{FF2B5EF4-FFF2-40B4-BE49-F238E27FC236}">
                  <a16:creationId xmlns:a16="http://schemas.microsoft.com/office/drawing/2014/main" id="{24A75505-A18B-D407-BD35-1C8482E9556C}"/>
                </a:ext>
              </a:extLst>
            </p:cNvPr>
            <p:cNvSpPr/>
            <p:nvPr/>
          </p:nvSpPr>
          <p:spPr>
            <a:xfrm>
              <a:off x="1384078" y="19268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6340;p77">
              <a:extLst>
                <a:ext uri="{FF2B5EF4-FFF2-40B4-BE49-F238E27FC236}">
                  <a16:creationId xmlns:a16="http://schemas.microsoft.com/office/drawing/2014/main" id="{FE933CB9-0489-A2F9-A474-FCF3BADD2EC2}"/>
                </a:ext>
              </a:extLst>
            </p:cNvPr>
            <p:cNvSpPr/>
            <p:nvPr/>
          </p:nvSpPr>
          <p:spPr>
            <a:xfrm>
              <a:off x="1383127" y="1927152"/>
              <a:ext cx="869" cy="869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6341;p77">
              <a:extLst>
                <a:ext uri="{FF2B5EF4-FFF2-40B4-BE49-F238E27FC236}">
                  <a16:creationId xmlns:a16="http://schemas.microsoft.com/office/drawing/2014/main" id="{737DBEFA-11BE-3BF3-1A72-1FE42A2DC1F5}"/>
                </a:ext>
              </a:extLst>
            </p:cNvPr>
            <p:cNvSpPr/>
            <p:nvPr/>
          </p:nvSpPr>
          <p:spPr>
            <a:xfrm>
              <a:off x="1378647" y="1934524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6342;p77">
              <a:extLst>
                <a:ext uri="{FF2B5EF4-FFF2-40B4-BE49-F238E27FC236}">
                  <a16:creationId xmlns:a16="http://schemas.microsoft.com/office/drawing/2014/main" id="{BAC3EA37-41F5-E02B-F239-8E3CC7A2E940}"/>
                </a:ext>
              </a:extLst>
            </p:cNvPr>
            <p:cNvSpPr/>
            <p:nvPr/>
          </p:nvSpPr>
          <p:spPr>
            <a:xfrm>
              <a:off x="1358213" y="1927342"/>
              <a:ext cx="394" cy="543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6343;p77">
              <a:extLst>
                <a:ext uri="{FF2B5EF4-FFF2-40B4-BE49-F238E27FC236}">
                  <a16:creationId xmlns:a16="http://schemas.microsoft.com/office/drawing/2014/main" id="{F7A4D03B-599A-341B-F874-BB801EA7948B}"/>
                </a:ext>
              </a:extLst>
            </p:cNvPr>
            <p:cNvSpPr/>
            <p:nvPr/>
          </p:nvSpPr>
          <p:spPr>
            <a:xfrm>
              <a:off x="1360874" y="1924206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6344;p77">
              <a:extLst>
                <a:ext uri="{FF2B5EF4-FFF2-40B4-BE49-F238E27FC236}">
                  <a16:creationId xmlns:a16="http://schemas.microsoft.com/office/drawing/2014/main" id="{B9350159-436E-FA3B-0C0F-B922E99EB65A}"/>
                </a:ext>
              </a:extLst>
            </p:cNvPr>
            <p:cNvSpPr/>
            <p:nvPr/>
          </p:nvSpPr>
          <p:spPr>
            <a:xfrm>
              <a:off x="1361064" y="192397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6345;p77">
              <a:extLst>
                <a:ext uri="{FF2B5EF4-FFF2-40B4-BE49-F238E27FC236}">
                  <a16:creationId xmlns:a16="http://schemas.microsoft.com/office/drawing/2014/main" id="{9F085FA6-D12A-71ED-56E3-DDF20146A0A1}"/>
                </a:ext>
              </a:extLst>
            </p:cNvPr>
            <p:cNvSpPr/>
            <p:nvPr/>
          </p:nvSpPr>
          <p:spPr>
            <a:xfrm>
              <a:off x="1356122" y="1927912"/>
              <a:ext cx="2064" cy="2865"/>
            </a:xfrm>
            <a:custGeom>
              <a:avLst/>
              <a:gdLst/>
              <a:ahLst/>
              <a:cxnLst/>
              <a:rect l="l" t="t" r="r" b="b"/>
              <a:pathLst>
                <a:path w="152" h="211" extrusionOk="0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6346;p77">
              <a:extLst>
                <a:ext uri="{FF2B5EF4-FFF2-40B4-BE49-F238E27FC236}">
                  <a16:creationId xmlns:a16="http://schemas.microsoft.com/office/drawing/2014/main" id="{BDF26BF9-C23A-F8FC-6E8C-43C512D5B68F}"/>
                </a:ext>
              </a:extLst>
            </p:cNvPr>
            <p:cNvSpPr/>
            <p:nvPr/>
          </p:nvSpPr>
          <p:spPr>
            <a:xfrm>
              <a:off x="1358647" y="1926826"/>
              <a:ext cx="339" cy="434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6347;p77">
              <a:extLst>
                <a:ext uri="{FF2B5EF4-FFF2-40B4-BE49-F238E27FC236}">
                  <a16:creationId xmlns:a16="http://schemas.microsoft.com/office/drawing/2014/main" id="{B60EABAD-D949-92F5-E7CC-CE83BE59D0C8}"/>
                </a:ext>
              </a:extLst>
            </p:cNvPr>
            <p:cNvSpPr/>
            <p:nvPr/>
          </p:nvSpPr>
          <p:spPr>
            <a:xfrm>
              <a:off x="1377465" y="1910085"/>
              <a:ext cx="1955" cy="14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6348;p77">
              <a:extLst>
                <a:ext uri="{FF2B5EF4-FFF2-40B4-BE49-F238E27FC236}">
                  <a16:creationId xmlns:a16="http://schemas.microsoft.com/office/drawing/2014/main" id="{B6BA092D-5484-FEC6-79D8-84C2E781E0D5}"/>
                </a:ext>
              </a:extLst>
            </p:cNvPr>
            <p:cNvSpPr/>
            <p:nvPr/>
          </p:nvSpPr>
          <p:spPr>
            <a:xfrm>
              <a:off x="1359788" y="192544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6349;p77">
              <a:extLst>
                <a:ext uri="{FF2B5EF4-FFF2-40B4-BE49-F238E27FC236}">
                  <a16:creationId xmlns:a16="http://schemas.microsoft.com/office/drawing/2014/main" id="{0204659D-5FEB-9E7E-E6E9-2C7A4ADCF7FC}"/>
                </a:ext>
              </a:extLst>
            </p:cNvPr>
            <p:cNvSpPr/>
            <p:nvPr/>
          </p:nvSpPr>
          <p:spPr>
            <a:xfrm>
              <a:off x="1359448" y="1925876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6350;p77">
              <a:extLst>
                <a:ext uri="{FF2B5EF4-FFF2-40B4-BE49-F238E27FC236}">
                  <a16:creationId xmlns:a16="http://schemas.microsoft.com/office/drawing/2014/main" id="{F97621D5-06AC-5B63-CD8B-5587510BD57B}"/>
                </a:ext>
              </a:extLst>
            </p:cNvPr>
            <p:cNvSpPr/>
            <p:nvPr/>
          </p:nvSpPr>
          <p:spPr>
            <a:xfrm>
              <a:off x="1360113" y="192511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6351;p77">
              <a:extLst>
                <a:ext uri="{FF2B5EF4-FFF2-40B4-BE49-F238E27FC236}">
                  <a16:creationId xmlns:a16="http://schemas.microsoft.com/office/drawing/2014/main" id="{A75BDA55-9EA8-E9BB-0140-B6BFE6684206}"/>
                </a:ext>
              </a:extLst>
            </p:cNvPr>
            <p:cNvSpPr/>
            <p:nvPr/>
          </p:nvSpPr>
          <p:spPr>
            <a:xfrm>
              <a:off x="1361213" y="192378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6352;p77">
              <a:extLst>
                <a:ext uri="{FF2B5EF4-FFF2-40B4-BE49-F238E27FC236}">
                  <a16:creationId xmlns:a16="http://schemas.microsoft.com/office/drawing/2014/main" id="{61CACC34-5B23-8D96-E459-DA158475F0C7}"/>
                </a:ext>
              </a:extLst>
            </p:cNvPr>
            <p:cNvSpPr/>
            <p:nvPr/>
          </p:nvSpPr>
          <p:spPr>
            <a:xfrm>
              <a:off x="1360643" y="1924450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6353;p77">
              <a:extLst>
                <a:ext uri="{FF2B5EF4-FFF2-40B4-BE49-F238E27FC236}">
                  <a16:creationId xmlns:a16="http://schemas.microsoft.com/office/drawing/2014/main" id="{0A953C7E-E42F-C4BA-7B8A-321CB60A8BF3}"/>
                </a:ext>
              </a:extLst>
            </p:cNvPr>
            <p:cNvSpPr/>
            <p:nvPr/>
          </p:nvSpPr>
          <p:spPr>
            <a:xfrm>
              <a:off x="1360399" y="1924735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6354;p77">
              <a:extLst>
                <a:ext uri="{FF2B5EF4-FFF2-40B4-BE49-F238E27FC236}">
                  <a16:creationId xmlns:a16="http://schemas.microsoft.com/office/drawing/2014/main" id="{1600514F-6E6A-4CC3-C8DB-2B208CBB6B0F}"/>
                </a:ext>
              </a:extLst>
            </p:cNvPr>
            <p:cNvSpPr/>
            <p:nvPr/>
          </p:nvSpPr>
          <p:spPr>
            <a:xfrm>
              <a:off x="1359068" y="1926351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6355;p77">
              <a:extLst>
                <a:ext uri="{FF2B5EF4-FFF2-40B4-BE49-F238E27FC236}">
                  <a16:creationId xmlns:a16="http://schemas.microsoft.com/office/drawing/2014/main" id="{53E2F95E-4E1B-230F-49DC-77D168AA27A9}"/>
                </a:ext>
              </a:extLst>
            </p:cNvPr>
            <p:cNvSpPr/>
            <p:nvPr/>
          </p:nvSpPr>
          <p:spPr>
            <a:xfrm>
              <a:off x="1380833" y="1905333"/>
              <a:ext cx="7386" cy="17841"/>
            </a:xfrm>
            <a:custGeom>
              <a:avLst/>
              <a:gdLst/>
              <a:ahLst/>
              <a:cxnLst/>
              <a:rect l="l" t="t" r="r" b="b"/>
              <a:pathLst>
                <a:path w="544" h="1314" extrusionOk="0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6356;p77">
              <a:extLst>
                <a:ext uri="{FF2B5EF4-FFF2-40B4-BE49-F238E27FC236}">
                  <a16:creationId xmlns:a16="http://schemas.microsoft.com/office/drawing/2014/main" id="{B5FE27AB-0C2C-D0AE-9332-230064BBDBD1}"/>
                </a:ext>
              </a:extLst>
            </p:cNvPr>
            <p:cNvSpPr/>
            <p:nvPr/>
          </p:nvSpPr>
          <p:spPr>
            <a:xfrm>
              <a:off x="1381973" y="19096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6357;p77">
              <a:extLst>
                <a:ext uri="{FF2B5EF4-FFF2-40B4-BE49-F238E27FC236}">
                  <a16:creationId xmlns:a16="http://schemas.microsoft.com/office/drawing/2014/main" id="{CF9F4074-03CA-6581-ABBA-1DE5B35EF8DF}"/>
                </a:ext>
              </a:extLst>
            </p:cNvPr>
            <p:cNvSpPr/>
            <p:nvPr/>
          </p:nvSpPr>
          <p:spPr>
            <a:xfrm>
              <a:off x="1381837" y="1909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6358;p77">
              <a:extLst>
                <a:ext uri="{FF2B5EF4-FFF2-40B4-BE49-F238E27FC236}">
                  <a16:creationId xmlns:a16="http://schemas.microsoft.com/office/drawing/2014/main" id="{DF65C0CE-05A4-C957-7E1D-1F5C75AFB7B8}"/>
                </a:ext>
              </a:extLst>
            </p:cNvPr>
            <p:cNvSpPr/>
            <p:nvPr/>
          </p:nvSpPr>
          <p:spPr>
            <a:xfrm>
              <a:off x="1386970" y="190561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6359;p77">
              <a:extLst>
                <a:ext uri="{FF2B5EF4-FFF2-40B4-BE49-F238E27FC236}">
                  <a16:creationId xmlns:a16="http://schemas.microsoft.com/office/drawing/2014/main" id="{E5B47430-95C3-72CC-9491-5B0D6BBBAC63}"/>
                </a:ext>
              </a:extLst>
            </p:cNvPr>
            <p:cNvSpPr/>
            <p:nvPr/>
          </p:nvSpPr>
          <p:spPr>
            <a:xfrm>
              <a:off x="1382123" y="19095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6360;p77">
              <a:extLst>
                <a:ext uri="{FF2B5EF4-FFF2-40B4-BE49-F238E27FC236}">
                  <a16:creationId xmlns:a16="http://schemas.microsoft.com/office/drawing/2014/main" id="{D34869F7-085A-7EB7-DE63-DBD61E8F25BA}"/>
                </a:ext>
              </a:extLst>
            </p:cNvPr>
            <p:cNvSpPr/>
            <p:nvPr/>
          </p:nvSpPr>
          <p:spPr>
            <a:xfrm>
              <a:off x="1382543" y="1908374"/>
              <a:ext cx="584" cy="774"/>
            </a:xfrm>
            <a:custGeom>
              <a:avLst/>
              <a:gdLst/>
              <a:ahLst/>
              <a:cxnLst/>
              <a:rect l="l" t="t" r="r" b="b"/>
              <a:pathLst>
                <a:path w="43" h="57" extrusionOk="0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6361;p77">
              <a:extLst>
                <a:ext uri="{FF2B5EF4-FFF2-40B4-BE49-F238E27FC236}">
                  <a16:creationId xmlns:a16="http://schemas.microsoft.com/office/drawing/2014/main" id="{82AA659B-1909-F584-1518-E21CD1B186C9}"/>
                </a:ext>
              </a:extLst>
            </p:cNvPr>
            <p:cNvSpPr/>
            <p:nvPr/>
          </p:nvSpPr>
          <p:spPr>
            <a:xfrm>
              <a:off x="1387214" y="190576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6362;p77">
              <a:extLst>
                <a:ext uri="{FF2B5EF4-FFF2-40B4-BE49-F238E27FC236}">
                  <a16:creationId xmlns:a16="http://schemas.microsoft.com/office/drawing/2014/main" id="{5827FD9F-2AB4-24ED-EC5E-4ED673BB669E}"/>
                </a:ext>
              </a:extLst>
            </p:cNvPr>
            <p:cNvSpPr/>
            <p:nvPr/>
          </p:nvSpPr>
          <p:spPr>
            <a:xfrm>
              <a:off x="1382408" y="190918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6363;p77">
              <a:extLst>
                <a:ext uri="{FF2B5EF4-FFF2-40B4-BE49-F238E27FC236}">
                  <a16:creationId xmlns:a16="http://schemas.microsoft.com/office/drawing/2014/main" id="{B4CFF879-9A12-9E6C-913C-C4FCFF552D20}"/>
                </a:ext>
              </a:extLst>
            </p:cNvPr>
            <p:cNvSpPr/>
            <p:nvPr/>
          </p:nvSpPr>
          <p:spPr>
            <a:xfrm>
              <a:off x="1381593" y="19099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6364;p77">
              <a:extLst>
                <a:ext uri="{FF2B5EF4-FFF2-40B4-BE49-F238E27FC236}">
                  <a16:creationId xmlns:a16="http://schemas.microsoft.com/office/drawing/2014/main" id="{0869E366-0B6D-AC00-669F-59322D75F607}"/>
                </a:ext>
              </a:extLst>
            </p:cNvPr>
            <p:cNvSpPr/>
            <p:nvPr/>
          </p:nvSpPr>
          <p:spPr>
            <a:xfrm>
              <a:off x="1387499" y="1905957"/>
              <a:ext cx="720" cy="584"/>
            </a:xfrm>
            <a:custGeom>
              <a:avLst/>
              <a:gdLst/>
              <a:ahLst/>
              <a:cxnLst/>
              <a:rect l="l" t="t" r="r" b="b"/>
              <a:pathLst>
                <a:path w="53" h="43" extrusionOk="0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6365;p77">
              <a:extLst>
                <a:ext uri="{FF2B5EF4-FFF2-40B4-BE49-F238E27FC236}">
                  <a16:creationId xmlns:a16="http://schemas.microsoft.com/office/drawing/2014/main" id="{A9E1A5DE-FD1D-2460-8366-C1BF14994E96}"/>
                </a:ext>
              </a:extLst>
            </p:cNvPr>
            <p:cNvSpPr/>
            <p:nvPr/>
          </p:nvSpPr>
          <p:spPr>
            <a:xfrm>
              <a:off x="1382258" y="190937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6366;p77">
              <a:extLst>
                <a:ext uri="{FF2B5EF4-FFF2-40B4-BE49-F238E27FC236}">
                  <a16:creationId xmlns:a16="http://schemas.microsoft.com/office/drawing/2014/main" id="{9BA42DC8-C342-B1DE-432C-EAE1BC9879FB}"/>
                </a:ext>
              </a:extLst>
            </p:cNvPr>
            <p:cNvSpPr/>
            <p:nvPr/>
          </p:nvSpPr>
          <p:spPr>
            <a:xfrm>
              <a:off x="1381688" y="190985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6367;p77">
              <a:extLst>
                <a:ext uri="{FF2B5EF4-FFF2-40B4-BE49-F238E27FC236}">
                  <a16:creationId xmlns:a16="http://schemas.microsoft.com/office/drawing/2014/main" id="{7A59532B-C129-53FD-F2A3-72222B834841}"/>
                </a:ext>
              </a:extLst>
            </p:cNvPr>
            <p:cNvSpPr/>
            <p:nvPr/>
          </p:nvSpPr>
          <p:spPr>
            <a:xfrm>
              <a:off x="1380833" y="1922875"/>
              <a:ext cx="2105" cy="299"/>
            </a:xfrm>
            <a:custGeom>
              <a:avLst/>
              <a:gdLst/>
              <a:ahLst/>
              <a:cxnLst/>
              <a:rect l="l" t="t" r="r" b="b"/>
              <a:pathLst>
                <a:path w="155" h="22" extrusionOk="0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6368;p77">
              <a:extLst>
                <a:ext uri="{FF2B5EF4-FFF2-40B4-BE49-F238E27FC236}">
                  <a16:creationId xmlns:a16="http://schemas.microsoft.com/office/drawing/2014/main" id="{0B01B242-41E8-0E62-5EF1-EE7990B0CCEE}"/>
                </a:ext>
              </a:extLst>
            </p:cNvPr>
            <p:cNvSpPr/>
            <p:nvPr/>
          </p:nvSpPr>
          <p:spPr>
            <a:xfrm>
              <a:off x="1490539" y="1892285"/>
              <a:ext cx="19416" cy="14772"/>
            </a:xfrm>
            <a:custGeom>
              <a:avLst/>
              <a:gdLst/>
              <a:ahLst/>
              <a:cxnLst/>
              <a:rect l="l" t="t" r="r" b="b"/>
              <a:pathLst>
                <a:path w="1430" h="1088" extrusionOk="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6369;p77">
              <a:extLst>
                <a:ext uri="{FF2B5EF4-FFF2-40B4-BE49-F238E27FC236}">
                  <a16:creationId xmlns:a16="http://schemas.microsoft.com/office/drawing/2014/main" id="{9EA805C2-7D47-5C46-B0D1-0B72FF41A90D}"/>
                </a:ext>
              </a:extLst>
            </p:cNvPr>
            <p:cNvSpPr/>
            <p:nvPr/>
          </p:nvSpPr>
          <p:spPr>
            <a:xfrm>
              <a:off x="1510647" y="1894932"/>
              <a:ext cx="23353" cy="13252"/>
            </a:xfrm>
            <a:custGeom>
              <a:avLst/>
              <a:gdLst/>
              <a:ahLst/>
              <a:cxnLst/>
              <a:rect l="l" t="t" r="r" b="b"/>
              <a:pathLst>
                <a:path w="1720" h="976" extrusionOk="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6370;p77">
              <a:extLst>
                <a:ext uri="{FF2B5EF4-FFF2-40B4-BE49-F238E27FC236}">
                  <a16:creationId xmlns:a16="http://schemas.microsoft.com/office/drawing/2014/main" id="{445DC0CC-5FC9-B1D2-3636-9A72E60F5019}"/>
                </a:ext>
              </a:extLst>
            </p:cNvPr>
            <p:cNvSpPr/>
            <p:nvPr/>
          </p:nvSpPr>
          <p:spPr>
            <a:xfrm>
              <a:off x="1510797" y="190438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6371;p77">
              <a:extLst>
                <a:ext uri="{FF2B5EF4-FFF2-40B4-BE49-F238E27FC236}">
                  <a16:creationId xmlns:a16="http://schemas.microsoft.com/office/drawing/2014/main" id="{EB312D6D-0D94-0D6C-4326-38678E84B87C}"/>
                </a:ext>
              </a:extLst>
            </p:cNvPr>
            <p:cNvSpPr/>
            <p:nvPr/>
          </p:nvSpPr>
          <p:spPr>
            <a:xfrm>
              <a:off x="1511598" y="189645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6372;p77">
              <a:extLst>
                <a:ext uri="{FF2B5EF4-FFF2-40B4-BE49-F238E27FC236}">
                  <a16:creationId xmlns:a16="http://schemas.microsoft.com/office/drawing/2014/main" id="{4D8C5781-ED0E-FE25-7C96-4686AA7A4919}"/>
                </a:ext>
              </a:extLst>
            </p:cNvPr>
            <p:cNvSpPr/>
            <p:nvPr/>
          </p:nvSpPr>
          <p:spPr>
            <a:xfrm>
              <a:off x="1510647" y="1905998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6373;p77">
              <a:extLst>
                <a:ext uri="{FF2B5EF4-FFF2-40B4-BE49-F238E27FC236}">
                  <a16:creationId xmlns:a16="http://schemas.microsoft.com/office/drawing/2014/main" id="{C4C9ADAC-BF96-623B-C036-0CE2C072FE9E}"/>
                </a:ext>
              </a:extLst>
            </p:cNvPr>
            <p:cNvSpPr/>
            <p:nvPr/>
          </p:nvSpPr>
          <p:spPr>
            <a:xfrm>
              <a:off x="1510552" y="19077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6374;p77">
              <a:extLst>
                <a:ext uri="{FF2B5EF4-FFF2-40B4-BE49-F238E27FC236}">
                  <a16:creationId xmlns:a16="http://schemas.microsoft.com/office/drawing/2014/main" id="{86FD1F45-B980-4654-1FDF-CF1322AADDC8}"/>
                </a:ext>
              </a:extLst>
            </p:cNvPr>
            <p:cNvSpPr/>
            <p:nvPr/>
          </p:nvSpPr>
          <p:spPr>
            <a:xfrm>
              <a:off x="1510932" y="190282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6375;p77">
              <a:extLst>
                <a:ext uri="{FF2B5EF4-FFF2-40B4-BE49-F238E27FC236}">
                  <a16:creationId xmlns:a16="http://schemas.microsoft.com/office/drawing/2014/main" id="{0FA0CE87-03D0-68FC-09E0-28D9413B3D64}"/>
                </a:ext>
              </a:extLst>
            </p:cNvPr>
            <p:cNvSpPr/>
            <p:nvPr/>
          </p:nvSpPr>
          <p:spPr>
            <a:xfrm>
              <a:off x="1511082" y="1901056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6376;p77">
              <a:extLst>
                <a:ext uri="{FF2B5EF4-FFF2-40B4-BE49-F238E27FC236}">
                  <a16:creationId xmlns:a16="http://schemas.microsoft.com/office/drawing/2014/main" id="{9407E8A3-9573-CED1-C369-CBE831695517}"/>
                </a:ext>
              </a:extLst>
            </p:cNvPr>
            <p:cNvSpPr/>
            <p:nvPr/>
          </p:nvSpPr>
          <p:spPr>
            <a:xfrm>
              <a:off x="1511462" y="189782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6377;p77">
              <a:extLst>
                <a:ext uri="{FF2B5EF4-FFF2-40B4-BE49-F238E27FC236}">
                  <a16:creationId xmlns:a16="http://schemas.microsoft.com/office/drawing/2014/main" id="{9E9259E2-246B-E1C2-F534-8F88F126EB49}"/>
                </a:ext>
              </a:extLst>
            </p:cNvPr>
            <p:cNvSpPr/>
            <p:nvPr/>
          </p:nvSpPr>
          <p:spPr>
            <a:xfrm>
              <a:off x="1511272" y="1899399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6378;p77">
              <a:extLst>
                <a:ext uri="{FF2B5EF4-FFF2-40B4-BE49-F238E27FC236}">
                  <a16:creationId xmlns:a16="http://schemas.microsoft.com/office/drawing/2014/main" id="{17191404-E5E1-CC41-3BFA-47708CDC527B}"/>
                </a:ext>
              </a:extLst>
            </p:cNvPr>
            <p:cNvSpPr/>
            <p:nvPr/>
          </p:nvSpPr>
          <p:spPr>
            <a:xfrm>
              <a:off x="1511788" y="1895068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6379;p77">
              <a:extLst>
                <a:ext uri="{FF2B5EF4-FFF2-40B4-BE49-F238E27FC236}">
                  <a16:creationId xmlns:a16="http://schemas.microsoft.com/office/drawing/2014/main" id="{B8931F25-145A-6002-D571-5F99EDED9C71}"/>
                </a:ext>
              </a:extLst>
            </p:cNvPr>
            <p:cNvSpPr/>
            <p:nvPr/>
          </p:nvSpPr>
          <p:spPr>
            <a:xfrm>
              <a:off x="1394193" y="1931619"/>
              <a:ext cx="29585" cy="30481"/>
            </a:xfrm>
            <a:custGeom>
              <a:avLst/>
              <a:gdLst/>
              <a:ahLst/>
              <a:cxnLst/>
              <a:rect l="l" t="t" r="r" b="b"/>
              <a:pathLst>
                <a:path w="2179" h="2245" extrusionOk="0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6380;p77">
              <a:extLst>
                <a:ext uri="{FF2B5EF4-FFF2-40B4-BE49-F238E27FC236}">
                  <a16:creationId xmlns:a16="http://schemas.microsoft.com/office/drawing/2014/main" id="{A6D6B51C-6A2E-A7A4-F369-6F37BD8F7EB4}"/>
                </a:ext>
              </a:extLst>
            </p:cNvPr>
            <p:cNvSpPr/>
            <p:nvPr/>
          </p:nvSpPr>
          <p:spPr>
            <a:xfrm>
              <a:off x="1418863" y="19336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6381;p77">
              <a:extLst>
                <a:ext uri="{FF2B5EF4-FFF2-40B4-BE49-F238E27FC236}">
                  <a16:creationId xmlns:a16="http://schemas.microsoft.com/office/drawing/2014/main" id="{10F48165-34F6-533A-842C-082EDFE772BA}"/>
                </a:ext>
              </a:extLst>
            </p:cNvPr>
            <p:cNvSpPr/>
            <p:nvPr/>
          </p:nvSpPr>
          <p:spPr>
            <a:xfrm>
              <a:off x="1419488" y="1933194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6382;p77">
              <a:extLst>
                <a:ext uri="{FF2B5EF4-FFF2-40B4-BE49-F238E27FC236}">
                  <a16:creationId xmlns:a16="http://schemas.microsoft.com/office/drawing/2014/main" id="{5722AEA2-32D9-14B6-9603-BFD078416716}"/>
                </a:ext>
              </a:extLst>
            </p:cNvPr>
            <p:cNvSpPr/>
            <p:nvPr/>
          </p:nvSpPr>
          <p:spPr>
            <a:xfrm>
              <a:off x="1421429" y="1932189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6383;p77">
              <a:extLst>
                <a:ext uri="{FF2B5EF4-FFF2-40B4-BE49-F238E27FC236}">
                  <a16:creationId xmlns:a16="http://schemas.microsoft.com/office/drawing/2014/main" id="{02DA2430-5ABF-FB43-2182-9001E97101C6}"/>
                </a:ext>
              </a:extLst>
            </p:cNvPr>
            <p:cNvSpPr/>
            <p:nvPr/>
          </p:nvSpPr>
          <p:spPr>
            <a:xfrm>
              <a:off x="1420058" y="193281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6384;p77">
              <a:extLst>
                <a:ext uri="{FF2B5EF4-FFF2-40B4-BE49-F238E27FC236}">
                  <a16:creationId xmlns:a16="http://schemas.microsoft.com/office/drawing/2014/main" id="{2F61AD04-295A-C5E3-8F8C-A715812297B9}"/>
                </a:ext>
              </a:extLst>
            </p:cNvPr>
            <p:cNvSpPr/>
            <p:nvPr/>
          </p:nvSpPr>
          <p:spPr>
            <a:xfrm>
              <a:off x="1423575" y="193161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6385;p77">
              <a:extLst>
                <a:ext uri="{FF2B5EF4-FFF2-40B4-BE49-F238E27FC236}">
                  <a16:creationId xmlns:a16="http://schemas.microsoft.com/office/drawing/2014/main" id="{EE39E02B-A20F-6320-81E4-BA09B17A5691}"/>
                </a:ext>
              </a:extLst>
            </p:cNvPr>
            <p:cNvSpPr/>
            <p:nvPr/>
          </p:nvSpPr>
          <p:spPr>
            <a:xfrm>
              <a:off x="1422190" y="193195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6386;p77">
              <a:extLst>
                <a:ext uri="{FF2B5EF4-FFF2-40B4-BE49-F238E27FC236}">
                  <a16:creationId xmlns:a16="http://schemas.microsoft.com/office/drawing/2014/main" id="{502F1E77-1A86-3A53-DC2F-9BA78CF1A8B1}"/>
                </a:ext>
              </a:extLst>
            </p:cNvPr>
            <p:cNvSpPr/>
            <p:nvPr/>
          </p:nvSpPr>
          <p:spPr>
            <a:xfrm>
              <a:off x="1422814" y="1931768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6387;p77">
              <a:extLst>
                <a:ext uri="{FF2B5EF4-FFF2-40B4-BE49-F238E27FC236}">
                  <a16:creationId xmlns:a16="http://schemas.microsoft.com/office/drawing/2014/main" id="{0B839EDE-5C58-1898-2DC0-A3630641C52B}"/>
                </a:ext>
              </a:extLst>
            </p:cNvPr>
            <p:cNvSpPr/>
            <p:nvPr/>
          </p:nvSpPr>
          <p:spPr>
            <a:xfrm>
              <a:off x="1399189" y="19442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6388;p77">
              <a:extLst>
                <a:ext uri="{FF2B5EF4-FFF2-40B4-BE49-F238E27FC236}">
                  <a16:creationId xmlns:a16="http://schemas.microsoft.com/office/drawing/2014/main" id="{A4BB177A-FD65-1D73-DA12-25DC537CAF6B}"/>
                </a:ext>
              </a:extLst>
            </p:cNvPr>
            <p:cNvSpPr/>
            <p:nvPr/>
          </p:nvSpPr>
          <p:spPr>
            <a:xfrm>
              <a:off x="1420669" y="1932433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6389;p77">
              <a:extLst>
                <a:ext uri="{FF2B5EF4-FFF2-40B4-BE49-F238E27FC236}">
                  <a16:creationId xmlns:a16="http://schemas.microsoft.com/office/drawing/2014/main" id="{36BAB770-1122-19B0-3DEB-3846FEAEB78A}"/>
                </a:ext>
              </a:extLst>
            </p:cNvPr>
            <p:cNvSpPr/>
            <p:nvPr/>
          </p:nvSpPr>
          <p:spPr>
            <a:xfrm>
              <a:off x="1399135" y="1942793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6390;p77">
              <a:extLst>
                <a:ext uri="{FF2B5EF4-FFF2-40B4-BE49-F238E27FC236}">
                  <a16:creationId xmlns:a16="http://schemas.microsoft.com/office/drawing/2014/main" id="{446A3269-0F02-F497-4600-D2730E8E6EC4}"/>
                </a:ext>
              </a:extLst>
            </p:cNvPr>
            <p:cNvSpPr/>
            <p:nvPr/>
          </p:nvSpPr>
          <p:spPr>
            <a:xfrm>
              <a:off x="1494680" y="2006254"/>
              <a:ext cx="293288" cy="299506"/>
            </a:xfrm>
            <a:custGeom>
              <a:avLst/>
              <a:gdLst/>
              <a:ahLst/>
              <a:cxnLst/>
              <a:rect l="l" t="t" r="r" b="b"/>
              <a:pathLst>
                <a:path w="21601" h="22059" extrusionOk="0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6391;p77">
              <a:extLst>
                <a:ext uri="{FF2B5EF4-FFF2-40B4-BE49-F238E27FC236}">
                  <a16:creationId xmlns:a16="http://schemas.microsoft.com/office/drawing/2014/main" id="{DC3BF8CE-431F-1DBA-87D8-4FAD51FDDAE7}"/>
                </a:ext>
              </a:extLst>
            </p:cNvPr>
            <p:cNvSpPr/>
            <p:nvPr/>
          </p:nvSpPr>
          <p:spPr>
            <a:xfrm>
              <a:off x="1610849" y="2278130"/>
              <a:ext cx="35193" cy="37406"/>
            </a:xfrm>
            <a:custGeom>
              <a:avLst/>
              <a:gdLst/>
              <a:ahLst/>
              <a:cxnLst/>
              <a:rect l="l" t="t" r="r" b="b"/>
              <a:pathLst>
                <a:path w="2592" h="2755" extrusionOk="0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6392;p77">
              <a:extLst>
                <a:ext uri="{FF2B5EF4-FFF2-40B4-BE49-F238E27FC236}">
                  <a16:creationId xmlns:a16="http://schemas.microsoft.com/office/drawing/2014/main" id="{2C83D749-CE19-897A-53CB-9284105E1B93}"/>
                </a:ext>
              </a:extLst>
            </p:cNvPr>
            <p:cNvSpPr/>
            <p:nvPr/>
          </p:nvSpPr>
          <p:spPr>
            <a:xfrm>
              <a:off x="1645078" y="230384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6393;p77">
              <a:extLst>
                <a:ext uri="{FF2B5EF4-FFF2-40B4-BE49-F238E27FC236}">
                  <a16:creationId xmlns:a16="http://schemas.microsoft.com/office/drawing/2014/main" id="{87B9C4A2-9639-3D45-9133-FFEB117372DC}"/>
                </a:ext>
              </a:extLst>
            </p:cNvPr>
            <p:cNvSpPr/>
            <p:nvPr/>
          </p:nvSpPr>
          <p:spPr>
            <a:xfrm>
              <a:off x="1644983" y="230028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6394;p77">
              <a:extLst>
                <a:ext uri="{FF2B5EF4-FFF2-40B4-BE49-F238E27FC236}">
                  <a16:creationId xmlns:a16="http://schemas.microsoft.com/office/drawing/2014/main" id="{34E3E7F7-330C-6E83-660F-BAAB5E976F4C}"/>
                </a:ext>
              </a:extLst>
            </p:cNvPr>
            <p:cNvSpPr/>
            <p:nvPr/>
          </p:nvSpPr>
          <p:spPr>
            <a:xfrm>
              <a:off x="1645173" y="23044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6395;p77">
              <a:extLst>
                <a:ext uri="{FF2B5EF4-FFF2-40B4-BE49-F238E27FC236}">
                  <a16:creationId xmlns:a16="http://schemas.microsoft.com/office/drawing/2014/main" id="{D84EFD37-A1FD-B5B0-FA2F-073F1CD2E222}"/>
                </a:ext>
              </a:extLst>
            </p:cNvPr>
            <p:cNvSpPr/>
            <p:nvPr/>
          </p:nvSpPr>
          <p:spPr>
            <a:xfrm>
              <a:off x="1645024" y="23032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6396;p77">
              <a:extLst>
                <a:ext uri="{FF2B5EF4-FFF2-40B4-BE49-F238E27FC236}">
                  <a16:creationId xmlns:a16="http://schemas.microsoft.com/office/drawing/2014/main" id="{1D4A3A53-B322-A679-809F-479A97F79823}"/>
                </a:ext>
              </a:extLst>
            </p:cNvPr>
            <p:cNvSpPr/>
            <p:nvPr/>
          </p:nvSpPr>
          <p:spPr>
            <a:xfrm>
              <a:off x="1645268" y="230508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6397;p77">
              <a:extLst>
                <a:ext uri="{FF2B5EF4-FFF2-40B4-BE49-F238E27FC236}">
                  <a16:creationId xmlns:a16="http://schemas.microsoft.com/office/drawing/2014/main" id="{991CFB17-EE52-3773-E90B-1B72C831417E}"/>
                </a:ext>
              </a:extLst>
            </p:cNvPr>
            <p:cNvSpPr/>
            <p:nvPr/>
          </p:nvSpPr>
          <p:spPr>
            <a:xfrm>
              <a:off x="1644983" y="230199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6398;p77">
              <a:extLst>
                <a:ext uri="{FF2B5EF4-FFF2-40B4-BE49-F238E27FC236}">
                  <a16:creationId xmlns:a16="http://schemas.microsoft.com/office/drawing/2014/main" id="{FAD22F7F-E6BF-F8C8-B488-F1E818DC8DC0}"/>
                </a:ext>
              </a:extLst>
            </p:cNvPr>
            <p:cNvSpPr/>
            <p:nvPr/>
          </p:nvSpPr>
          <p:spPr>
            <a:xfrm>
              <a:off x="1644983" y="230261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6399;p77">
              <a:extLst>
                <a:ext uri="{FF2B5EF4-FFF2-40B4-BE49-F238E27FC236}">
                  <a16:creationId xmlns:a16="http://schemas.microsoft.com/office/drawing/2014/main" id="{18CA4822-D0A5-3BDB-3508-6A4C05A7A756}"/>
                </a:ext>
              </a:extLst>
            </p:cNvPr>
            <p:cNvSpPr/>
            <p:nvPr/>
          </p:nvSpPr>
          <p:spPr>
            <a:xfrm>
              <a:off x="1644983" y="230085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6400;p77">
              <a:extLst>
                <a:ext uri="{FF2B5EF4-FFF2-40B4-BE49-F238E27FC236}">
                  <a16:creationId xmlns:a16="http://schemas.microsoft.com/office/drawing/2014/main" id="{C3356DCC-1DF0-11A1-6D71-CD54884141E2}"/>
                </a:ext>
              </a:extLst>
            </p:cNvPr>
            <p:cNvSpPr/>
            <p:nvPr/>
          </p:nvSpPr>
          <p:spPr>
            <a:xfrm>
              <a:off x="1645838" y="230694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6401;p77">
              <a:extLst>
                <a:ext uri="{FF2B5EF4-FFF2-40B4-BE49-F238E27FC236}">
                  <a16:creationId xmlns:a16="http://schemas.microsoft.com/office/drawing/2014/main" id="{2EE3FF73-69B0-4848-8F14-C6DD5352837A}"/>
                </a:ext>
              </a:extLst>
            </p:cNvPr>
            <p:cNvSpPr/>
            <p:nvPr/>
          </p:nvSpPr>
          <p:spPr>
            <a:xfrm>
              <a:off x="1645594" y="230631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6402;p77">
              <a:extLst>
                <a:ext uri="{FF2B5EF4-FFF2-40B4-BE49-F238E27FC236}">
                  <a16:creationId xmlns:a16="http://schemas.microsoft.com/office/drawing/2014/main" id="{4168B59B-E510-0116-54A3-1C6EFB552F25}"/>
                </a:ext>
              </a:extLst>
            </p:cNvPr>
            <p:cNvSpPr/>
            <p:nvPr/>
          </p:nvSpPr>
          <p:spPr>
            <a:xfrm>
              <a:off x="1645404" y="230570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6403;p77">
              <a:extLst>
                <a:ext uri="{FF2B5EF4-FFF2-40B4-BE49-F238E27FC236}">
                  <a16:creationId xmlns:a16="http://schemas.microsoft.com/office/drawing/2014/main" id="{0E157449-2CE8-2041-00A7-1F61ADE0898D}"/>
                </a:ext>
              </a:extLst>
            </p:cNvPr>
            <p:cNvSpPr/>
            <p:nvPr/>
          </p:nvSpPr>
          <p:spPr>
            <a:xfrm>
              <a:off x="1617312" y="227870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6404;p77">
              <a:extLst>
                <a:ext uri="{FF2B5EF4-FFF2-40B4-BE49-F238E27FC236}">
                  <a16:creationId xmlns:a16="http://schemas.microsoft.com/office/drawing/2014/main" id="{51619DBD-6D56-1F62-6FC0-08E2E81736B0}"/>
                </a:ext>
              </a:extLst>
            </p:cNvPr>
            <p:cNvSpPr/>
            <p:nvPr/>
          </p:nvSpPr>
          <p:spPr>
            <a:xfrm>
              <a:off x="1618032" y="2278660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6405;p77">
              <a:extLst>
                <a:ext uri="{FF2B5EF4-FFF2-40B4-BE49-F238E27FC236}">
                  <a16:creationId xmlns:a16="http://schemas.microsoft.com/office/drawing/2014/main" id="{340E9B9E-6472-B271-877F-E944C370642B}"/>
                </a:ext>
              </a:extLst>
            </p:cNvPr>
            <p:cNvSpPr/>
            <p:nvPr/>
          </p:nvSpPr>
          <p:spPr>
            <a:xfrm>
              <a:off x="1645024" y="2299718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6406;p77">
              <a:extLst>
                <a:ext uri="{FF2B5EF4-FFF2-40B4-BE49-F238E27FC236}">
                  <a16:creationId xmlns:a16="http://schemas.microsoft.com/office/drawing/2014/main" id="{3D938DE6-05C7-75D6-2336-B0D5687A9154}"/>
                </a:ext>
              </a:extLst>
            </p:cNvPr>
            <p:cNvSpPr/>
            <p:nvPr/>
          </p:nvSpPr>
          <p:spPr>
            <a:xfrm>
              <a:off x="1645078" y="229918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6407;p77">
              <a:extLst>
                <a:ext uri="{FF2B5EF4-FFF2-40B4-BE49-F238E27FC236}">
                  <a16:creationId xmlns:a16="http://schemas.microsoft.com/office/drawing/2014/main" id="{AF443D96-10EF-BF5F-D99C-1008107866F7}"/>
                </a:ext>
              </a:extLst>
            </p:cNvPr>
            <p:cNvSpPr/>
            <p:nvPr/>
          </p:nvSpPr>
          <p:spPr>
            <a:xfrm>
              <a:off x="1644983" y="230142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6408;p77">
              <a:extLst>
                <a:ext uri="{FF2B5EF4-FFF2-40B4-BE49-F238E27FC236}">
                  <a16:creationId xmlns:a16="http://schemas.microsoft.com/office/drawing/2014/main" id="{7FB0FD56-7A0A-E980-D4DD-8462361F5C67}"/>
                </a:ext>
              </a:extLst>
            </p:cNvPr>
            <p:cNvSpPr/>
            <p:nvPr/>
          </p:nvSpPr>
          <p:spPr>
            <a:xfrm>
              <a:off x="1645119" y="2298673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6409;p77">
              <a:extLst>
                <a:ext uri="{FF2B5EF4-FFF2-40B4-BE49-F238E27FC236}">
                  <a16:creationId xmlns:a16="http://schemas.microsoft.com/office/drawing/2014/main" id="{957670DD-2E11-60B2-ED1E-18681971C2E9}"/>
                </a:ext>
              </a:extLst>
            </p:cNvPr>
            <p:cNvSpPr/>
            <p:nvPr/>
          </p:nvSpPr>
          <p:spPr>
            <a:xfrm>
              <a:off x="1618697" y="227856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6410;p77">
              <a:extLst>
                <a:ext uri="{FF2B5EF4-FFF2-40B4-BE49-F238E27FC236}">
                  <a16:creationId xmlns:a16="http://schemas.microsoft.com/office/drawing/2014/main" id="{3DDC5D0D-DA91-2CA6-614A-AC987F973DE9}"/>
                </a:ext>
              </a:extLst>
            </p:cNvPr>
            <p:cNvSpPr/>
            <p:nvPr/>
          </p:nvSpPr>
          <p:spPr>
            <a:xfrm>
              <a:off x="1533091" y="2481100"/>
              <a:ext cx="1575" cy="3014"/>
            </a:xfrm>
            <a:custGeom>
              <a:avLst/>
              <a:gdLst/>
              <a:ahLst/>
              <a:cxnLst/>
              <a:rect l="l" t="t" r="r" b="b"/>
              <a:pathLst>
                <a:path w="116" h="222" extrusionOk="0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6411;p77">
              <a:extLst>
                <a:ext uri="{FF2B5EF4-FFF2-40B4-BE49-F238E27FC236}">
                  <a16:creationId xmlns:a16="http://schemas.microsoft.com/office/drawing/2014/main" id="{189703FC-D8DD-7FDC-8307-72F604A4749E}"/>
                </a:ext>
              </a:extLst>
            </p:cNvPr>
            <p:cNvSpPr/>
            <p:nvPr/>
          </p:nvSpPr>
          <p:spPr>
            <a:xfrm>
              <a:off x="1496866" y="2211818"/>
              <a:ext cx="147845" cy="264069"/>
            </a:xfrm>
            <a:custGeom>
              <a:avLst/>
              <a:gdLst/>
              <a:ahLst/>
              <a:cxnLst/>
              <a:rect l="l" t="t" r="r" b="b"/>
              <a:pathLst>
                <a:path w="10889" h="19449" extrusionOk="0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6412;p77">
              <a:extLst>
                <a:ext uri="{FF2B5EF4-FFF2-40B4-BE49-F238E27FC236}">
                  <a16:creationId xmlns:a16="http://schemas.microsoft.com/office/drawing/2014/main" id="{1DD7CBC6-31CD-7475-9D0A-2048919D279F}"/>
                </a:ext>
              </a:extLst>
            </p:cNvPr>
            <p:cNvSpPr/>
            <p:nvPr/>
          </p:nvSpPr>
          <p:spPr>
            <a:xfrm>
              <a:off x="1532711" y="2487712"/>
              <a:ext cx="24589" cy="16850"/>
            </a:xfrm>
            <a:custGeom>
              <a:avLst/>
              <a:gdLst/>
              <a:ahLst/>
              <a:cxnLst/>
              <a:rect l="l" t="t" r="r" b="b"/>
              <a:pathLst>
                <a:path w="1811" h="1241" extrusionOk="0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6413;p77">
              <a:extLst>
                <a:ext uri="{FF2B5EF4-FFF2-40B4-BE49-F238E27FC236}">
                  <a16:creationId xmlns:a16="http://schemas.microsoft.com/office/drawing/2014/main" id="{410CD7A6-913C-0242-A3D4-BA539AC5E664}"/>
                </a:ext>
              </a:extLst>
            </p:cNvPr>
            <p:cNvSpPr/>
            <p:nvPr/>
          </p:nvSpPr>
          <p:spPr>
            <a:xfrm>
              <a:off x="1640177" y="2240588"/>
              <a:ext cx="3245" cy="244"/>
            </a:xfrm>
            <a:custGeom>
              <a:avLst/>
              <a:gdLst/>
              <a:ahLst/>
              <a:cxnLst/>
              <a:rect l="l" t="t" r="r" b="b"/>
              <a:pathLst>
                <a:path w="239" h="18" extrusionOk="0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6414;p77">
              <a:extLst>
                <a:ext uri="{FF2B5EF4-FFF2-40B4-BE49-F238E27FC236}">
                  <a16:creationId xmlns:a16="http://schemas.microsoft.com/office/drawing/2014/main" id="{B550DC81-D4C3-8382-792A-C641306ACB5C}"/>
                </a:ext>
              </a:extLst>
            </p:cNvPr>
            <p:cNvSpPr/>
            <p:nvPr/>
          </p:nvSpPr>
          <p:spPr>
            <a:xfrm>
              <a:off x="1639946" y="22405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6415;p77">
              <a:extLst>
                <a:ext uri="{FF2B5EF4-FFF2-40B4-BE49-F238E27FC236}">
                  <a16:creationId xmlns:a16="http://schemas.microsoft.com/office/drawing/2014/main" id="{3A267124-928E-5139-5602-34B7806D5A6A}"/>
                </a:ext>
              </a:extLst>
            </p:cNvPr>
            <p:cNvSpPr/>
            <p:nvPr/>
          </p:nvSpPr>
          <p:spPr>
            <a:xfrm>
              <a:off x="1620924" y="2257221"/>
              <a:ext cx="12709" cy="14555"/>
            </a:xfrm>
            <a:custGeom>
              <a:avLst/>
              <a:gdLst/>
              <a:ahLst/>
              <a:cxnLst/>
              <a:rect l="l" t="t" r="r" b="b"/>
              <a:pathLst>
                <a:path w="936" h="1072" extrusionOk="0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6416;p77">
              <a:extLst>
                <a:ext uri="{FF2B5EF4-FFF2-40B4-BE49-F238E27FC236}">
                  <a16:creationId xmlns:a16="http://schemas.microsoft.com/office/drawing/2014/main" id="{61078302-0BBC-33AA-5E39-5060D7CF60B7}"/>
                </a:ext>
              </a:extLst>
            </p:cNvPr>
            <p:cNvSpPr/>
            <p:nvPr/>
          </p:nvSpPr>
          <p:spPr>
            <a:xfrm>
              <a:off x="1615031" y="2277560"/>
              <a:ext cx="733" cy="828"/>
            </a:xfrm>
            <a:custGeom>
              <a:avLst/>
              <a:gdLst/>
              <a:ahLst/>
              <a:cxnLst/>
              <a:rect l="l" t="t" r="r" b="b"/>
              <a:pathLst>
                <a:path w="54" h="61" extrusionOk="0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6417;p77">
              <a:extLst>
                <a:ext uri="{FF2B5EF4-FFF2-40B4-BE49-F238E27FC236}">
                  <a16:creationId xmlns:a16="http://schemas.microsoft.com/office/drawing/2014/main" id="{D1D24007-2829-5996-E200-40EBA64D23FF}"/>
                </a:ext>
              </a:extLst>
            </p:cNvPr>
            <p:cNvSpPr/>
            <p:nvPr/>
          </p:nvSpPr>
          <p:spPr>
            <a:xfrm>
              <a:off x="1644453" y="2246291"/>
              <a:ext cx="109" cy="1100"/>
            </a:xfrm>
            <a:custGeom>
              <a:avLst/>
              <a:gdLst/>
              <a:ahLst/>
              <a:cxnLst/>
              <a:rect l="l" t="t" r="r" b="b"/>
              <a:pathLst>
                <a:path w="8" h="81" extrusionOk="0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6418;p77">
              <a:extLst>
                <a:ext uri="{FF2B5EF4-FFF2-40B4-BE49-F238E27FC236}">
                  <a16:creationId xmlns:a16="http://schemas.microsoft.com/office/drawing/2014/main" id="{AB7B18D7-FC1F-5B13-30CD-A17FDCF077E4}"/>
                </a:ext>
              </a:extLst>
            </p:cNvPr>
            <p:cNvSpPr/>
            <p:nvPr/>
          </p:nvSpPr>
          <p:spPr>
            <a:xfrm>
              <a:off x="1644358" y="2245001"/>
              <a:ext cx="109" cy="1208"/>
            </a:xfrm>
            <a:custGeom>
              <a:avLst/>
              <a:gdLst/>
              <a:ahLst/>
              <a:cxnLst/>
              <a:rect l="l" t="t" r="r" b="b"/>
              <a:pathLst>
                <a:path w="8" h="89" extrusionOk="0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6419;p77">
              <a:extLst>
                <a:ext uri="{FF2B5EF4-FFF2-40B4-BE49-F238E27FC236}">
                  <a16:creationId xmlns:a16="http://schemas.microsoft.com/office/drawing/2014/main" id="{BF24003B-55F5-5E6D-AF20-88E706DEFD39}"/>
                </a:ext>
              </a:extLst>
            </p:cNvPr>
            <p:cNvSpPr/>
            <p:nvPr/>
          </p:nvSpPr>
          <p:spPr>
            <a:xfrm>
              <a:off x="1644168" y="224367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6420;p77">
              <a:extLst>
                <a:ext uri="{FF2B5EF4-FFF2-40B4-BE49-F238E27FC236}">
                  <a16:creationId xmlns:a16="http://schemas.microsoft.com/office/drawing/2014/main" id="{6D294F99-F07A-0598-07F8-D64EA65EF18F}"/>
                </a:ext>
              </a:extLst>
            </p:cNvPr>
            <p:cNvSpPr/>
            <p:nvPr/>
          </p:nvSpPr>
          <p:spPr>
            <a:xfrm>
              <a:off x="1644358" y="22449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6421;p77">
              <a:extLst>
                <a:ext uri="{FF2B5EF4-FFF2-40B4-BE49-F238E27FC236}">
                  <a16:creationId xmlns:a16="http://schemas.microsoft.com/office/drawing/2014/main" id="{EB8848FF-F15F-8932-FDBF-BCD4A7172090}"/>
                </a:ext>
              </a:extLst>
            </p:cNvPr>
            <p:cNvSpPr/>
            <p:nvPr/>
          </p:nvSpPr>
          <p:spPr>
            <a:xfrm>
              <a:off x="1635710" y="2253745"/>
              <a:ext cx="3720" cy="1914"/>
            </a:xfrm>
            <a:custGeom>
              <a:avLst/>
              <a:gdLst/>
              <a:ahLst/>
              <a:cxnLst/>
              <a:rect l="l" t="t" r="r" b="b"/>
              <a:pathLst>
                <a:path w="274" h="141" extrusionOk="0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6422;p77">
              <a:extLst>
                <a:ext uri="{FF2B5EF4-FFF2-40B4-BE49-F238E27FC236}">
                  <a16:creationId xmlns:a16="http://schemas.microsoft.com/office/drawing/2014/main" id="{99244F2F-02E0-4024-6EF2-C086E043916F}"/>
                </a:ext>
              </a:extLst>
            </p:cNvPr>
            <p:cNvSpPr/>
            <p:nvPr/>
          </p:nvSpPr>
          <p:spPr>
            <a:xfrm>
              <a:off x="1614081" y="228003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6423;p77">
              <a:extLst>
                <a:ext uri="{FF2B5EF4-FFF2-40B4-BE49-F238E27FC236}">
                  <a16:creationId xmlns:a16="http://schemas.microsoft.com/office/drawing/2014/main" id="{F0BE8479-E827-9B6B-50F1-F8BC0DA1DC4A}"/>
                </a:ext>
              </a:extLst>
            </p:cNvPr>
            <p:cNvSpPr/>
            <p:nvPr/>
          </p:nvSpPr>
          <p:spPr>
            <a:xfrm>
              <a:off x="1611284" y="231011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6424;p77">
              <a:extLst>
                <a:ext uri="{FF2B5EF4-FFF2-40B4-BE49-F238E27FC236}">
                  <a16:creationId xmlns:a16="http://schemas.microsoft.com/office/drawing/2014/main" id="{729FC27C-F8F4-9F6E-6BBB-6915BDD406C3}"/>
                </a:ext>
              </a:extLst>
            </p:cNvPr>
            <p:cNvSpPr/>
            <p:nvPr/>
          </p:nvSpPr>
          <p:spPr>
            <a:xfrm>
              <a:off x="1611379" y="23097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6425;p77">
              <a:extLst>
                <a:ext uri="{FF2B5EF4-FFF2-40B4-BE49-F238E27FC236}">
                  <a16:creationId xmlns:a16="http://schemas.microsoft.com/office/drawing/2014/main" id="{DD3AA693-62E8-0883-E631-6842E8BD0848}"/>
                </a:ext>
              </a:extLst>
            </p:cNvPr>
            <p:cNvSpPr/>
            <p:nvPr/>
          </p:nvSpPr>
          <p:spPr>
            <a:xfrm>
              <a:off x="1611379" y="23095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6426;p77">
              <a:extLst>
                <a:ext uri="{FF2B5EF4-FFF2-40B4-BE49-F238E27FC236}">
                  <a16:creationId xmlns:a16="http://schemas.microsoft.com/office/drawing/2014/main" id="{31418445-4D0C-9BF7-EC06-4F74E51088E5}"/>
                </a:ext>
              </a:extLst>
            </p:cNvPr>
            <p:cNvSpPr/>
            <p:nvPr/>
          </p:nvSpPr>
          <p:spPr>
            <a:xfrm>
              <a:off x="1613700" y="228122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6427;p77">
              <a:extLst>
                <a:ext uri="{FF2B5EF4-FFF2-40B4-BE49-F238E27FC236}">
                  <a16:creationId xmlns:a16="http://schemas.microsoft.com/office/drawing/2014/main" id="{C0207F3D-C5A2-A56C-3864-4D8B55368373}"/>
                </a:ext>
              </a:extLst>
            </p:cNvPr>
            <p:cNvSpPr/>
            <p:nvPr/>
          </p:nvSpPr>
          <p:spPr>
            <a:xfrm>
              <a:off x="1611134" y="23105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6428;p77">
              <a:extLst>
                <a:ext uri="{FF2B5EF4-FFF2-40B4-BE49-F238E27FC236}">
                  <a16:creationId xmlns:a16="http://schemas.microsoft.com/office/drawing/2014/main" id="{FE5D42A5-1F3B-15D0-5241-0084A46EF428}"/>
                </a:ext>
              </a:extLst>
            </p:cNvPr>
            <p:cNvSpPr/>
            <p:nvPr/>
          </p:nvSpPr>
          <p:spPr>
            <a:xfrm>
              <a:off x="1481659" y="2178417"/>
              <a:ext cx="61465" cy="331549"/>
            </a:xfrm>
            <a:custGeom>
              <a:avLst/>
              <a:gdLst/>
              <a:ahLst/>
              <a:cxnLst/>
              <a:rect l="l" t="t" r="r" b="b"/>
              <a:pathLst>
                <a:path w="4527" h="24419" extrusionOk="0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6429;p77">
              <a:extLst>
                <a:ext uri="{FF2B5EF4-FFF2-40B4-BE49-F238E27FC236}">
                  <a16:creationId xmlns:a16="http://schemas.microsoft.com/office/drawing/2014/main" id="{23950CC2-5E0E-33E8-09C7-71F9B50044C5}"/>
                </a:ext>
              </a:extLst>
            </p:cNvPr>
            <p:cNvSpPr/>
            <p:nvPr/>
          </p:nvSpPr>
          <p:spPr>
            <a:xfrm>
              <a:off x="1538223" y="2504929"/>
              <a:ext cx="4671" cy="855"/>
            </a:xfrm>
            <a:custGeom>
              <a:avLst/>
              <a:gdLst/>
              <a:ahLst/>
              <a:cxnLst/>
              <a:rect l="l" t="t" r="r" b="b"/>
              <a:pathLst>
                <a:path w="344" h="6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6430;p77">
              <a:extLst>
                <a:ext uri="{FF2B5EF4-FFF2-40B4-BE49-F238E27FC236}">
                  <a16:creationId xmlns:a16="http://schemas.microsoft.com/office/drawing/2014/main" id="{F9AA7769-C7E5-2C72-CF94-F966EF44919E}"/>
                </a:ext>
              </a:extLst>
            </p:cNvPr>
            <p:cNvSpPr/>
            <p:nvPr/>
          </p:nvSpPr>
          <p:spPr>
            <a:xfrm>
              <a:off x="1490593" y="2404157"/>
              <a:ext cx="3476" cy="4236"/>
            </a:xfrm>
            <a:custGeom>
              <a:avLst/>
              <a:gdLst/>
              <a:ahLst/>
              <a:cxnLst/>
              <a:rect l="l" t="t" r="r" b="b"/>
              <a:pathLst>
                <a:path w="256" h="312" extrusionOk="0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6431;p77">
              <a:extLst>
                <a:ext uri="{FF2B5EF4-FFF2-40B4-BE49-F238E27FC236}">
                  <a16:creationId xmlns:a16="http://schemas.microsoft.com/office/drawing/2014/main" id="{D80490A1-8337-2FD5-1DF8-CAD4D2C64919}"/>
                </a:ext>
              </a:extLst>
            </p:cNvPr>
            <p:cNvSpPr/>
            <p:nvPr/>
          </p:nvSpPr>
          <p:spPr>
            <a:xfrm>
              <a:off x="1481225" y="2421916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6432;p77">
              <a:extLst>
                <a:ext uri="{FF2B5EF4-FFF2-40B4-BE49-F238E27FC236}">
                  <a16:creationId xmlns:a16="http://schemas.microsoft.com/office/drawing/2014/main" id="{9520A5DC-1ABA-D8A4-E9F2-B07B65C7768F}"/>
                </a:ext>
              </a:extLst>
            </p:cNvPr>
            <p:cNvSpPr/>
            <p:nvPr/>
          </p:nvSpPr>
          <p:spPr>
            <a:xfrm>
              <a:off x="1543206" y="221900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6433;p77">
              <a:extLst>
                <a:ext uri="{FF2B5EF4-FFF2-40B4-BE49-F238E27FC236}">
                  <a16:creationId xmlns:a16="http://schemas.microsoft.com/office/drawing/2014/main" id="{42404886-232A-191E-A7CF-23459F07849A}"/>
                </a:ext>
              </a:extLst>
            </p:cNvPr>
            <p:cNvSpPr/>
            <p:nvPr/>
          </p:nvSpPr>
          <p:spPr>
            <a:xfrm>
              <a:off x="1542351" y="2224132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6434;p77">
              <a:extLst>
                <a:ext uri="{FF2B5EF4-FFF2-40B4-BE49-F238E27FC236}">
                  <a16:creationId xmlns:a16="http://schemas.microsoft.com/office/drawing/2014/main" id="{A6B2B147-D80A-E0FC-AAA6-90C7A5CA2821}"/>
                </a:ext>
              </a:extLst>
            </p:cNvPr>
            <p:cNvSpPr/>
            <p:nvPr/>
          </p:nvSpPr>
          <p:spPr>
            <a:xfrm>
              <a:off x="1542446" y="2223617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6435;p77">
              <a:extLst>
                <a:ext uri="{FF2B5EF4-FFF2-40B4-BE49-F238E27FC236}">
                  <a16:creationId xmlns:a16="http://schemas.microsoft.com/office/drawing/2014/main" id="{44A2FBE8-68BF-F812-D35A-DB0C7E9AFE07}"/>
                </a:ext>
              </a:extLst>
            </p:cNvPr>
            <p:cNvSpPr/>
            <p:nvPr/>
          </p:nvSpPr>
          <p:spPr>
            <a:xfrm>
              <a:off x="1542256" y="222451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6436;p77">
              <a:extLst>
                <a:ext uri="{FF2B5EF4-FFF2-40B4-BE49-F238E27FC236}">
                  <a16:creationId xmlns:a16="http://schemas.microsoft.com/office/drawing/2014/main" id="{B0E27A05-5F0B-2397-703F-DE872774B35C}"/>
                </a:ext>
              </a:extLst>
            </p:cNvPr>
            <p:cNvSpPr/>
            <p:nvPr/>
          </p:nvSpPr>
          <p:spPr>
            <a:xfrm>
              <a:off x="1542066" y="2225137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6437;p77">
              <a:extLst>
                <a:ext uri="{FF2B5EF4-FFF2-40B4-BE49-F238E27FC236}">
                  <a16:creationId xmlns:a16="http://schemas.microsoft.com/office/drawing/2014/main" id="{730FB604-08FB-5C9A-3617-B12A81F80794}"/>
                </a:ext>
              </a:extLst>
            </p:cNvPr>
            <p:cNvSpPr/>
            <p:nvPr/>
          </p:nvSpPr>
          <p:spPr>
            <a:xfrm>
              <a:off x="1532466" y="2238158"/>
              <a:ext cx="1874" cy="6381"/>
            </a:xfrm>
            <a:custGeom>
              <a:avLst/>
              <a:gdLst/>
              <a:ahLst/>
              <a:cxnLst/>
              <a:rect l="l" t="t" r="r" b="b"/>
              <a:pathLst>
                <a:path w="138" h="470" extrusionOk="0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6438;p77">
              <a:extLst>
                <a:ext uri="{FF2B5EF4-FFF2-40B4-BE49-F238E27FC236}">
                  <a16:creationId xmlns:a16="http://schemas.microsoft.com/office/drawing/2014/main" id="{F58D0E6D-611B-69C6-5855-41558DF70375}"/>
                </a:ext>
              </a:extLst>
            </p:cNvPr>
            <p:cNvSpPr/>
            <p:nvPr/>
          </p:nvSpPr>
          <p:spPr>
            <a:xfrm>
              <a:off x="1542161" y="222489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6439;p77">
              <a:extLst>
                <a:ext uri="{FF2B5EF4-FFF2-40B4-BE49-F238E27FC236}">
                  <a16:creationId xmlns:a16="http://schemas.microsoft.com/office/drawing/2014/main" id="{A2C23B85-8B1F-6E7E-2505-B674EC44E970}"/>
                </a:ext>
              </a:extLst>
            </p:cNvPr>
            <p:cNvSpPr/>
            <p:nvPr/>
          </p:nvSpPr>
          <p:spPr>
            <a:xfrm>
              <a:off x="1543016" y="2220141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6440;p77">
              <a:extLst>
                <a:ext uri="{FF2B5EF4-FFF2-40B4-BE49-F238E27FC236}">
                  <a16:creationId xmlns:a16="http://schemas.microsoft.com/office/drawing/2014/main" id="{5C573CDC-118E-9C2F-C2C8-EEFD021827F2}"/>
                </a:ext>
              </a:extLst>
            </p:cNvPr>
            <p:cNvSpPr/>
            <p:nvPr/>
          </p:nvSpPr>
          <p:spPr>
            <a:xfrm>
              <a:off x="1531611" y="2504576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6441;p77">
              <a:extLst>
                <a:ext uri="{FF2B5EF4-FFF2-40B4-BE49-F238E27FC236}">
                  <a16:creationId xmlns:a16="http://schemas.microsoft.com/office/drawing/2014/main" id="{4F2B2588-EF68-2E5D-B301-0466FB61591B}"/>
                </a:ext>
              </a:extLst>
            </p:cNvPr>
            <p:cNvSpPr/>
            <p:nvPr/>
          </p:nvSpPr>
          <p:spPr>
            <a:xfrm>
              <a:off x="1508556" y="2474447"/>
              <a:ext cx="1059" cy="149"/>
            </a:xfrm>
            <a:custGeom>
              <a:avLst/>
              <a:gdLst/>
              <a:ahLst/>
              <a:cxnLst/>
              <a:rect l="l" t="t" r="r" b="b"/>
              <a:pathLst>
                <a:path w="78" h="11" extrusionOk="0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6442;p77">
              <a:extLst>
                <a:ext uri="{FF2B5EF4-FFF2-40B4-BE49-F238E27FC236}">
                  <a16:creationId xmlns:a16="http://schemas.microsoft.com/office/drawing/2014/main" id="{CCF25289-6C23-1298-B7AE-8D53D3054DF9}"/>
                </a:ext>
              </a:extLst>
            </p:cNvPr>
            <p:cNvSpPr/>
            <p:nvPr/>
          </p:nvSpPr>
          <p:spPr>
            <a:xfrm>
              <a:off x="1542921" y="2220955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6443;p77">
              <a:extLst>
                <a:ext uri="{FF2B5EF4-FFF2-40B4-BE49-F238E27FC236}">
                  <a16:creationId xmlns:a16="http://schemas.microsoft.com/office/drawing/2014/main" id="{4D6975D6-F9F4-55AB-C8C9-F8CDF33D6127}"/>
                </a:ext>
              </a:extLst>
            </p:cNvPr>
            <p:cNvSpPr/>
            <p:nvPr/>
          </p:nvSpPr>
          <p:spPr>
            <a:xfrm>
              <a:off x="153299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6444;p77">
              <a:extLst>
                <a:ext uri="{FF2B5EF4-FFF2-40B4-BE49-F238E27FC236}">
                  <a16:creationId xmlns:a16="http://schemas.microsoft.com/office/drawing/2014/main" id="{0D62626A-DE4C-A416-5CA2-70B23EE8636D}"/>
                </a:ext>
              </a:extLst>
            </p:cNvPr>
            <p:cNvSpPr/>
            <p:nvPr/>
          </p:nvSpPr>
          <p:spPr>
            <a:xfrm>
              <a:off x="1542826" y="2221566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6445;p77">
              <a:extLst>
                <a:ext uri="{FF2B5EF4-FFF2-40B4-BE49-F238E27FC236}">
                  <a16:creationId xmlns:a16="http://schemas.microsoft.com/office/drawing/2014/main" id="{60FF8773-55CA-387D-F220-6625A7AAED75}"/>
                </a:ext>
              </a:extLst>
            </p:cNvPr>
            <p:cNvSpPr/>
            <p:nvPr/>
          </p:nvSpPr>
          <p:spPr>
            <a:xfrm>
              <a:off x="1540830" y="2504861"/>
              <a:ext cx="638" cy="68"/>
            </a:xfrm>
            <a:custGeom>
              <a:avLst/>
              <a:gdLst/>
              <a:ahLst/>
              <a:cxnLst/>
              <a:rect l="l" t="t" r="r" b="b"/>
              <a:pathLst>
                <a:path w="47" h="5" extrusionOk="0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6446;p77">
              <a:extLst>
                <a:ext uri="{FF2B5EF4-FFF2-40B4-BE49-F238E27FC236}">
                  <a16:creationId xmlns:a16="http://schemas.microsoft.com/office/drawing/2014/main" id="{39C58347-A096-781E-BC03-71B76601347F}"/>
                </a:ext>
              </a:extLst>
            </p:cNvPr>
            <p:cNvSpPr/>
            <p:nvPr/>
          </p:nvSpPr>
          <p:spPr>
            <a:xfrm>
              <a:off x="1543111" y="2219530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6447;p77">
              <a:extLst>
                <a:ext uri="{FF2B5EF4-FFF2-40B4-BE49-F238E27FC236}">
                  <a16:creationId xmlns:a16="http://schemas.microsoft.com/office/drawing/2014/main" id="{FFA30F82-A5EA-ABA9-6BB1-29FACCDC9F2C}"/>
                </a:ext>
              </a:extLst>
            </p:cNvPr>
            <p:cNvSpPr/>
            <p:nvPr/>
          </p:nvSpPr>
          <p:spPr>
            <a:xfrm>
              <a:off x="1508516" y="2416173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6448;p77">
              <a:extLst>
                <a:ext uri="{FF2B5EF4-FFF2-40B4-BE49-F238E27FC236}">
                  <a16:creationId xmlns:a16="http://schemas.microsoft.com/office/drawing/2014/main" id="{A15F69C1-3DA1-C9D2-5BDE-FF0F773B0C3F}"/>
                </a:ext>
              </a:extLst>
            </p:cNvPr>
            <p:cNvSpPr/>
            <p:nvPr/>
          </p:nvSpPr>
          <p:spPr>
            <a:xfrm>
              <a:off x="1512738" y="240286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6449;p77">
              <a:extLst>
                <a:ext uri="{FF2B5EF4-FFF2-40B4-BE49-F238E27FC236}">
                  <a16:creationId xmlns:a16="http://schemas.microsoft.com/office/drawing/2014/main" id="{37978CFF-66F0-016C-5BCB-24D6C537D2BE}"/>
                </a:ext>
              </a:extLst>
            </p:cNvPr>
            <p:cNvSpPr/>
            <p:nvPr/>
          </p:nvSpPr>
          <p:spPr>
            <a:xfrm>
              <a:off x="1507660" y="2400396"/>
              <a:ext cx="3910" cy="1724"/>
            </a:xfrm>
            <a:custGeom>
              <a:avLst/>
              <a:gdLst/>
              <a:ahLst/>
              <a:cxnLst/>
              <a:rect l="l" t="t" r="r" b="b"/>
              <a:pathLst>
                <a:path w="288" h="127" extrusionOk="0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6450;p77">
              <a:extLst>
                <a:ext uri="{FF2B5EF4-FFF2-40B4-BE49-F238E27FC236}">
                  <a16:creationId xmlns:a16="http://schemas.microsoft.com/office/drawing/2014/main" id="{A3D9EF52-F550-8836-EB95-1C58A340B286}"/>
                </a:ext>
              </a:extLst>
            </p:cNvPr>
            <p:cNvSpPr/>
            <p:nvPr/>
          </p:nvSpPr>
          <p:spPr>
            <a:xfrm>
              <a:off x="1542541" y="2223141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6451;p77">
              <a:extLst>
                <a:ext uri="{FF2B5EF4-FFF2-40B4-BE49-F238E27FC236}">
                  <a16:creationId xmlns:a16="http://schemas.microsoft.com/office/drawing/2014/main" id="{7EDB2723-8CCE-69AB-BEE5-B6C66B3ABC75}"/>
                </a:ext>
              </a:extLst>
            </p:cNvPr>
            <p:cNvSpPr/>
            <p:nvPr/>
          </p:nvSpPr>
          <p:spPr>
            <a:xfrm>
              <a:off x="1542785" y="222213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6452;p77">
              <a:extLst>
                <a:ext uri="{FF2B5EF4-FFF2-40B4-BE49-F238E27FC236}">
                  <a16:creationId xmlns:a16="http://schemas.microsoft.com/office/drawing/2014/main" id="{CAD3C50A-3D57-0AF4-B78F-93DB55A64465}"/>
                </a:ext>
              </a:extLst>
            </p:cNvPr>
            <p:cNvSpPr/>
            <p:nvPr/>
          </p:nvSpPr>
          <p:spPr>
            <a:xfrm>
              <a:off x="1541590" y="25049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6453;p77">
              <a:extLst>
                <a:ext uri="{FF2B5EF4-FFF2-40B4-BE49-F238E27FC236}">
                  <a16:creationId xmlns:a16="http://schemas.microsoft.com/office/drawing/2014/main" id="{69430582-1491-8C54-C56A-03017D08F2FF}"/>
                </a:ext>
              </a:extLst>
            </p:cNvPr>
            <p:cNvSpPr/>
            <p:nvPr/>
          </p:nvSpPr>
          <p:spPr>
            <a:xfrm>
              <a:off x="1542636" y="222266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6454;p77">
              <a:extLst>
                <a:ext uri="{FF2B5EF4-FFF2-40B4-BE49-F238E27FC236}">
                  <a16:creationId xmlns:a16="http://schemas.microsoft.com/office/drawing/2014/main" id="{90F26A41-EF4D-A53A-7D84-96B4DC65DE15}"/>
                </a:ext>
              </a:extLst>
            </p:cNvPr>
            <p:cNvSpPr/>
            <p:nvPr/>
          </p:nvSpPr>
          <p:spPr>
            <a:xfrm>
              <a:off x="1514978" y="2347728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6455;p77">
              <a:extLst>
                <a:ext uri="{FF2B5EF4-FFF2-40B4-BE49-F238E27FC236}">
                  <a16:creationId xmlns:a16="http://schemas.microsoft.com/office/drawing/2014/main" id="{21360513-3011-B82B-FA6E-41B5653AB0BA}"/>
                </a:ext>
              </a:extLst>
            </p:cNvPr>
            <p:cNvSpPr/>
            <p:nvPr/>
          </p:nvSpPr>
          <p:spPr>
            <a:xfrm>
              <a:off x="1530620" y="2480530"/>
              <a:ext cx="1005" cy="24059"/>
            </a:xfrm>
            <a:custGeom>
              <a:avLst/>
              <a:gdLst/>
              <a:ahLst/>
              <a:cxnLst/>
              <a:rect l="l" t="t" r="r" b="b"/>
              <a:pathLst>
                <a:path w="74" h="1772" extrusionOk="0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6456;p77">
              <a:extLst>
                <a:ext uri="{FF2B5EF4-FFF2-40B4-BE49-F238E27FC236}">
                  <a16:creationId xmlns:a16="http://schemas.microsoft.com/office/drawing/2014/main" id="{00B7C660-B543-4AAB-E756-AA078D46FD63}"/>
                </a:ext>
              </a:extLst>
            </p:cNvPr>
            <p:cNvSpPr/>
            <p:nvPr/>
          </p:nvSpPr>
          <p:spPr>
            <a:xfrm>
              <a:off x="1523858" y="247486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6457;p77">
              <a:extLst>
                <a:ext uri="{FF2B5EF4-FFF2-40B4-BE49-F238E27FC236}">
                  <a16:creationId xmlns:a16="http://schemas.microsoft.com/office/drawing/2014/main" id="{6C9951D2-35BB-2571-C85A-0CE95CC7C2FD}"/>
                </a:ext>
              </a:extLst>
            </p:cNvPr>
            <p:cNvSpPr/>
            <p:nvPr/>
          </p:nvSpPr>
          <p:spPr>
            <a:xfrm>
              <a:off x="1525243" y="2475724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6458;p77">
              <a:extLst>
                <a:ext uri="{FF2B5EF4-FFF2-40B4-BE49-F238E27FC236}">
                  <a16:creationId xmlns:a16="http://schemas.microsoft.com/office/drawing/2014/main" id="{B0BDBE74-9D2A-9191-504E-A423D0B4C82F}"/>
                </a:ext>
              </a:extLst>
            </p:cNvPr>
            <p:cNvSpPr/>
            <p:nvPr/>
          </p:nvSpPr>
          <p:spPr>
            <a:xfrm>
              <a:off x="1524483" y="24752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6459;p77">
              <a:extLst>
                <a:ext uri="{FF2B5EF4-FFF2-40B4-BE49-F238E27FC236}">
                  <a16:creationId xmlns:a16="http://schemas.microsoft.com/office/drawing/2014/main" id="{43392715-E452-B06B-C799-552D0CA7DA14}"/>
                </a:ext>
              </a:extLst>
            </p:cNvPr>
            <p:cNvSpPr/>
            <p:nvPr/>
          </p:nvSpPr>
          <p:spPr>
            <a:xfrm>
              <a:off x="1523057" y="247448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6460;p77">
              <a:extLst>
                <a:ext uri="{FF2B5EF4-FFF2-40B4-BE49-F238E27FC236}">
                  <a16:creationId xmlns:a16="http://schemas.microsoft.com/office/drawing/2014/main" id="{62E4CF04-9EBE-8020-33D2-14FB359194FC}"/>
                </a:ext>
              </a:extLst>
            </p:cNvPr>
            <p:cNvSpPr/>
            <p:nvPr/>
          </p:nvSpPr>
          <p:spPr>
            <a:xfrm>
              <a:off x="1495386" y="2453008"/>
              <a:ext cx="1208" cy="2539"/>
            </a:xfrm>
            <a:custGeom>
              <a:avLst/>
              <a:gdLst/>
              <a:ahLst/>
              <a:cxnLst/>
              <a:rect l="l" t="t" r="r" b="b"/>
              <a:pathLst>
                <a:path w="89" h="187" extrusionOk="0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6461;p77">
              <a:extLst>
                <a:ext uri="{FF2B5EF4-FFF2-40B4-BE49-F238E27FC236}">
                  <a16:creationId xmlns:a16="http://schemas.microsoft.com/office/drawing/2014/main" id="{67058DCB-70BF-E11C-3089-867038EAD616}"/>
                </a:ext>
              </a:extLst>
            </p:cNvPr>
            <p:cNvSpPr/>
            <p:nvPr/>
          </p:nvSpPr>
          <p:spPr>
            <a:xfrm>
              <a:off x="1542215" y="250495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6462;p77">
              <a:extLst>
                <a:ext uri="{FF2B5EF4-FFF2-40B4-BE49-F238E27FC236}">
                  <a16:creationId xmlns:a16="http://schemas.microsoft.com/office/drawing/2014/main" id="{37A4EEC0-F678-061C-C289-5F6D6D66E5AB}"/>
                </a:ext>
              </a:extLst>
            </p:cNvPr>
            <p:cNvSpPr/>
            <p:nvPr/>
          </p:nvSpPr>
          <p:spPr>
            <a:xfrm>
              <a:off x="1531801" y="2504861"/>
              <a:ext cx="543" cy="258"/>
            </a:xfrm>
            <a:custGeom>
              <a:avLst/>
              <a:gdLst/>
              <a:ahLst/>
              <a:cxnLst/>
              <a:rect l="l" t="t" r="r" b="b"/>
              <a:pathLst>
                <a:path w="40" h="19" extrusionOk="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6463;p77">
              <a:extLst>
                <a:ext uri="{FF2B5EF4-FFF2-40B4-BE49-F238E27FC236}">
                  <a16:creationId xmlns:a16="http://schemas.microsoft.com/office/drawing/2014/main" id="{22301B55-5712-E02E-F32C-C78438E8F020}"/>
                </a:ext>
              </a:extLst>
            </p:cNvPr>
            <p:cNvSpPr/>
            <p:nvPr/>
          </p:nvSpPr>
          <p:spPr>
            <a:xfrm>
              <a:off x="153246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6464;p77">
              <a:extLst>
                <a:ext uri="{FF2B5EF4-FFF2-40B4-BE49-F238E27FC236}">
                  <a16:creationId xmlns:a16="http://schemas.microsoft.com/office/drawing/2014/main" id="{7776515A-6417-37D4-66FB-E783FA34CBBE}"/>
                </a:ext>
              </a:extLst>
            </p:cNvPr>
            <p:cNvSpPr/>
            <p:nvPr/>
          </p:nvSpPr>
          <p:spPr>
            <a:xfrm>
              <a:off x="153265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6465;p77">
              <a:extLst>
                <a:ext uri="{FF2B5EF4-FFF2-40B4-BE49-F238E27FC236}">
                  <a16:creationId xmlns:a16="http://schemas.microsoft.com/office/drawing/2014/main" id="{E6C65153-E815-2C26-B66C-C28C9958E077}"/>
                </a:ext>
              </a:extLst>
            </p:cNvPr>
            <p:cNvSpPr/>
            <p:nvPr/>
          </p:nvSpPr>
          <p:spPr>
            <a:xfrm>
              <a:off x="1542785" y="25051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6466;p77">
              <a:extLst>
                <a:ext uri="{FF2B5EF4-FFF2-40B4-BE49-F238E27FC236}">
                  <a16:creationId xmlns:a16="http://schemas.microsoft.com/office/drawing/2014/main" id="{914C19BD-BA78-6643-1749-67FDC3100ED4}"/>
                </a:ext>
              </a:extLst>
            </p:cNvPr>
            <p:cNvSpPr/>
            <p:nvPr/>
          </p:nvSpPr>
          <p:spPr>
            <a:xfrm>
              <a:off x="1522297" y="2306412"/>
              <a:ext cx="625" cy="3014"/>
            </a:xfrm>
            <a:custGeom>
              <a:avLst/>
              <a:gdLst/>
              <a:ahLst/>
              <a:cxnLst/>
              <a:rect l="l" t="t" r="r" b="b"/>
              <a:pathLst>
                <a:path w="46" h="222" extrusionOk="0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6467;p77">
              <a:extLst>
                <a:ext uri="{FF2B5EF4-FFF2-40B4-BE49-F238E27FC236}">
                  <a16:creationId xmlns:a16="http://schemas.microsoft.com/office/drawing/2014/main" id="{812E9843-59D6-7C65-847F-F220D9EBF828}"/>
                </a:ext>
              </a:extLst>
            </p:cNvPr>
            <p:cNvSpPr/>
            <p:nvPr/>
          </p:nvSpPr>
          <p:spPr>
            <a:xfrm>
              <a:off x="1541930" y="22253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6468;p77">
              <a:extLst>
                <a:ext uri="{FF2B5EF4-FFF2-40B4-BE49-F238E27FC236}">
                  <a16:creationId xmlns:a16="http://schemas.microsoft.com/office/drawing/2014/main" id="{E8D183EF-42AB-8959-2347-A5C986CE2453}"/>
                </a:ext>
              </a:extLst>
            </p:cNvPr>
            <p:cNvSpPr/>
            <p:nvPr/>
          </p:nvSpPr>
          <p:spPr>
            <a:xfrm>
              <a:off x="1538223" y="2504834"/>
              <a:ext cx="2620" cy="41"/>
            </a:xfrm>
            <a:custGeom>
              <a:avLst/>
              <a:gdLst/>
              <a:ahLst/>
              <a:cxnLst/>
              <a:rect l="l" t="t" r="r" b="b"/>
              <a:pathLst>
                <a:path w="193" h="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6469;p77">
              <a:extLst>
                <a:ext uri="{FF2B5EF4-FFF2-40B4-BE49-F238E27FC236}">
                  <a16:creationId xmlns:a16="http://schemas.microsoft.com/office/drawing/2014/main" id="{678DEE3F-5E74-723B-2F1B-AFAD989612CA}"/>
                </a:ext>
              </a:extLst>
            </p:cNvPr>
            <p:cNvSpPr/>
            <p:nvPr/>
          </p:nvSpPr>
          <p:spPr>
            <a:xfrm>
              <a:off x="1518495" y="2283982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6470;p77">
              <a:extLst>
                <a:ext uri="{FF2B5EF4-FFF2-40B4-BE49-F238E27FC236}">
                  <a16:creationId xmlns:a16="http://schemas.microsoft.com/office/drawing/2014/main" id="{85700B4B-2468-AFF8-CCA0-2786D2508920}"/>
                </a:ext>
              </a:extLst>
            </p:cNvPr>
            <p:cNvSpPr/>
            <p:nvPr/>
          </p:nvSpPr>
          <p:spPr>
            <a:xfrm>
              <a:off x="1578290" y="2191723"/>
              <a:ext cx="61669" cy="63298"/>
            </a:xfrm>
            <a:custGeom>
              <a:avLst/>
              <a:gdLst/>
              <a:ahLst/>
              <a:cxnLst/>
              <a:rect l="l" t="t" r="r" b="b"/>
              <a:pathLst>
                <a:path w="4542" h="4662" extrusionOk="0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6471;p77">
              <a:extLst>
                <a:ext uri="{FF2B5EF4-FFF2-40B4-BE49-F238E27FC236}">
                  <a16:creationId xmlns:a16="http://schemas.microsoft.com/office/drawing/2014/main" id="{EA0587C1-DE8A-85FC-7643-5D379C350C46}"/>
                </a:ext>
              </a:extLst>
            </p:cNvPr>
            <p:cNvSpPr/>
            <p:nvPr/>
          </p:nvSpPr>
          <p:spPr>
            <a:xfrm>
              <a:off x="1613184" y="219562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6472;p77">
              <a:extLst>
                <a:ext uri="{FF2B5EF4-FFF2-40B4-BE49-F238E27FC236}">
                  <a16:creationId xmlns:a16="http://schemas.microsoft.com/office/drawing/2014/main" id="{09941EE4-CC80-0C7B-7F1B-2C83E74720BE}"/>
                </a:ext>
              </a:extLst>
            </p:cNvPr>
            <p:cNvSpPr/>
            <p:nvPr/>
          </p:nvSpPr>
          <p:spPr>
            <a:xfrm>
              <a:off x="1612804" y="2194954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6473;p77">
              <a:extLst>
                <a:ext uri="{FF2B5EF4-FFF2-40B4-BE49-F238E27FC236}">
                  <a16:creationId xmlns:a16="http://schemas.microsoft.com/office/drawing/2014/main" id="{81CF10F2-BE5C-4115-1E05-10CA844FEE2D}"/>
                </a:ext>
              </a:extLst>
            </p:cNvPr>
            <p:cNvSpPr/>
            <p:nvPr/>
          </p:nvSpPr>
          <p:spPr>
            <a:xfrm>
              <a:off x="1613035" y="2195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6474;p77">
              <a:extLst>
                <a:ext uri="{FF2B5EF4-FFF2-40B4-BE49-F238E27FC236}">
                  <a16:creationId xmlns:a16="http://schemas.microsoft.com/office/drawing/2014/main" id="{15FD8AD7-BEF2-170B-6643-F8B78E3F60BA}"/>
                </a:ext>
              </a:extLst>
            </p:cNvPr>
            <p:cNvSpPr/>
            <p:nvPr/>
          </p:nvSpPr>
          <p:spPr>
            <a:xfrm>
              <a:off x="1638086" y="2239733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6475;p77">
              <a:extLst>
                <a:ext uri="{FF2B5EF4-FFF2-40B4-BE49-F238E27FC236}">
                  <a16:creationId xmlns:a16="http://schemas.microsoft.com/office/drawing/2014/main" id="{4C1C81A6-2A67-05CF-87E3-A961D0E60C8E}"/>
                </a:ext>
              </a:extLst>
            </p:cNvPr>
            <p:cNvSpPr/>
            <p:nvPr/>
          </p:nvSpPr>
          <p:spPr>
            <a:xfrm>
              <a:off x="1612560" y="219461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6476;p77">
              <a:extLst>
                <a:ext uri="{FF2B5EF4-FFF2-40B4-BE49-F238E27FC236}">
                  <a16:creationId xmlns:a16="http://schemas.microsoft.com/office/drawing/2014/main" id="{FBB4C5A2-796F-4845-3312-A5347A7BD7D4}"/>
                </a:ext>
              </a:extLst>
            </p:cNvPr>
            <p:cNvSpPr/>
            <p:nvPr/>
          </p:nvSpPr>
          <p:spPr>
            <a:xfrm>
              <a:off x="1625201" y="2214031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6477;p77">
              <a:extLst>
                <a:ext uri="{FF2B5EF4-FFF2-40B4-BE49-F238E27FC236}">
                  <a16:creationId xmlns:a16="http://schemas.microsoft.com/office/drawing/2014/main" id="{5CDF1CE7-9875-8950-93DE-5D44716D72CB}"/>
                </a:ext>
              </a:extLst>
            </p:cNvPr>
            <p:cNvSpPr/>
            <p:nvPr/>
          </p:nvSpPr>
          <p:spPr>
            <a:xfrm>
              <a:off x="1613184" y="21960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6478;p77">
              <a:extLst>
                <a:ext uri="{FF2B5EF4-FFF2-40B4-BE49-F238E27FC236}">
                  <a16:creationId xmlns:a16="http://schemas.microsoft.com/office/drawing/2014/main" id="{25B23D1F-F818-6D33-EE89-A0A9B5538A08}"/>
                </a:ext>
              </a:extLst>
            </p:cNvPr>
            <p:cNvSpPr/>
            <p:nvPr/>
          </p:nvSpPr>
          <p:spPr>
            <a:xfrm>
              <a:off x="1639280" y="222722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6479;p77">
              <a:extLst>
                <a:ext uri="{FF2B5EF4-FFF2-40B4-BE49-F238E27FC236}">
                  <a16:creationId xmlns:a16="http://schemas.microsoft.com/office/drawing/2014/main" id="{CFF25953-3585-7D54-6B1F-D22BD841813A}"/>
                </a:ext>
              </a:extLst>
            </p:cNvPr>
            <p:cNvSpPr/>
            <p:nvPr/>
          </p:nvSpPr>
          <p:spPr>
            <a:xfrm>
              <a:off x="1613320" y="219600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6480;p77">
              <a:extLst>
                <a:ext uri="{FF2B5EF4-FFF2-40B4-BE49-F238E27FC236}">
                  <a16:creationId xmlns:a16="http://schemas.microsoft.com/office/drawing/2014/main" id="{C705220C-D7BD-A9AF-3A6D-AD08F3EE1877}"/>
                </a:ext>
              </a:extLst>
            </p:cNvPr>
            <p:cNvSpPr/>
            <p:nvPr/>
          </p:nvSpPr>
          <p:spPr>
            <a:xfrm>
              <a:off x="1613280" y="219581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6481;p77">
              <a:extLst>
                <a:ext uri="{FF2B5EF4-FFF2-40B4-BE49-F238E27FC236}">
                  <a16:creationId xmlns:a16="http://schemas.microsoft.com/office/drawing/2014/main" id="{108388F4-FB59-F837-5D8D-42D8DEB15A99}"/>
                </a:ext>
              </a:extLst>
            </p:cNvPr>
            <p:cNvSpPr/>
            <p:nvPr/>
          </p:nvSpPr>
          <p:spPr>
            <a:xfrm>
              <a:off x="1638181" y="2226943"/>
              <a:ext cx="1113" cy="299"/>
            </a:xfrm>
            <a:custGeom>
              <a:avLst/>
              <a:gdLst/>
              <a:ahLst/>
              <a:cxnLst/>
              <a:rect l="l" t="t" r="r" b="b"/>
              <a:pathLst>
                <a:path w="82" h="22" extrusionOk="0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6482;p77">
              <a:extLst>
                <a:ext uri="{FF2B5EF4-FFF2-40B4-BE49-F238E27FC236}">
                  <a16:creationId xmlns:a16="http://schemas.microsoft.com/office/drawing/2014/main" id="{2675C400-BE52-EDAC-584F-D8EA7522B8C4}"/>
                </a:ext>
              </a:extLst>
            </p:cNvPr>
            <p:cNvSpPr/>
            <p:nvPr/>
          </p:nvSpPr>
          <p:spPr>
            <a:xfrm>
              <a:off x="1634759" y="2250514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6483;p77">
              <a:extLst>
                <a:ext uri="{FF2B5EF4-FFF2-40B4-BE49-F238E27FC236}">
                  <a16:creationId xmlns:a16="http://schemas.microsoft.com/office/drawing/2014/main" id="{7DF88E20-2BA8-623D-32C2-7F8D52E3110C}"/>
                </a:ext>
              </a:extLst>
            </p:cNvPr>
            <p:cNvSpPr/>
            <p:nvPr/>
          </p:nvSpPr>
          <p:spPr>
            <a:xfrm>
              <a:off x="1581101" y="2216013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6484;p77">
              <a:extLst>
                <a:ext uri="{FF2B5EF4-FFF2-40B4-BE49-F238E27FC236}">
                  <a16:creationId xmlns:a16="http://schemas.microsoft.com/office/drawing/2014/main" id="{74148E3D-0EAC-6147-534E-7C0A77BE3CC7}"/>
                </a:ext>
              </a:extLst>
            </p:cNvPr>
            <p:cNvSpPr/>
            <p:nvPr/>
          </p:nvSpPr>
          <p:spPr>
            <a:xfrm>
              <a:off x="1580436" y="2215294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6485;p77">
              <a:extLst>
                <a:ext uri="{FF2B5EF4-FFF2-40B4-BE49-F238E27FC236}">
                  <a16:creationId xmlns:a16="http://schemas.microsoft.com/office/drawing/2014/main" id="{33559C60-2F33-4B53-9D8C-524B3B18E071}"/>
                </a:ext>
              </a:extLst>
            </p:cNvPr>
            <p:cNvSpPr/>
            <p:nvPr/>
          </p:nvSpPr>
          <p:spPr>
            <a:xfrm>
              <a:off x="1581807" y="2216719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6486;p77">
              <a:extLst>
                <a:ext uri="{FF2B5EF4-FFF2-40B4-BE49-F238E27FC236}">
                  <a16:creationId xmlns:a16="http://schemas.microsoft.com/office/drawing/2014/main" id="{1A410433-46D4-0DF9-4E1B-0EFA3AFCA942}"/>
                </a:ext>
              </a:extLst>
            </p:cNvPr>
            <p:cNvSpPr/>
            <p:nvPr/>
          </p:nvSpPr>
          <p:spPr>
            <a:xfrm>
              <a:off x="1582472" y="2217439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6487;p77">
              <a:extLst>
                <a:ext uri="{FF2B5EF4-FFF2-40B4-BE49-F238E27FC236}">
                  <a16:creationId xmlns:a16="http://schemas.microsoft.com/office/drawing/2014/main" id="{F8F1328C-F9C6-D8A6-2965-9D22FBD0ED31}"/>
                </a:ext>
              </a:extLst>
            </p:cNvPr>
            <p:cNvSpPr/>
            <p:nvPr/>
          </p:nvSpPr>
          <p:spPr>
            <a:xfrm>
              <a:off x="1638140" y="2238878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6488;p77">
              <a:extLst>
                <a:ext uri="{FF2B5EF4-FFF2-40B4-BE49-F238E27FC236}">
                  <a16:creationId xmlns:a16="http://schemas.microsoft.com/office/drawing/2014/main" id="{255F3454-733A-0876-C923-EF36A4E94C1C}"/>
                </a:ext>
              </a:extLst>
            </p:cNvPr>
            <p:cNvSpPr/>
            <p:nvPr/>
          </p:nvSpPr>
          <p:spPr>
            <a:xfrm>
              <a:off x="1579662" y="2214438"/>
              <a:ext cx="638" cy="679"/>
            </a:xfrm>
            <a:custGeom>
              <a:avLst/>
              <a:gdLst/>
              <a:ahLst/>
              <a:cxnLst/>
              <a:rect l="l" t="t" r="r" b="b"/>
              <a:pathLst>
                <a:path w="47" h="50" extrusionOk="0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6489;p77">
              <a:extLst>
                <a:ext uri="{FF2B5EF4-FFF2-40B4-BE49-F238E27FC236}">
                  <a16:creationId xmlns:a16="http://schemas.microsoft.com/office/drawing/2014/main" id="{293FE1D7-9B7A-B0AB-FC8C-28DFC6FFA034}"/>
                </a:ext>
              </a:extLst>
            </p:cNvPr>
            <p:cNvSpPr/>
            <p:nvPr/>
          </p:nvSpPr>
          <p:spPr>
            <a:xfrm>
              <a:off x="1579146" y="2213773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6490;p77">
              <a:extLst>
                <a:ext uri="{FF2B5EF4-FFF2-40B4-BE49-F238E27FC236}">
                  <a16:creationId xmlns:a16="http://schemas.microsoft.com/office/drawing/2014/main" id="{69A361C2-FF23-6E53-1D29-4564E3745EF5}"/>
                </a:ext>
              </a:extLst>
            </p:cNvPr>
            <p:cNvSpPr/>
            <p:nvPr/>
          </p:nvSpPr>
          <p:spPr>
            <a:xfrm>
              <a:off x="1578290" y="221268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6491;p77">
              <a:extLst>
                <a:ext uri="{FF2B5EF4-FFF2-40B4-BE49-F238E27FC236}">
                  <a16:creationId xmlns:a16="http://schemas.microsoft.com/office/drawing/2014/main" id="{9F6D30DE-6A55-2F15-B171-F88F9E0DEDFA}"/>
                </a:ext>
              </a:extLst>
            </p:cNvPr>
            <p:cNvSpPr/>
            <p:nvPr/>
          </p:nvSpPr>
          <p:spPr>
            <a:xfrm>
              <a:off x="1619932" y="2254220"/>
              <a:ext cx="774" cy="68"/>
            </a:xfrm>
            <a:custGeom>
              <a:avLst/>
              <a:gdLst/>
              <a:ahLst/>
              <a:cxnLst/>
              <a:rect l="l" t="t" r="r" b="b"/>
              <a:pathLst>
                <a:path w="57" h="5" extrusionOk="0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6492;p77">
              <a:extLst>
                <a:ext uri="{FF2B5EF4-FFF2-40B4-BE49-F238E27FC236}">
                  <a16:creationId xmlns:a16="http://schemas.microsoft.com/office/drawing/2014/main" id="{ADD98DF7-7FA3-8EF6-136B-6904C769BF5E}"/>
                </a:ext>
              </a:extLst>
            </p:cNvPr>
            <p:cNvSpPr/>
            <p:nvPr/>
          </p:nvSpPr>
          <p:spPr>
            <a:xfrm>
              <a:off x="1578616" y="2213108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6493;p77">
              <a:extLst>
                <a:ext uri="{FF2B5EF4-FFF2-40B4-BE49-F238E27FC236}">
                  <a16:creationId xmlns:a16="http://schemas.microsoft.com/office/drawing/2014/main" id="{6A159002-7F24-1C09-146F-BCCC75B9EAB4}"/>
                </a:ext>
              </a:extLst>
            </p:cNvPr>
            <p:cNvSpPr/>
            <p:nvPr/>
          </p:nvSpPr>
          <p:spPr>
            <a:xfrm>
              <a:off x="1622254" y="22544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6494;p77">
              <a:extLst>
                <a:ext uri="{FF2B5EF4-FFF2-40B4-BE49-F238E27FC236}">
                  <a16:creationId xmlns:a16="http://schemas.microsoft.com/office/drawing/2014/main" id="{15DF0C7E-1399-5D69-72E2-DA9E65CFF471}"/>
                </a:ext>
              </a:extLst>
            </p:cNvPr>
            <p:cNvSpPr/>
            <p:nvPr/>
          </p:nvSpPr>
          <p:spPr>
            <a:xfrm>
              <a:off x="1618982" y="2254275"/>
              <a:ext cx="774" cy="109"/>
            </a:xfrm>
            <a:custGeom>
              <a:avLst/>
              <a:gdLst/>
              <a:ahLst/>
              <a:cxnLst/>
              <a:rect l="l" t="t" r="r" b="b"/>
              <a:pathLst>
                <a:path w="57" h="8" extrusionOk="0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6495;p77">
              <a:extLst>
                <a:ext uri="{FF2B5EF4-FFF2-40B4-BE49-F238E27FC236}">
                  <a16:creationId xmlns:a16="http://schemas.microsoft.com/office/drawing/2014/main" id="{361C0C2E-9551-233A-2059-C82141FE94D8}"/>
                </a:ext>
              </a:extLst>
            </p:cNvPr>
            <p:cNvSpPr/>
            <p:nvPr/>
          </p:nvSpPr>
          <p:spPr>
            <a:xfrm>
              <a:off x="1621263" y="22542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6496;p77">
              <a:extLst>
                <a:ext uri="{FF2B5EF4-FFF2-40B4-BE49-F238E27FC236}">
                  <a16:creationId xmlns:a16="http://schemas.microsoft.com/office/drawing/2014/main" id="{2F6D6522-8B64-FE19-961E-C09FEFFF0913}"/>
                </a:ext>
              </a:extLst>
            </p:cNvPr>
            <p:cNvSpPr/>
            <p:nvPr/>
          </p:nvSpPr>
          <p:spPr>
            <a:xfrm>
              <a:off x="1617461" y="2254370"/>
              <a:ext cx="1534" cy="109"/>
            </a:xfrm>
            <a:custGeom>
              <a:avLst/>
              <a:gdLst/>
              <a:ahLst/>
              <a:cxnLst/>
              <a:rect l="l" t="t" r="r" b="b"/>
              <a:pathLst>
                <a:path w="113" h="8" extrusionOk="0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6497;p77">
              <a:extLst>
                <a:ext uri="{FF2B5EF4-FFF2-40B4-BE49-F238E27FC236}">
                  <a16:creationId xmlns:a16="http://schemas.microsoft.com/office/drawing/2014/main" id="{98E2C259-C102-396B-B856-BD1C52815B81}"/>
                </a:ext>
              </a:extLst>
            </p:cNvPr>
            <p:cNvSpPr/>
            <p:nvPr/>
          </p:nvSpPr>
          <p:spPr>
            <a:xfrm>
              <a:off x="1622824" y="22546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6498;p77">
              <a:extLst>
                <a:ext uri="{FF2B5EF4-FFF2-40B4-BE49-F238E27FC236}">
                  <a16:creationId xmlns:a16="http://schemas.microsoft.com/office/drawing/2014/main" id="{AB2E52CD-BB6C-D897-0285-C0811E6B0043}"/>
                </a:ext>
              </a:extLst>
            </p:cNvPr>
            <p:cNvSpPr/>
            <p:nvPr/>
          </p:nvSpPr>
          <p:spPr>
            <a:xfrm>
              <a:off x="1621779" y="22543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6499;p77">
              <a:extLst>
                <a:ext uri="{FF2B5EF4-FFF2-40B4-BE49-F238E27FC236}">
                  <a16:creationId xmlns:a16="http://schemas.microsoft.com/office/drawing/2014/main" id="{6F07AE21-B530-9FAC-D4DB-97233237F14B}"/>
                </a:ext>
              </a:extLst>
            </p:cNvPr>
            <p:cNvSpPr/>
            <p:nvPr/>
          </p:nvSpPr>
          <p:spPr>
            <a:xfrm>
              <a:off x="1584712" y="2219475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6500;p77">
              <a:extLst>
                <a:ext uri="{FF2B5EF4-FFF2-40B4-BE49-F238E27FC236}">
                  <a16:creationId xmlns:a16="http://schemas.microsoft.com/office/drawing/2014/main" id="{94AFE2A2-6487-FCBF-A1F8-86FB0DD375C2}"/>
                </a:ext>
              </a:extLst>
            </p:cNvPr>
            <p:cNvSpPr/>
            <p:nvPr/>
          </p:nvSpPr>
          <p:spPr>
            <a:xfrm>
              <a:off x="1583137" y="2218050"/>
              <a:ext cx="679" cy="679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6501;p77">
              <a:extLst>
                <a:ext uri="{FF2B5EF4-FFF2-40B4-BE49-F238E27FC236}">
                  <a16:creationId xmlns:a16="http://schemas.microsoft.com/office/drawing/2014/main" id="{4BC8FAE9-05B4-E604-145F-9698AE809917}"/>
                </a:ext>
              </a:extLst>
            </p:cNvPr>
            <p:cNvSpPr/>
            <p:nvPr/>
          </p:nvSpPr>
          <p:spPr>
            <a:xfrm>
              <a:off x="1586084" y="222061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6502;p77">
              <a:extLst>
                <a:ext uri="{FF2B5EF4-FFF2-40B4-BE49-F238E27FC236}">
                  <a16:creationId xmlns:a16="http://schemas.microsoft.com/office/drawing/2014/main" id="{0CE0ABD6-F64B-F013-1BA0-F5DE1CFDF922}"/>
                </a:ext>
              </a:extLst>
            </p:cNvPr>
            <p:cNvSpPr/>
            <p:nvPr/>
          </p:nvSpPr>
          <p:spPr>
            <a:xfrm>
              <a:off x="1583952" y="2218810"/>
              <a:ext cx="584" cy="543"/>
            </a:xfrm>
            <a:custGeom>
              <a:avLst/>
              <a:gdLst/>
              <a:ahLst/>
              <a:cxnLst/>
              <a:rect l="l" t="t" r="r" b="b"/>
              <a:pathLst>
                <a:path w="43" h="40" extrusionOk="0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6503;p77">
              <a:extLst>
                <a:ext uri="{FF2B5EF4-FFF2-40B4-BE49-F238E27FC236}">
                  <a16:creationId xmlns:a16="http://schemas.microsoft.com/office/drawing/2014/main" id="{9C5633DC-2F3B-B781-1F8E-F083F137EDF5}"/>
                </a:ext>
              </a:extLst>
            </p:cNvPr>
            <p:cNvSpPr/>
            <p:nvPr/>
          </p:nvSpPr>
          <p:spPr>
            <a:xfrm>
              <a:off x="1585418" y="2220100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6504;p77">
              <a:extLst>
                <a:ext uri="{FF2B5EF4-FFF2-40B4-BE49-F238E27FC236}">
                  <a16:creationId xmlns:a16="http://schemas.microsoft.com/office/drawing/2014/main" id="{C06E0C57-7779-BA34-2D59-1DB146199D5F}"/>
                </a:ext>
              </a:extLst>
            </p:cNvPr>
            <p:cNvSpPr/>
            <p:nvPr/>
          </p:nvSpPr>
          <p:spPr>
            <a:xfrm>
              <a:off x="1586749" y="2221050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6505;p77">
              <a:extLst>
                <a:ext uri="{FF2B5EF4-FFF2-40B4-BE49-F238E27FC236}">
                  <a16:creationId xmlns:a16="http://schemas.microsoft.com/office/drawing/2014/main" id="{3A0C3C3D-0C53-30FB-FD80-E0C820C7E449}"/>
                </a:ext>
              </a:extLst>
            </p:cNvPr>
            <p:cNvSpPr/>
            <p:nvPr/>
          </p:nvSpPr>
          <p:spPr>
            <a:xfrm>
              <a:off x="1638086" y="2239638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6506;p77">
              <a:extLst>
                <a:ext uri="{FF2B5EF4-FFF2-40B4-BE49-F238E27FC236}">
                  <a16:creationId xmlns:a16="http://schemas.microsoft.com/office/drawing/2014/main" id="{F4806BE5-D12E-FA6F-C2D2-A64ACBE8437C}"/>
                </a:ext>
              </a:extLst>
            </p:cNvPr>
            <p:cNvSpPr/>
            <p:nvPr/>
          </p:nvSpPr>
          <p:spPr>
            <a:xfrm>
              <a:off x="1638086" y="2240168"/>
              <a:ext cx="68" cy="475"/>
            </a:xfrm>
            <a:custGeom>
              <a:avLst/>
              <a:gdLst/>
              <a:ahLst/>
              <a:cxnLst/>
              <a:rect l="l" t="t" r="r" b="b"/>
              <a:pathLst>
                <a:path w="5" h="35" extrusionOk="0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6507;p77">
              <a:extLst>
                <a:ext uri="{FF2B5EF4-FFF2-40B4-BE49-F238E27FC236}">
                  <a16:creationId xmlns:a16="http://schemas.microsoft.com/office/drawing/2014/main" id="{37A44C5A-9E43-99EB-84C8-B25E40EB146A}"/>
                </a:ext>
              </a:extLst>
            </p:cNvPr>
            <p:cNvSpPr/>
            <p:nvPr/>
          </p:nvSpPr>
          <p:spPr>
            <a:xfrm>
              <a:off x="1638140" y="2239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6508;p77">
              <a:extLst>
                <a:ext uri="{FF2B5EF4-FFF2-40B4-BE49-F238E27FC236}">
                  <a16:creationId xmlns:a16="http://schemas.microsoft.com/office/drawing/2014/main" id="{1F8770A7-8238-7498-C807-EEAAB5BFDE33}"/>
                </a:ext>
              </a:extLst>
            </p:cNvPr>
            <p:cNvSpPr/>
            <p:nvPr/>
          </p:nvSpPr>
          <p:spPr>
            <a:xfrm>
              <a:off x="1405367" y="1962046"/>
              <a:ext cx="22118" cy="18031"/>
            </a:xfrm>
            <a:custGeom>
              <a:avLst/>
              <a:gdLst/>
              <a:ahLst/>
              <a:cxnLst/>
              <a:rect l="l" t="t" r="r" b="b"/>
              <a:pathLst>
                <a:path w="1629" h="1328" extrusionOk="0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6509;p77">
              <a:extLst>
                <a:ext uri="{FF2B5EF4-FFF2-40B4-BE49-F238E27FC236}">
                  <a16:creationId xmlns:a16="http://schemas.microsoft.com/office/drawing/2014/main" id="{3DFCF66B-247E-E387-E80F-D6606930EB8C}"/>
                </a:ext>
              </a:extLst>
            </p:cNvPr>
            <p:cNvSpPr/>
            <p:nvPr/>
          </p:nvSpPr>
          <p:spPr>
            <a:xfrm>
              <a:off x="1408599" y="1961951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6510;p77">
              <a:extLst>
                <a:ext uri="{FF2B5EF4-FFF2-40B4-BE49-F238E27FC236}">
                  <a16:creationId xmlns:a16="http://schemas.microsoft.com/office/drawing/2014/main" id="{F7A10CB1-6F41-434A-33D1-6453F1774117}"/>
                </a:ext>
              </a:extLst>
            </p:cNvPr>
            <p:cNvSpPr/>
            <p:nvPr/>
          </p:nvSpPr>
          <p:spPr>
            <a:xfrm>
              <a:off x="140755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6511;p77">
              <a:extLst>
                <a:ext uri="{FF2B5EF4-FFF2-40B4-BE49-F238E27FC236}">
                  <a16:creationId xmlns:a16="http://schemas.microsoft.com/office/drawing/2014/main" id="{33C44AC9-F574-40CD-B1F4-01DFD3279095}"/>
                </a:ext>
              </a:extLst>
            </p:cNvPr>
            <p:cNvSpPr/>
            <p:nvPr/>
          </p:nvSpPr>
          <p:spPr>
            <a:xfrm>
              <a:off x="1418918" y="1963988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6512;p77">
              <a:extLst>
                <a:ext uri="{FF2B5EF4-FFF2-40B4-BE49-F238E27FC236}">
                  <a16:creationId xmlns:a16="http://schemas.microsoft.com/office/drawing/2014/main" id="{5AEBA28A-9C21-9DD7-CD3D-4A9C84D4020E}"/>
                </a:ext>
              </a:extLst>
            </p:cNvPr>
            <p:cNvSpPr/>
            <p:nvPr/>
          </p:nvSpPr>
          <p:spPr>
            <a:xfrm>
              <a:off x="140812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6513;p77">
              <a:extLst>
                <a:ext uri="{FF2B5EF4-FFF2-40B4-BE49-F238E27FC236}">
                  <a16:creationId xmlns:a16="http://schemas.microsoft.com/office/drawing/2014/main" id="{B118918E-1E81-1F9E-417D-CA683DA40EDE}"/>
                </a:ext>
              </a:extLst>
            </p:cNvPr>
            <p:cNvSpPr/>
            <p:nvPr/>
          </p:nvSpPr>
          <p:spPr>
            <a:xfrm>
              <a:off x="1407214" y="19619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6514;p77">
              <a:extLst>
                <a:ext uri="{FF2B5EF4-FFF2-40B4-BE49-F238E27FC236}">
                  <a16:creationId xmlns:a16="http://schemas.microsoft.com/office/drawing/2014/main" id="{E46E2F05-5F6C-088E-8E84-03B992620207}"/>
                </a:ext>
              </a:extLst>
            </p:cNvPr>
            <p:cNvSpPr/>
            <p:nvPr/>
          </p:nvSpPr>
          <p:spPr>
            <a:xfrm>
              <a:off x="1419773" y="1964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6515;p77">
              <a:extLst>
                <a:ext uri="{FF2B5EF4-FFF2-40B4-BE49-F238E27FC236}">
                  <a16:creationId xmlns:a16="http://schemas.microsoft.com/office/drawing/2014/main" id="{1988A62F-0BFE-9C0F-E9AD-B49555154D76}"/>
                </a:ext>
              </a:extLst>
            </p:cNvPr>
            <p:cNvSpPr/>
            <p:nvPr/>
          </p:nvSpPr>
          <p:spPr>
            <a:xfrm>
              <a:off x="1420533" y="19639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6516;p77">
              <a:extLst>
                <a:ext uri="{FF2B5EF4-FFF2-40B4-BE49-F238E27FC236}">
                  <a16:creationId xmlns:a16="http://schemas.microsoft.com/office/drawing/2014/main" id="{E65DCF06-0EE9-D878-17B5-3F44394198CF}"/>
                </a:ext>
              </a:extLst>
            </p:cNvPr>
            <p:cNvSpPr/>
            <p:nvPr/>
          </p:nvSpPr>
          <p:spPr>
            <a:xfrm>
              <a:off x="1418442" y="1963893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6517;p77">
              <a:extLst>
                <a:ext uri="{FF2B5EF4-FFF2-40B4-BE49-F238E27FC236}">
                  <a16:creationId xmlns:a16="http://schemas.microsoft.com/office/drawing/2014/main" id="{87F28497-2E68-CD37-020A-AB4F9235857C}"/>
                </a:ext>
              </a:extLst>
            </p:cNvPr>
            <p:cNvSpPr/>
            <p:nvPr/>
          </p:nvSpPr>
          <p:spPr>
            <a:xfrm>
              <a:off x="1417057" y="1963322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6518;p77">
              <a:extLst>
                <a:ext uri="{FF2B5EF4-FFF2-40B4-BE49-F238E27FC236}">
                  <a16:creationId xmlns:a16="http://schemas.microsoft.com/office/drawing/2014/main" id="{20BAB4F5-CCDE-84DC-6195-F4EEFB6E79C0}"/>
                </a:ext>
              </a:extLst>
            </p:cNvPr>
            <p:cNvSpPr/>
            <p:nvPr/>
          </p:nvSpPr>
          <p:spPr>
            <a:xfrm>
              <a:off x="1417533" y="196360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6519;p77">
              <a:extLst>
                <a:ext uri="{FF2B5EF4-FFF2-40B4-BE49-F238E27FC236}">
                  <a16:creationId xmlns:a16="http://schemas.microsoft.com/office/drawing/2014/main" id="{306FBC77-8BA1-B395-D911-941A8143763F}"/>
                </a:ext>
              </a:extLst>
            </p:cNvPr>
            <p:cNvSpPr/>
            <p:nvPr/>
          </p:nvSpPr>
          <p:spPr>
            <a:xfrm>
              <a:off x="1409115" y="1961992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6520;p77">
              <a:extLst>
                <a:ext uri="{FF2B5EF4-FFF2-40B4-BE49-F238E27FC236}">
                  <a16:creationId xmlns:a16="http://schemas.microsoft.com/office/drawing/2014/main" id="{70AA85E9-AC49-376A-4409-E0969A37F5EA}"/>
                </a:ext>
              </a:extLst>
            </p:cNvPr>
            <p:cNvSpPr/>
            <p:nvPr/>
          </p:nvSpPr>
          <p:spPr>
            <a:xfrm>
              <a:off x="1409549" y="196208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6521;p77">
              <a:extLst>
                <a:ext uri="{FF2B5EF4-FFF2-40B4-BE49-F238E27FC236}">
                  <a16:creationId xmlns:a16="http://schemas.microsoft.com/office/drawing/2014/main" id="{3BA84CD2-BE5E-0CDD-8320-CB65708EDFAB}"/>
                </a:ext>
              </a:extLst>
            </p:cNvPr>
            <p:cNvSpPr/>
            <p:nvPr/>
          </p:nvSpPr>
          <p:spPr>
            <a:xfrm>
              <a:off x="1417913" y="1963757"/>
              <a:ext cx="448" cy="149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6522;p77">
              <a:extLst>
                <a:ext uri="{FF2B5EF4-FFF2-40B4-BE49-F238E27FC236}">
                  <a16:creationId xmlns:a16="http://schemas.microsoft.com/office/drawing/2014/main" id="{9E7C8825-3C90-B9C2-9A7E-F705D3419C15}"/>
                </a:ext>
              </a:extLst>
            </p:cNvPr>
            <p:cNvSpPr/>
            <p:nvPr/>
          </p:nvSpPr>
          <p:spPr>
            <a:xfrm>
              <a:off x="1427662" y="1972433"/>
              <a:ext cx="41031" cy="16768"/>
            </a:xfrm>
            <a:custGeom>
              <a:avLst/>
              <a:gdLst/>
              <a:ahLst/>
              <a:cxnLst/>
              <a:rect l="l" t="t" r="r" b="b"/>
              <a:pathLst>
                <a:path w="3022" h="1235" extrusionOk="0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6523;p77">
              <a:extLst>
                <a:ext uri="{FF2B5EF4-FFF2-40B4-BE49-F238E27FC236}">
                  <a16:creationId xmlns:a16="http://schemas.microsoft.com/office/drawing/2014/main" id="{53C5D3C8-EC78-8978-B4A5-88F380969EB0}"/>
                </a:ext>
              </a:extLst>
            </p:cNvPr>
            <p:cNvSpPr/>
            <p:nvPr/>
          </p:nvSpPr>
          <p:spPr>
            <a:xfrm>
              <a:off x="1428272" y="1975013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6524;p77">
              <a:extLst>
                <a:ext uri="{FF2B5EF4-FFF2-40B4-BE49-F238E27FC236}">
                  <a16:creationId xmlns:a16="http://schemas.microsoft.com/office/drawing/2014/main" id="{274FBBAE-0D28-6FB1-7E87-9625A063604B}"/>
                </a:ext>
              </a:extLst>
            </p:cNvPr>
            <p:cNvSpPr/>
            <p:nvPr/>
          </p:nvSpPr>
          <p:spPr>
            <a:xfrm>
              <a:off x="1428272" y="197563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6525;p77">
              <a:extLst>
                <a:ext uri="{FF2B5EF4-FFF2-40B4-BE49-F238E27FC236}">
                  <a16:creationId xmlns:a16="http://schemas.microsoft.com/office/drawing/2014/main" id="{46FB5697-4EDE-F93F-3FBD-4738AF8BCB69}"/>
                </a:ext>
              </a:extLst>
            </p:cNvPr>
            <p:cNvSpPr/>
            <p:nvPr/>
          </p:nvSpPr>
          <p:spPr>
            <a:xfrm>
              <a:off x="1428707" y="197364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6526;p77">
              <a:extLst>
                <a:ext uri="{FF2B5EF4-FFF2-40B4-BE49-F238E27FC236}">
                  <a16:creationId xmlns:a16="http://schemas.microsoft.com/office/drawing/2014/main" id="{3253EAAF-8C8D-3E6C-0E34-04F9B965FFFD}"/>
                </a:ext>
              </a:extLst>
            </p:cNvPr>
            <p:cNvSpPr/>
            <p:nvPr/>
          </p:nvSpPr>
          <p:spPr>
            <a:xfrm>
              <a:off x="1428272" y="197607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6527;p77">
              <a:extLst>
                <a:ext uri="{FF2B5EF4-FFF2-40B4-BE49-F238E27FC236}">
                  <a16:creationId xmlns:a16="http://schemas.microsoft.com/office/drawing/2014/main" id="{57098E5A-BF44-95D0-7A7B-345C3035F029}"/>
                </a:ext>
              </a:extLst>
            </p:cNvPr>
            <p:cNvSpPr/>
            <p:nvPr/>
          </p:nvSpPr>
          <p:spPr>
            <a:xfrm>
              <a:off x="1427797" y="1978923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6528;p77">
              <a:extLst>
                <a:ext uri="{FF2B5EF4-FFF2-40B4-BE49-F238E27FC236}">
                  <a16:creationId xmlns:a16="http://schemas.microsoft.com/office/drawing/2014/main" id="{15E8214B-4C75-8753-FD1C-4F30F5BB6149}"/>
                </a:ext>
              </a:extLst>
            </p:cNvPr>
            <p:cNvSpPr/>
            <p:nvPr/>
          </p:nvSpPr>
          <p:spPr>
            <a:xfrm>
              <a:off x="1428082" y="1976642"/>
              <a:ext cx="394" cy="2295"/>
            </a:xfrm>
            <a:custGeom>
              <a:avLst/>
              <a:gdLst/>
              <a:ahLst/>
              <a:cxnLst/>
              <a:rect l="l" t="t" r="r" b="b"/>
              <a:pathLst>
                <a:path w="29" h="169" extrusionOk="0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6529;p77">
              <a:extLst>
                <a:ext uri="{FF2B5EF4-FFF2-40B4-BE49-F238E27FC236}">
                  <a16:creationId xmlns:a16="http://schemas.microsoft.com/office/drawing/2014/main" id="{E803C2BC-BABE-4BC8-B680-81EA55BD7A94}"/>
                </a:ext>
              </a:extLst>
            </p:cNvPr>
            <p:cNvSpPr/>
            <p:nvPr/>
          </p:nvSpPr>
          <p:spPr>
            <a:xfrm>
              <a:off x="1428272" y="1976397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6530;p77">
              <a:extLst>
                <a:ext uri="{FF2B5EF4-FFF2-40B4-BE49-F238E27FC236}">
                  <a16:creationId xmlns:a16="http://schemas.microsoft.com/office/drawing/2014/main" id="{09541DD4-0DA1-6167-A131-4A5999ED30CD}"/>
                </a:ext>
              </a:extLst>
            </p:cNvPr>
            <p:cNvSpPr/>
            <p:nvPr/>
          </p:nvSpPr>
          <p:spPr>
            <a:xfrm>
              <a:off x="1428368" y="1974497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6531;p77">
              <a:extLst>
                <a:ext uri="{FF2B5EF4-FFF2-40B4-BE49-F238E27FC236}">
                  <a16:creationId xmlns:a16="http://schemas.microsoft.com/office/drawing/2014/main" id="{0545EAB0-A52A-A19B-4723-15C55A01E3AD}"/>
                </a:ext>
              </a:extLst>
            </p:cNvPr>
            <p:cNvSpPr/>
            <p:nvPr/>
          </p:nvSpPr>
          <p:spPr>
            <a:xfrm>
              <a:off x="1427662" y="1979778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6532;p77">
              <a:extLst>
                <a:ext uri="{FF2B5EF4-FFF2-40B4-BE49-F238E27FC236}">
                  <a16:creationId xmlns:a16="http://schemas.microsoft.com/office/drawing/2014/main" id="{38D77724-615B-CE3F-581D-CDD5FB836B4F}"/>
                </a:ext>
              </a:extLst>
            </p:cNvPr>
            <p:cNvSpPr/>
            <p:nvPr/>
          </p:nvSpPr>
          <p:spPr>
            <a:xfrm>
              <a:off x="1428558" y="197396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6533;p77">
              <a:extLst>
                <a:ext uri="{FF2B5EF4-FFF2-40B4-BE49-F238E27FC236}">
                  <a16:creationId xmlns:a16="http://schemas.microsoft.com/office/drawing/2014/main" id="{619C8F03-7D20-5875-3956-06FB028C7636}"/>
                </a:ext>
              </a:extLst>
            </p:cNvPr>
            <p:cNvSpPr/>
            <p:nvPr/>
          </p:nvSpPr>
          <p:spPr>
            <a:xfrm>
              <a:off x="1456704" y="1951401"/>
              <a:ext cx="86665" cy="123066"/>
            </a:xfrm>
            <a:custGeom>
              <a:avLst/>
              <a:gdLst/>
              <a:ahLst/>
              <a:cxnLst/>
              <a:rect l="l" t="t" r="r" b="b"/>
              <a:pathLst>
                <a:path w="6383" h="9064" extrusionOk="0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6534;p77">
              <a:extLst>
                <a:ext uri="{FF2B5EF4-FFF2-40B4-BE49-F238E27FC236}">
                  <a16:creationId xmlns:a16="http://schemas.microsoft.com/office/drawing/2014/main" id="{91AC7620-E04A-A41C-21C9-A7D4968A8581}"/>
                </a:ext>
              </a:extLst>
            </p:cNvPr>
            <p:cNvSpPr/>
            <p:nvPr/>
          </p:nvSpPr>
          <p:spPr>
            <a:xfrm>
              <a:off x="1525392" y="20670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6535;p77">
              <a:extLst>
                <a:ext uri="{FF2B5EF4-FFF2-40B4-BE49-F238E27FC236}">
                  <a16:creationId xmlns:a16="http://schemas.microsoft.com/office/drawing/2014/main" id="{2B9A17B5-6801-9A3F-0485-0C0CCFCCC464}"/>
                </a:ext>
              </a:extLst>
            </p:cNvPr>
            <p:cNvSpPr/>
            <p:nvPr/>
          </p:nvSpPr>
          <p:spPr>
            <a:xfrm>
              <a:off x="1536743" y="2029771"/>
              <a:ext cx="2675" cy="679"/>
            </a:xfrm>
            <a:custGeom>
              <a:avLst/>
              <a:gdLst/>
              <a:ahLst/>
              <a:cxnLst/>
              <a:rect l="l" t="t" r="r" b="b"/>
              <a:pathLst>
                <a:path w="197" h="50" extrusionOk="0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6536;p77">
              <a:extLst>
                <a:ext uri="{FF2B5EF4-FFF2-40B4-BE49-F238E27FC236}">
                  <a16:creationId xmlns:a16="http://schemas.microsoft.com/office/drawing/2014/main" id="{9BD172C8-4561-CE25-0D14-88550DCEF5CD}"/>
                </a:ext>
              </a:extLst>
            </p:cNvPr>
            <p:cNvSpPr/>
            <p:nvPr/>
          </p:nvSpPr>
          <p:spPr>
            <a:xfrm>
              <a:off x="1540124" y="202954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6537;p77">
              <a:extLst>
                <a:ext uri="{FF2B5EF4-FFF2-40B4-BE49-F238E27FC236}">
                  <a16:creationId xmlns:a16="http://schemas.microsoft.com/office/drawing/2014/main" id="{A1343930-5AA8-47EF-A31E-B4F5E061669D}"/>
                </a:ext>
              </a:extLst>
            </p:cNvPr>
            <p:cNvSpPr/>
            <p:nvPr/>
          </p:nvSpPr>
          <p:spPr>
            <a:xfrm>
              <a:off x="1536363" y="203043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6538;p77">
              <a:extLst>
                <a:ext uri="{FF2B5EF4-FFF2-40B4-BE49-F238E27FC236}">
                  <a16:creationId xmlns:a16="http://schemas.microsoft.com/office/drawing/2014/main" id="{0990FE79-F1D8-C30E-48EB-0553183E20F7}"/>
                </a:ext>
              </a:extLst>
            </p:cNvPr>
            <p:cNvSpPr/>
            <p:nvPr/>
          </p:nvSpPr>
          <p:spPr>
            <a:xfrm>
              <a:off x="1542215" y="2028440"/>
              <a:ext cx="720" cy="353"/>
            </a:xfrm>
            <a:custGeom>
              <a:avLst/>
              <a:gdLst/>
              <a:ahLst/>
              <a:cxnLst/>
              <a:rect l="l" t="t" r="r" b="b"/>
              <a:pathLst>
                <a:path w="53" h="26" extrusionOk="0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6539;p77">
              <a:extLst>
                <a:ext uri="{FF2B5EF4-FFF2-40B4-BE49-F238E27FC236}">
                  <a16:creationId xmlns:a16="http://schemas.microsoft.com/office/drawing/2014/main" id="{2CFEC676-AA50-7CB0-C114-2E9B22906D70}"/>
                </a:ext>
              </a:extLst>
            </p:cNvPr>
            <p:cNvSpPr/>
            <p:nvPr/>
          </p:nvSpPr>
          <p:spPr>
            <a:xfrm>
              <a:off x="1525433" y="2066335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6540;p77">
              <a:extLst>
                <a:ext uri="{FF2B5EF4-FFF2-40B4-BE49-F238E27FC236}">
                  <a16:creationId xmlns:a16="http://schemas.microsoft.com/office/drawing/2014/main" id="{0F4A9A4C-515F-9A28-CA06-68CC5BE86215}"/>
                </a:ext>
              </a:extLst>
            </p:cNvPr>
            <p:cNvSpPr/>
            <p:nvPr/>
          </p:nvSpPr>
          <p:spPr>
            <a:xfrm>
              <a:off x="1525487" y="206552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6541;p77">
              <a:extLst>
                <a:ext uri="{FF2B5EF4-FFF2-40B4-BE49-F238E27FC236}">
                  <a16:creationId xmlns:a16="http://schemas.microsoft.com/office/drawing/2014/main" id="{24D8C2D3-978D-C526-1A49-43394B5B0E2D}"/>
                </a:ext>
              </a:extLst>
            </p:cNvPr>
            <p:cNvSpPr/>
            <p:nvPr/>
          </p:nvSpPr>
          <p:spPr>
            <a:xfrm>
              <a:off x="1539459" y="2029676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6542;p77">
              <a:extLst>
                <a:ext uri="{FF2B5EF4-FFF2-40B4-BE49-F238E27FC236}">
                  <a16:creationId xmlns:a16="http://schemas.microsoft.com/office/drawing/2014/main" id="{9D4FEC3C-6673-424E-882A-D1E9BE22D3DC}"/>
                </a:ext>
              </a:extLst>
            </p:cNvPr>
            <p:cNvSpPr/>
            <p:nvPr/>
          </p:nvSpPr>
          <p:spPr>
            <a:xfrm>
              <a:off x="1525202" y="2068521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6543;p77">
              <a:extLst>
                <a:ext uri="{FF2B5EF4-FFF2-40B4-BE49-F238E27FC236}">
                  <a16:creationId xmlns:a16="http://schemas.microsoft.com/office/drawing/2014/main" id="{E7D2FD42-6ADF-D38E-120D-E3ECED090EA7}"/>
                </a:ext>
              </a:extLst>
            </p:cNvPr>
            <p:cNvSpPr/>
            <p:nvPr/>
          </p:nvSpPr>
          <p:spPr>
            <a:xfrm>
              <a:off x="1524157" y="2073178"/>
              <a:ext cx="95" cy="394"/>
            </a:xfrm>
            <a:custGeom>
              <a:avLst/>
              <a:gdLst/>
              <a:ahLst/>
              <a:cxnLst/>
              <a:rect l="l" t="t" r="r" b="b"/>
              <a:pathLst>
                <a:path w="7" h="29" extrusionOk="0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6544;p77">
              <a:extLst>
                <a:ext uri="{FF2B5EF4-FFF2-40B4-BE49-F238E27FC236}">
                  <a16:creationId xmlns:a16="http://schemas.microsoft.com/office/drawing/2014/main" id="{5B86456D-9A17-6325-1A18-1DEEB2B2219D}"/>
                </a:ext>
              </a:extLst>
            </p:cNvPr>
            <p:cNvSpPr/>
            <p:nvPr/>
          </p:nvSpPr>
          <p:spPr>
            <a:xfrm>
              <a:off x="1525338" y="206785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6545;p77">
              <a:extLst>
                <a:ext uri="{FF2B5EF4-FFF2-40B4-BE49-F238E27FC236}">
                  <a16:creationId xmlns:a16="http://schemas.microsoft.com/office/drawing/2014/main" id="{8EFD12FA-02BB-BD96-A767-A65819D470FB}"/>
                </a:ext>
              </a:extLst>
            </p:cNvPr>
            <p:cNvSpPr/>
            <p:nvPr/>
          </p:nvSpPr>
          <p:spPr>
            <a:xfrm>
              <a:off x="1524483" y="2071983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6546;p77">
              <a:extLst>
                <a:ext uri="{FF2B5EF4-FFF2-40B4-BE49-F238E27FC236}">
                  <a16:creationId xmlns:a16="http://schemas.microsoft.com/office/drawing/2014/main" id="{FE4830CE-E6B8-05B7-566D-8027B68B3A87}"/>
                </a:ext>
              </a:extLst>
            </p:cNvPr>
            <p:cNvSpPr/>
            <p:nvPr/>
          </p:nvSpPr>
          <p:spPr>
            <a:xfrm>
              <a:off x="1523953" y="2073653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6547;p77">
              <a:extLst>
                <a:ext uri="{FF2B5EF4-FFF2-40B4-BE49-F238E27FC236}">
                  <a16:creationId xmlns:a16="http://schemas.microsoft.com/office/drawing/2014/main" id="{BF8210E8-CCB7-335E-19B7-9325EBDD8BBD}"/>
                </a:ext>
              </a:extLst>
            </p:cNvPr>
            <p:cNvSpPr/>
            <p:nvPr/>
          </p:nvSpPr>
          <p:spPr>
            <a:xfrm>
              <a:off x="1523532" y="20746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6548;p77">
              <a:extLst>
                <a:ext uri="{FF2B5EF4-FFF2-40B4-BE49-F238E27FC236}">
                  <a16:creationId xmlns:a16="http://schemas.microsoft.com/office/drawing/2014/main" id="{F770B378-6352-E15A-567E-E17A764DA38D}"/>
                </a:ext>
              </a:extLst>
            </p:cNvPr>
            <p:cNvSpPr/>
            <p:nvPr/>
          </p:nvSpPr>
          <p:spPr>
            <a:xfrm>
              <a:off x="1523573" y="2074413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6549;p77">
              <a:extLst>
                <a:ext uri="{FF2B5EF4-FFF2-40B4-BE49-F238E27FC236}">
                  <a16:creationId xmlns:a16="http://schemas.microsoft.com/office/drawing/2014/main" id="{EC71FF5A-77C5-FA66-4D88-4DBD5CC46BCA}"/>
                </a:ext>
              </a:extLst>
            </p:cNvPr>
            <p:cNvSpPr/>
            <p:nvPr/>
          </p:nvSpPr>
          <p:spPr>
            <a:xfrm>
              <a:off x="1523763" y="2074074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6550;p77">
              <a:extLst>
                <a:ext uri="{FF2B5EF4-FFF2-40B4-BE49-F238E27FC236}">
                  <a16:creationId xmlns:a16="http://schemas.microsoft.com/office/drawing/2014/main" id="{5D531CAB-3263-1740-C1FF-B4C695E082B5}"/>
                </a:ext>
              </a:extLst>
            </p:cNvPr>
            <p:cNvSpPr/>
            <p:nvPr/>
          </p:nvSpPr>
          <p:spPr>
            <a:xfrm>
              <a:off x="1524347" y="2072608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6551;p77">
              <a:extLst>
                <a:ext uri="{FF2B5EF4-FFF2-40B4-BE49-F238E27FC236}">
                  <a16:creationId xmlns:a16="http://schemas.microsoft.com/office/drawing/2014/main" id="{4B05EC73-A208-2E05-6B70-11B0C77904BD}"/>
                </a:ext>
              </a:extLst>
            </p:cNvPr>
            <p:cNvSpPr/>
            <p:nvPr/>
          </p:nvSpPr>
          <p:spPr>
            <a:xfrm>
              <a:off x="1525107" y="2069281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6552;p77">
              <a:extLst>
                <a:ext uri="{FF2B5EF4-FFF2-40B4-BE49-F238E27FC236}">
                  <a16:creationId xmlns:a16="http://schemas.microsoft.com/office/drawing/2014/main" id="{8988EC57-1B54-E1F2-2C59-70D4A21D4135}"/>
                </a:ext>
              </a:extLst>
            </p:cNvPr>
            <p:cNvSpPr/>
            <p:nvPr/>
          </p:nvSpPr>
          <p:spPr>
            <a:xfrm>
              <a:off x="1524822" y="2070707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6553;p77">
              <a:extLst>
                <a:ext uri="{FF2B5EF4-FFF2-40B4-BE49-F238E27FC236}">
                  <a16:creationId xmlns:a16="http://schemas.microsoft.com/office/drawing/2014/main" id="{D23016FB-811B-2039-1976-CDC633730E0C}"/>
                </a:ext>
              </a:extLst>
            </p:cNvPr>
            <p:cNvSpPr/>
            <p:nvPr/>
          </p:nvSpPr>
          <p:spPr>
            <a:xfrm>
              <a:off x="1524958" y="206998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6554;p77">
              <a:extLst>
                <a:ext uri="{FF2B5EF4-FFF2-40B4-BE49-F238E27FC236}">
                  <a16:creationId xmlns:a16="http://schemas.microsoft.com/office/drawing/2014/main" id="{1BC6AD2F-F443-E1B1-E21C-BE998F66AE57}"/>
                </a:ext>
              </a:extLst>
            </p:cNvPr>
            <p:cNvSpPr/>
            <p:nvPr/>
          </p:nvSpPr>
          <p:spPr>
            <a:xfrm>
              <a:off x="1524673" y="207137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6555;p77">
              <a:extLst>
                <a:ext uri="{FF2B5EF4-FFF2-40B4-BE49-F238E27FC236}">
                  <a16:creationId xmlns:a16="http://schemas.microsoft.com/office/drawing/2014/main" id="{6A69A7BF-94E0-26C5-2F44-053037D10861}"/>
                </a:ext>
              </a:extLst>
            </p:cNvPr>
            <p:cNvSpPr/>
            <p:nvPr/>
          </p:nvSpPr>
          <p:spPr>
            <a:xfrm>
              <a:off x="1467063" y="19876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6556;p77">
              <a:extLst>
                <a:ext uri="{FF2B5EF4-FFF2-40B4-BE49-F238E27FC236}">
                  <a16:creationId xmlns:a16="http://schemas.microsoft.com/office/drawing/2014/main" id="{CDE22533-6728-6058-B3F2-35C10C8C79B0}"/>
                </a:ext>
              </a:extLst>
            </p:cNvPr>
            <p:cNvSpPr/>
            <p:nvPr/>
          </p:nvSpPr>
          <p:spPr>
            <a:xfrm>
              <a:off x="1467783" y="198690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6557;p77">
              <a:extLst>
                <a:ext uri="{FF2B5EF4-FFF2-40B4-BE49-F238E27FC236}">
                  <a16:creationId xmlns:a16="http://schemas.microsoft.com/office/drawing/2014/main" id="{9CFB5217-557E-5637-5AC8-CDA41C2BE37A}"/>
                </a:ext>
              </a:extLst>
            </p:cNvPr>
            <p:cNvSpPr/>
            <p:nvPr/>
          </p:nvSpPr>
          <p:spPr>
            <a:xfrm>
              <a:off x="1466724" y="198799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6558;p77">
              <a:extLst>
                <a:ext uri="{FF2B5EF4-FFF2-40B4-BE49-F238E27FC236}">
                  <a16:creationId xmlns:a16="http://schemas.microsoft.com/office/drawing/2014/main" id="{7E380538-11CC-7D97-890D-27102777A167}"/>
                </a:ext>
              </a:extLst>
            </p:cNvPr>
            <p:cNvSpPr/>
            <p:nvPr/>
          </p:nvSpPr>
          <p:spPr>
            <a:xfrm>
              <a:off x="1467389" y="1987287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6559;p77">
              <a:extLst>
                <a:ext uri="{FF2B5EF4-FFF2-40B4-BE49-F238E27FC236}">
                  <a16:creationId xmlns:a16="http://schemas.microsoft.com/office/drawing/2014/main" id="{79D98C83-7D3D-DBFF-6E28-5E64528F79B2}"/>
                </a:ext>
              </a:extLst>
            </p:cNvPr>
            <p:cNvSpPr/>
            <p:nvPr/>
          </p:nvSpPr>
          <p:spPr>
            <a:xfrm>
              <a:off x="1468163" y="19866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6560;p77">
              <a:extLst>
                <a:ext uri="{FF2B5EF4-FFF2-40B4-BE49-F238E27FC236}">
                  <a16:creationId xmlns:a16="http://schemas.microsoft.com/office/drawing/2014/main" id="{D6E999BC-B084-6A80-6385-7B3E5B4988DA}"/>
                </a:ext>
              </a:extLst>
            </p:cNvPr>
            <p:cNvSpPr/>
            <p:nvPr/>
          </p:nvSpPr>
          <p:spPr>
            <a:xfrm>
              <a:off x="1469344" y="1985481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6561;p77">
              <a:extLst>
                <a:ext uri="{FF2B5EF4-FFF2-40B4-BE49-F238E27FC236}">
                  <a16:creationId xmlns:a16="http://schemas.microsoft.com/office/drawing/2014/main" id="{DB5005F7-F415-9AEC-BB64-553CCFC19C16}"/>
                </a:ext>
              </a:extLst>
            </p:cNvPr>
            <p:cNvSpPr/>
            <p:nvPr/>
          </p:nvSpPr>
          <p:spPr>
            <a:xfrm>
              <a:off x="1465828" y="19889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6562;p77">
              <a:extLst>
                <a:ext uri="{FF2B5EF4-FFF2-40B4-BE49-F238E27FC236}">
                  <a16:creationId xmlns:a16="http://schemas.microsoft.com/office/drawing/2014/main" id="{7DF79AB2-B76D-E917-7383-FBDE94F3025F}"/>
                </a:ext>
              </a:extLst>
            </p:cNvPr>
            <p:cNvSpPr/>
            <p:nvPr/>
          </p:nvSpPr>
          <p:spPr>
            <a:xfrm>
              <a:off x="1466059" y="198865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6563;p77">
              <a:extLst>
                <a:ext uri="{FF2B5EF4-FFF2-40B4-BE49-F238E27FC236}">
                  <a16:creationId xmlns:a16="http://schemas.microsoft.com/office/drawing/2014/main" id="{329D1EDE-117D-A693-44EC-0C6F50F1CEE5}"/>
                </a:ext>
              </a:extLst>
            </p:cNvPr>
            <p:cNvSpPr/>
            <p:nvPr/>
          </p:nvSpPr>
          <p:spPr>
            <a:xfrm>
              <a:off x="1466398" y="19883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6564;p77">
              <a:extLst>
                <a:ext uri="{FF2B5EF4-FFF2-40B4-BE49-F238E27FC236}">
                  <a16:creationId xmlns:a16="http://schemas.microsoft.com/office/drawing/2014/main" id="{291F357B-BB39-3238-9EDF-79D94A139270}"/>
                </a:ext>
              </a:extLst>
            </p:cNvPr>
            <p:cNvSpPr/>
            <p:nvPr/>
          </p:nvSpPr>
          <p:spPr>
            <a:xfrm>
              <a:off x="1470010" y="1984476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6565;p77">
              <a:extLst>
                <a:ext uri="{FF2B5EF4-FFF2-40B4-BE49-F238E27FC236}">
                  <a16:creationId xmlns:a16="http://schemas.microsoft.com/office/drawing/2014/main" id="{BA9A5E97-F980-76F9-C34F-86E4EED43B70}"/>
                </a:ext>
              </a:extLst>
            </p:cNvPr>
            <p:cNvSpPr/>
            <p:nvPr/>
          </p:nvSpPr>
          <p:spPr>
            <a:xfrm>
              <a:off x="1468448" y="198637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6566;p77">
              <a:extLst>
                <a:ext uri="{FF2B5EF4-FFF2-40B4-BE49-F238E27FC236}">
                  <a16:creationId xmlns:a16="http://schemas.microsoft.com/office/drawing/2014/main" id="{7E3CC83E-0D99-5653-EA7C-CD3C1E424DBB}"/>
                </a:ext>
              </a:extLst>
            </p:cNvPr>
            <p:cNvSpPr/>
            <p:nvPr/>
          </p:nvSpPr>
          <p:spPr>
            <a:xfrm>
              <a:off x="1469154" y="198576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6567;p77">
              <a:extLst>
                <a:ext uri="{FF2B5EF4-FFF2-40B4-BE49-F238E27FC236}">
                  <a16:creationId xmlns:a16="http://schemas.microsoft.com/office/drawing/2014/main" id="{331550B1-5152-326D-A026-0F75B096BC13}"/>
                </a:ext>
              </a:extLst>
            </p:cNvPr>
            <p:cNvSpPr/>
            <p:nvPr/>
          </p:nvSpPr>
          <p:spPr>
            <a:xfrm>
              <a:off x="1470295" y="19838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6568;p77">
              <a:extLst>
                <a:ext uri="{FF2B5EF4-FFF2-40B4-BE49-F238E27FC236}">
                  <a16:creationId xmlns:a16="http://schemas.microsoft.com/office/drawing/2014/main" id="{100C4592-4C4D-FF7D-FC4D-81C6FE0C26E7}"/>
                </a:ext>
              </a:extLst>
            </p:cNvPr>
            <p:cNvSpPr/>
            <p:nvPr/>
          </p:nvSpPr>
          <p:spPr>
            <a:xfrm>
              <a:off x="1469725" y="198500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6569;p77">
              <a:extLst>
                <a:ext uri="{FF2B5EF4-FFF2-40B4-BE49-F238E27FC236}">
                  <a16:creationId xmlns:a16="http://schemas.microsoft.com/office/drawing/2014/main" id="{BFAD4E8E-3B7D-1EAE-B5FD-7C79EE2E6044}"/>
                </a:ext>
              </a:extLst>
            </p:cNvPr>
            <p:cNvSpPr/>
            <p:nvPr/>
          </p:nvSpPr>
          <p:spPr>
            <a:xfrm>
              <a:off x="1468679" y="198614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6570;p77">
              <a:extLst>
                <a:ext uri="{FF2B5EF4-FFF2-40B4-BE49-F238E27FC236}">
                  <a16:creationId xmlns:a16="http://schemas.microsoft.com/office/drawing/2014/main" id="{2741498D-F149-6CAD-4DEB-5878F3D9E137}"/>
                </a:ext>
              </a:extLst>
            </p:cNvPr>
            <p:cNvSpPr/>
            <p:nvPr/>
          </p:nvSpPr>
          <p:spPr>
            <a:xfrm>
              <a:off x="1468964" y="198595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6571;p77">
              <a:extLst>
                <a:ext uri="{FF2B5EF4-FFF2-40B4-BE49-F238E27FC236}">
                  <a16:creationId xmlns:a16="http://schemas.microsoft.com/office/drawing/2014/main" id="{6248A07D-0EB5-13F9-C05A-07BA136CF4AF}"/>
                </a:ext>
              </a:extLst>
            </p:cNvPr>
            <p:cNvSpPr/>
            <p:nvPr/>
          </p:nvSpPr>
          <p:spPr>
            <a:xfrm>
              <a:off x="1527008" y="2118853"/>
              <a:ext cx="88322" cy="99360"/>
            </a:xfrm>
            <a:custGeom>
              <a:avLst/>
              <a:gdLst/>
              <a:ahLst/>
              <a:cxnLst/>
              <a:rect l="l" t="t" r="r" b="b"/>
              <a:pathLst>
                <a:path w="6505" h="7318" extrusionOk="0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6572;p77">
              <a:extLst>
                <a:ext uri="{FF2B5EF4-FFF2-40B4-BE49-F238E27FC236}">
                  <a16:creationId xmlns:a16="http://schemas.microsoft.com/office/drawing/2014/main" id="{5AF9F141-C6E0-010A-5DC8-F74ABC36ABB6}"/>
                </a:ext>
              </a:extLst>
            </p:cNvPr>
            <p:cNvSpPr/>
            <p:nvPr/>
          </p:nvSpPr>
          <p:spPr>
            <a:xfrm>
              <a:off x="1596443" y="2164147"/>
              <a:ext cx="8812" cy="4820"/>
            </a:xfrm>
            <a:custGeom>
              <a:avLst/>
              <a:gdLst/>
              <a:ahLst/>
              <a:cxnLst/>
              <a:rect l="l" t="t" r="r" b="b"/>
              <a:pathLst>
                <a:path w="649" h="355" extrusionOk="0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6573;p77">
              <a:extLst>
                <a:ext uri="{FF2B5EF4-FFF2-40B4-BE49-F238E27FC236}">
                  <a16:creationId xmlns:a16="http://schemas.microsoft.com/office/drawing/2014/main" id="{ABA07541-8DEB-6859-5D15-552A90A3CB86}"/>
                </a:ext>
              </a:extLst>
            </p:cNvPr>
            <p:cNvSpPr/>
            <p:nvPr/>
          </p:nvSpPr>
          <p:spPr>
            <a:xfrm>
              <a:off x="1614230" y="2188587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6574;p77">
              <a:extLst>
                <a:ext uri="{FF2B5EF4-FFF2-40B4-BE49-F238E27FC236}">
                  <a16:creationId xmlns:a16="http://schemas.microsoft.com/office/drawing/2014/main" id="{200ED81A-880E-62A8-9066-5FD20655F28F}"/>
                </a:ext>
              </a:extLst>
            </p:cNvPr>
            <p:cNvSpPr/>
            <p:nvPr/>
          </p:nvSpPr>
          <p:spPr>
            <a:xfrm>
              <a:off x="1584047" y="2146754"/>
              <a:ext cx="4616" cy="923"/>
            </a:xfrm>
            <a:custGeom>
              <a:avLst/>
              <a:gdLst/>
              <a:ahLst/>
              <a:cxnLst/>
              <a:rect l="l" t="t" r="r" b="b"/>
              <a:pathLst>
                <a:path w="340" h="68" extrusionOk="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6575;p77">
              <a:extLst>
                <a:ext uri="{FF2B5EF4-FFF2-40B4-BE49-F238E27FC236}">
                  <a16:creationId xmlns:a16="http://schemas.microsoft.com/office/drawing/2014/main" id="{3A80BF6A-05E4-EB9E-2E85-3FDBAB984F36}"/>
                </a:ext>
              </a:extLst>
            </p:cNvPr>
            <p:cNvSpPr/>
            <p:nvPr/>
          </p:nvSpPr>
          <p:spPr>
            <a:xfrm>
              <a:off x="1612370" y="2190433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6576;p77">
              <a:extLst>
                <a:ext uri="{FF2B5EF4-FFF2-40B4-BE49-F238E27FC236}">
                  <a16:creationId xmlns:a16="http://schemas.microsoft.com/office/drawing/2014/main" id="{3F5070B6-C0EB-19B8-9FFC-A30EA4B5EE94}"/>
                </a:ext>
              </a:extLst>
            </p:cNvPr>
            <p:cNvSpPr/>
            <p:nvPr/>
          </p:nvSpPr>
          <p:spPr>
            <a:xfrm>
              <a:off x="1614040" y="218991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6577;p77">
              <a:extLst>
                <a:ext uri="{FF2B5EF4-FFF2-40B4-BE49-F238E27FC236}">
                  <a16:creationId xmlns:a16="http://schemas.microsoft.com/office/drawing/2014/main" id="{D882EA7E-6C9E-D900-7F53-0D36DA52FF49}"/>
                </a:ext>
              </a:extLst>
            </p:cNvPr>
            <p:cNvSpPr/>
            <p:nvPr/>
          </p:nvSpPr>
          <p:spPr>
            <a:xfrm>
              <a:off x="1529140" y="2128031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6578;p77">
              <a:extLst>
                <a:ext uri="{FF2B5EF4-FFF2-40B4-BE49-F238E27FC236}">
                  <a16:creationId xmlns:a16="http://schemas.microsoft.com/office/drawing/2014/main" id="{2D2D0A90-9F47-88E3-0B95-8590903A4015}"/>
                </a:ext>
              </a:extLst>
            </p:cNvPr>
            <p:cNvSpPr/>
            <p:nvPr/>
          </p:nvSpPr>
          <p:spPr>
            <a:xfrm>
              <a:off x="1614230" y="2189293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6579;p77">
              <a:extLst>
                <a:ext uri="{FF2B5EF4-FFF2-40B4-BE49-F238E27FC236}">
                  <a16:creationId xmlns:a16="http://schemas.microsoft.com/office/drawing/2014/main" id="{C9A33F1D-23A1-10F8-AD9D-EB8A1B7FF259}"/>
                </a:ext>
              </a:extLst>
            </p:cNvPr>
            <p:cNvSpPr/>
            <p:nvPr/>
          </p:nvSpPr>
          <p:spPr>
            <a:xfrm>
              <a:off x="1529425" y="212812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6580;p77">
              <a:extLst>
                <a:ext uri="{FF2B5EF4-FFF2-40B4-BE49-F238E27FC236}">
                  <a16:creationId xmlns:a16="http://schemas.microsoft.com/office/drawing/2014/main" id="{46E3F937-2CAA-47CD-D2E6-C3EC1307A00D}"/>
                </a:ext>
              </a:extLst>
            </p:cNvPr>
            <p:cNvSpPr/>
            <p:nvPr/>
          </p:nvSpPr>
          <p:spPr>
            <a:xfrm>
              <a:off x="1575290" y="21408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6581;p77">
              <a:extLst>
                <a:ext uri="{FF2B5EF4-FFF2-40B4-BE49-F238E27FC236}">
                  <a16:creationId xmlns:a16="http://schemas.microsoft.com/office/drawing/2014/main" id="{07053A13-AD89-CA54-20B1-6D2EAB1B133B}"/>
                </a:ext>
              </a:extLst>
            </p:cNvPr>
            <p:cNvSpPr/>
            <p:nvPr/>
          </p:nvSpPr>
          <p:spPr>
            <a:xfrm>
              <a:off x="1615085" y="2180983"/>
              <a:ext cx="299" cy="2009"/>
            </a:xfrm>
            <a:custGeom>
              <a:avLst/>
              <a:gdLst/>
              <a:ahLst/>
              <a:cxnLst/>
              <a:rect l="l" t="t" r="r" b="b"/>
              <a:pathLst>
                <a:path w="22" h="148" extrusionOk="0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6582;p77">
              <a:extLst>
                <a:ext uri="{FF2B5EF4-FFF2-40B4-BE49-F238E27FC236}">
                  <a16:creationId xmlns:a16="http://schemas.microsoft.com/office/drawing/2014/main" id="{ACB8604C-DE7C-EA8C-CEEE-704ED81CB5AD}"/>
                </a:ext>
              </a:extLst>
            </p:cNvPr>
            <p:cNvSpPr/>
            <p:nvPr/>
          </p:nvSpPr>
          <p:spPr>
            <a:xfrm>
              <a:off x="1595493" y="2161391"/>
              <a:ext cx="964" cy="2770"/>
            </a:xfrm>
            <a:custGeom>
              <a:avLst/>
              <a:gdLst/>
              <a:ahLst/>
              <a:cxnLst/>
              <a:rect l="l" t="t" r="r" b="b"/>
              <a:pathLst>
                <a:path w="71" h="204" extrusionOk="0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6583;p77">
              <a:extLst>
                <a:ext uri="{FF2B5EF4-FFF2-40B4-BE49-F238E27FC236}">
                  <a16:creationId xmlns:a16="http://schemas.microsoft.com/office/drawing/2014/main" id="{DE712649-AA76-EA4F-3113-C8507910CD3C}"/>
                </a:ext>
              </a:extLst>
            </p:cNvPr>
            <p:cNvSpPr/>
            <p:nvPr/>
          </p:nvSpPr>
          <p:spPr>
            <a:xfrm>
              <a:off x="1543736" y="2212822"/>
              <a:ext cx="4711" cy="3775"/>
            </a:xfrm>
            <a:custGeom>
              <a:avLst/>
              <a:gdLst/>
              <a:ahLst/>
              <a:cxnLst/>
              <a:rect l="l" t="t" r="r" b="b"/>
              <a:pathLst>
                <a:path w="347" h="278" extrusionOk="0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6584;p77">
              <a:extLst>
                <a:ext uri="{FF2B5EF4-FFF2-40B4-BE49-F238E27FC236}">
                  <a16:creationId xmlns:a16="http://schemas.microsoft.com/office/drawing/2014/main" id="{4127FE7C-E344-64E6-A560-F2BA4C9E4429}"/>
                </a:ext>
              </a:extLst>
            </p:cNvPr>
            <p:cNvSpPr/>
            <p:nvPr/>
          </p:nvSpPr>
          <p:spPr>
            <a:xfrm>
              <a:off x="1568542" y="2210324"/>
              <a:ext cx="8092" cy="855"/>
            </a:xfrm>
            <a:custGeom>
              <a:avLst/>
              <a:gdLst/>
              <a:ahLst/>
              <a:cxnLst/>
              <a:rect l="l" t="t" r="r" b="b"/>
              <a:pathLst>
                <a:path w="596" h="63" extrusionOk="0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6585;p77">
              <a:extLst>
                <a:ext uri="{FF2B5EF4-FFF2-40B4-BE49-F238E27FC236}">
                  <a16:creationId xmlns:a16="http://schemas.microsoft.com/office/drawing/2014/main" id="{B3E148ED-6FA6-E8CB-DAAD-D4E19EA4A210}"/>
                </a:ext>
              </a:extLst>
            </p:cNvPr>
            <p:cNvSpPr/>
            <p:nvPr/>
          </p:nvSpPr>
          <p:spPr>
            <a:xfrm>
              <a:off x="1530375" y="218012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6586;p77">
              <a:extLst>
                <a:ext uri="{FF2B5EF4-FFF2-40B4-BE49-F238E27FC236}">
                  <a16:creationId xmlns:a16="http://schemas.microsoft.com/office/drawing/2014/main" id="{291EAC48-49B2-7448-06C4-80042EC77162}"/>
                </a:ext>
              </a:extLst>
            </p:cNvPr>
            <p:cNvSpPr/>
            <p:nvPr/>
          </p:nvSpPr>
          <p:spPr>
            <a:xfrm>
              <a:off x="1527049" y="2176177"/>
              <a:ext cx="2675" cy="3340"/>
            </a:xfrm>
            <a:custGeom>
              <a:avLst/>
              <a:gdLst/>
              <a:ahLst/>
              <a:cxnLst/>
              <a:rect l="l" t="t" r="r" b="b"/>
              <a:pathLst>
                <a:path w="197" h="246" extrusionOk="0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6587;p77">
              <a:extLst>
                <a:ext uri="{FF2B5EF4-FFF2-40B4-BE49-F238E27FC236}">
                  <a16:creationId xmlns:a16="http://schemas.microsoft.com/office/drawing/2014/main" id="{779FCE2B-8610-4DD3-B3E7-ACDBA4FE37D8}"/>
                </a:ext>
              </a:extLst>
            </p:cNvPr>
            <p:cNvSpPr/>
            <p:nvPr/>
          </p:nvSpPr>
          <p:spPr>
            <a:xfrm>
              <a:off x="1540314" y="2216583"/>
              <a:ext cx="3435" cy="1629"/>
            </a:xfrm>
            <a:custGeom>
              <a:avLst/>
              <a:gdLst/>
              <a:ahLst/>
              <a:cxnLst/>
              <a:rect l="l" t="t" r="r" b="b"/>
              <a:pathLst>
                <a:path w="253" h="120" extrusionOk="0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6588;p77">
              <a:extLst>
                <a:ext uri="{FF2B5EF4-FFF2-40B4-BE49-F238E27FC236}">
                  <a16:creationId xmlns:a16="http://schemas.microsoft.com/office/drawing/2014/main" id="{D626E252-D85F-4969-A713-4C14348DE845}"/>
                </a:ext>
              </a:extLst>
            </p:cNvPr>
            <p:cNvSpPr/>
            <p:nvPr/>
          </p:nvSpPr>
          <p:spPr>
            <a:xfrm>
              <a:off x="1530565" y="2180413"/>
              <a:ext cx="353" cy="489"/>
            </a:xfrm>
            <a:custGeom>
              <a:avLst/>
              <a:gdLst/>
              <a:ahLst/>
              <a:cxnLst/>
              <a:rect l="l" t="t" r="r" b="b"/>
              <a:pathLst>
                <a:path w="26" h="36" extrusionOk="0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6589;p77">
              <a:extLst>
                <a:ext uri="{FF2B5EF4-FFF2-40B4-BE49-F238E27FC236}">
                  <a16:creationId xmlns:a16="http://schemas.microsoft.com/office/drawing/2014/main" id="{E6BBBB9C-9558-9E27-7414-17F440B30D56}"/>
                </a:ext>
              </a:extLst>
            </p:cNvPr>
            <p:cNvSpPr/>
            <p:nvPr/>
          </p:nvSpPr>
          <p:spPr>
            <a:xfrm>
              <a:off x="1540260" y="221781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6590;p77">
              <a:extLst>
                <a:ext uri="{FF2B5EF4-FFF2-40B4-BE49-F238E27FC236}">
                  <a16:creationId xmlns:a16="http://schemas.microsoft.com/office/drawing/2014/main" id="{BDDF2470-09E5-F1C7-D7B3-012781C507B4}"/>
                </a:ext>
              </a:extLst>
            </p:cNvPr>
            <p:cNvSpPr/>
            <p:nvPr/>
          </p:nvSpPr>
          <p:spPr>
            <a:xfrm>
              <a:off x="1540124" y="2216149"/>
              <a:ext cx="109" cy="1018"/>
            </a:xfrm>
            <a:custGeom>
              <a:avLst/>
              <a:gdLst/>
              <a:ahLst/>
              <a:cxnLst/>
              <a:rect l="l" t="t" r="r" b="b"/>
              <a:pathLst>
                <a:path w="8" h="75" extrusionOk="0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6591;p77">
              <a:extLst>
                <a:ext uri="{FF2B5EF4-FFF2-40B4-BE49-F238E27FC236}">
                  <a16:creationId xmlns:a16="http://schemas.microsoft.com/office/drawing/2014/main" id="{42A1C5EC-56B5-7852-AFBC-862F3487AB5B}"/>
                </a:ext>
              </a:extLst>
            </p:cNvPr>
            <p:cNvSpPr/>
            <p:nvPr/>
          </p:nvSpPr>
          <p:spPr>
            <a:xfrm>
              <a:off x="1540219" y="2217289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6592;p77">
              <a:extLst>
                <a:ext uri="{FF2B5EF4-FFF2-40B4-BE49-F238E27FC236}">
                  <a16:creationId xmlns:a16="http://schemas.microsoft.com/office/drawing/2014/main" id="{7440F40D-3993-64AC-A9E5-6FF4C0F5D70C}"/>
                </a:ext>
              </a:extLst>
            </p:cNvPr>
            <p:cNvSpPr/>
            <p:nvPr/>
          </p:nvSpPr>
          <p:spPr>
            <a:xfrm>
              <a:off x="1533512" y="2195335"/>
              <a:ext cx="869" cy="2675"/>
            </a:xfrm>
            <a:custGeom>
              <a:avLst/>
              <a:gdLst/>
              <a:ahLst/>
              <a:cxnLst/>
              <a:rect l="l" t="t" r="r" b="b"/>
              <a:pathLst>
                <a:path w="64" h="197" extrusionOk="0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6593;p77">
              <a:extLst>
                <a:ext uri="{FF2B5EF4-FFF2-40B4-BE49-F238E27FC236}">
                  <a16:creationId xmlns:a16="http://schemas.microsoft.com/office/drawing/2014/main" id="{8EF93C6F-E6EB-B5BC-287E-7508797C9C93}"/>
                </a:ext>
              </a:extLst>
            </p:cNvPr>
            <p:cNvSpPr/>
            <p:nvPr/>
          </p:nvSpPr>
          <p:spPr>
            <a:xfrm>
              <a:off x="1530090" y="2179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6594;p77">
              <a:extLst>
                <a:ext uri="{FF2B5EF4-FFF2-40B4-BE49-F238E27FC236}">
                  <a16:creationId xmlns:a16="http://schemas.microsoft.com/office/drawing/2014/main" id="{FAD3C84A-D060-A79E-AF69-2111B8FB93CC}"/>
                </a:ext>
              </a:extLst>
            </p:cNvPr>
            <p:cNvSpPr/>
            <p:nvPr/>
          </p:nvSpPr>
          <p:spPr>
            <a:xfrm>
              <a:off x="1543355" y="2216108"/>
              <a:ext cx="1100" cy="720"/>
            </a:xfrm>
            <a:custGeom>
              <a:avLst/>
              <a:gdLst/>
              <a:ahLst/>
              <a:cxnLst/>
              <a:rect l="l" t="t" r="r" b="b"/>
              <a:pathLst>
                <a:path w="81" h="53" extrusionOk="0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6595;p77">
              <a:extLst>
                <a:ext uri="{FF2B5EF4-FFF2-40B4-BE49-F238E27FC236}">
                  <a16:creationId xmlns:a16="http://schemas.microsoft.com/office/drawing/2014/main" id="{EA0652D6-415F-9C1B-079A-9809894044B4}"/>
                </a:ext>
              </a:extLst>
            </p:cNvPr>
            <p:cNvSpPr/>
            <p:nvPr/>
          </p:nvSpPr>
          <p:spPr>
            <a:xfrm>
              <a:off x="1579281" y="220898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6596;p77">
              <a:extLst>
                <a:ext uri="{FF2B5EF4-FFF2-40B4-BE49-F238E27FC236}">
                  <a16:creationId xmlns:a16="http://schemas.microsoft.com/office/drawing/2014/main" id="{D7351F2F-87E8-C6F1-5F75-C5D80D42AA60}"/>
                </a:ext>
              </a:extLst>
            </p:cNvPr>
            <p:cNvSpPr/>
            <p:nvPr/>
          </p:nvSpPr>
          <p:spPr>
            <a:xfrm>
              <a:off x="1579376" y="220864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6597;p77">
              <a:extLst>
                <a:ext uri="{FF2B5EF4-FFF2-40B4-BE49-F238E27FC236}">
                  <a16:creationId xmlns:a16="http://schemas.microsoft.com/office/drawing/2014/main" id="{E8448795-4162-6F00-0FD5-E06FBF4F56E0}"/>
                </a:ext>
              </a:extLst>
            </p:cNvPr>
            <p:cNvSpPr/>
            <p:nvPr/>
          </p:nvSpPr>
          <p:spPr>
            <a:xfrm>
              <a:off x="1576620" y="2210786"/>
              <a:ext cx="2105" cy="122"/>
            </a:xfrm>
            <a:custGeom>
              <a:avLst/>
              <a:gdLst/>
              <a:ahLst/>
              <a:cxnLst/>
              <a:rect l="l" t="t" r="r" b="b"/>
              <a:pathLst>
                <a:path w="155" h="9" extrusionOk="0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6598;p77">
              <a:extLst>
                <a:ext uri="{FF2B5EF4-FFF2-40B4-BE49-F238E27FC236}">
                  <a16:creationId xmlns:a16="http://schemas.microsoft.com/office/drawing/2014/main" id="{33E784A1-E847-25E9-60A6-855C0464FBFB}"/>
                </a:ext>
              </a:extLst>
            </p:cNvPr>
            <p:cNvSpPr/>
            <p:nvPr/>
          </p:nvSpPr>
          <p:spPr>
            <a:xfrm>
              <a:off x="1595588" y="2189958"/>
              <a:ext cx="5621" cy="1018"/>
            </a:xfrm>
            <a:custGeom>
              <a:avLst/>
              <a:gdLst/>
              <a:ahLst/>
              <a:cxnLst/>
              <a:rect l="l" t="t" r="r" b="b"/>
              <a:pathLst>
                <a:path w="414" h="75" extrusionOk="0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6599;p77">
              <a:extLst>
                <a:ext uri="{FF2B5EF4-FFF2-40B4-BE49-F238E27FC236}">
                  <a16:creationId xmlns:a16="http://schemas.microsoft.com/office/drawing/2014/main" id="{D1041EE0-9864-637D-0D08-19F1F2081198}"/>
                </a:ext>
              </a:extLst>
            </p:cNvPr>
            <p:cNvSpPr/>
            <p:nvPr/>
          </p:nvSpPr>
          <p:spPr>
            <a:xfrm>
              <a:off x="1611609" y="219276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6600;p77">
              <a:extLst>
                <a:ext uri="{FF2B5EF4-FFF2-40B4-BE49-F238E27FC236}">
                  <a16:creationId xmlns:a16="http://schemas.microsoft.com/office/drawing/2014/main" id="{D653DDAB-E8E3-E511-72ED-D3345BC2EFB4}"/>
                </a:ext>
              </a:extLst>
            </p:cNvPr>
            <p:cNvSpPr/>
            <p:nvPr/>
          </p:nvSpPr>
          <p:spPr>
            <a:xfrm>
              <a:off x="1579526" y="220826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6601;p77">
              <a:extLst>
                <a:ext uri="{FF2B5EF4-FFF2-40B4-BE49-F238E27FC236}">
                  <a16:creationId xmlns:a16="http://schemas.microsoft.com/office/drawing/2014/main" id="{DE9481D6-8AAA-C1B9-52EE-13E2A8A06DFD}"/>
                </a:ext>
              </a:extLst>
            </p:cNvPr>
            <p:cNvSpPr/>
            <p:nvPr/>
          </p:nvSpPr>
          <p:spPr>
            <a:xfrm>
              <a:off x="1612180" y="219261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6602;p77">
              <a:extLst>
                <a:ext uri="{FF2B5EF4-FFF2-40B4-BE49-F238E27FC236}">
                  <a16:creationId xmlns:a16="http://schemas.microsoft.com/office/drawing/2014/main" id="{544B5DBF-6FBA-C250-38A8-4F2FFD52827D}"/>
                </a:ext>
              </a:extLst>
            </p:cNvPr>
            <p:cNvSpPr/>
            <p:nvPr/>
          </p:nvSpPr>
          <p:spPr>
            <a:xfrm>
              <a:off x="1575385" y="2210636"/>
              <a:ext cx="1724" cy="204"/>
            </a:xfrm>
            <a:custGeom>
              <a:avLst/>
              <a:gdLst/>
              <a:ahLst/>
              <a:cxnLst/>
              <a:rect l="l" t="t" r="r" b="b"/>
              <a:pathLst>
                <a:path w="127" h="15" extrusionOk="0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6603;p77">
              <a:extLst>
                <a:ext uri="{FF2B5EF4-FFF2-40B4-BE49-F238E27FC236}">
                  <a16:creationId xmlns:a16="http://schemas.microsoft.com/office/drawing/2014/main" id="{DDCF2287-C4A0-B608-D575-524781AF5B3D}"/>
                </a:ext>
              </a:extLst>
            </p:cNvPr>
            <p:cNvSpPr/>
            <p:nvPr/>
          </p:nvSpPr>
          <p:spPr>
            <a:xfrm>
              <a:off x="1438877" y="2046607"/>
              <a:ext cx="93508" cy="136291"/>
            </a:xfrm>
            <a:custGeom>
              <a:avLst/>
              <a:gdLst/>
              <a:ahLst/>
              <a:cxnLst/>
              <a:rect l="l" t="t" r="r" b="b"/>
              <a:pathLst>
                <a:path w="6887" h="10038" extrusionOk="0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6604;p77">
              <a:extLst>
                <a:ext uri="{FF2B5EF4-FFF2-40B4-BE49-F238E27FC236}">
                  <a16:creationId xmlns:a16="http://schemas.microsoft.com/office/drawing/2014/main" id="{FF3C4BA1-59EC-B5D5-231B-1A040B92D540}"/>
                </a:ext>
              </a:extLst>
            </p:cNvPr>
            <p:cNvSpPr/>
            <p:nvPr/>
          </p:nvSpPr>
          <p:spPr>
            <a:xfrm>
              <a:off x="1518685" y="20742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6605;p77">
              <a:extLst>
                <a:ext uri="{FF2B5EF4-FFF2-40B4-BE49-F238E27FC236}">
                  <a16:creationId xmlns:a16="http://schemas.microsoft.com/office/drawing/2014/main" id="{7FF110AF-9641-338F-9CDB-9FAFE4A72BD1}"/>
                </a:ext>
              </a:extLst>
            </p:cNvPr>
            <p:cNvSpPr/>
            <p:nvPr/>
          </p:nvSpPr>
          <p:spPr>
            <a:xfrm>
              <a:off x="1517545" y="207454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6606;p77">
              <a:extLst>
                <a:ext uri="{FF2B5EF4-FFF2-40B4-BE49-F238E27FC236}">
                  <a16:creationId xmlns:a16="http://schemas.microsoft.com/office/drawing/2014/main" id="{03E28C9C-DCA7-E579-2F64-E281340FD34D}"/>
                </a:ext>
              </a:extLst>
            </p:cNvPr>
            <p:cNvSpPr/>
            <p:nvPr/>
          </p:nvSpPr>
          <p:spPr>
            <a:xfrm>
              <a:off x="1518305" y="207431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6607;p77">
              <a:extLst>
                <a:ext uri="{FF2B5EF4-FFF2-40B4-BE49-F238E27FC236}">
                  <a16:creationId xmlns:a16="http://schemas.microsoft.com/office/drawing/2014/main" id="{A6AB2E07-4D52-7DD5-4D44-CC3707C56D31}"/>
                </a:ext>
              </a:extLst>
            </p:cNvPr>
            <p:cNvSpPr/>
            <p:nvPr/>
          </p:nvSpPr>
          <p:spPr>
            <a:xfrm>
              <a:off x="1517110" y="207479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6608;p77">
              <a:extLst>
                <a:ext uri="{FF2B5EF4-FFF2-40B4-BE49-F238E27FC236}">
                  <a16:creationId xmlns:a16="http://schemas.microsoft.com/office/drawing/2014/main" id="{05F53524-1452-0C48-9429-10C3D392E99A}"/>
                </a:ext>
              </a:extLst>
            </p:cNvPr>
            <p:cNvSpPr/>
            <p:nvPr/>
          </p:nvSpPr>
          <p:spPr>
            <a:xfrm>
              <a:off x="1516594" y="2075024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6609;p77">
              <a:extLst>
                <a:ext uri="{FF2B5EF4-FFF2-40B4-BE49-F238E27FC236}">
                  <a16:creationId xmlns:a16="http://schemas.microsoft.com/office/drawing/2014/main" id="{B684AA70-E170-9445-D625-47C463D046FB}"/>
                </a:ext>
              </a:extLst>
            </p:cNvPr>
            <p:cNvSpPr/>
            <p:nvPr/>
          </p:nvSpPr>
          <p:spPr>
            <a:xfrm>
              <a:off x="1519065" y="207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6610;p77">
              <a:extLst>
                <a:ext uri="{FF2B5EF4-FFF2-40B4-BE49-F238E27FC236}">
                  <a16:creationId xmlns:a16="http://schemas.microsoft.com/office/drawing/2014/main" id="{110D227C-52F8-63A3-5DE9-FC95FE2A688F}"/>
                </a:ext>
              </a:extLst>
            </p:cNvPr>
            <p:cNvSpPr/>
            <p:nvPr/>
          </p:nvSpPr>
          <p:spPr>
            <a:xfrm>
              <a:off x="1504184" y="2079356"/>
              <a:ext cx="2349" cy="964"/>
            </a:xfrm>
            <a:custGeom>
              <a:avLst/>
              <a:gdLst/>
              <a:ahLst/>
              <a:cxnLst/>
              <a:rect l="l" t="t" r="r" b="b"/>
              <a:pathLst>
                <a:path w="173" h="71" extrusionOk="0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6611;p77">
              <a:extLst>
                <a:ext uri="{FF2B5EF4-FFF2-40B4-BE49-F238E27FC236}">
                  <a16:creationId xmlns:a16="http://schemas.microsoft.com/office/drawing/2014/main" id="{CDDB7DDC-6AC1-E213-15F1-ABDD65F9726D}"/>
                </a:ext>
              </a:extLst>
            </p:cNvPr>
            <p:cNvSpPr/>
            <p:nvPr/>
          </p:nvSpPr>
          <p:spPr>
            <a:xfrm>
              <a:off x="1517925" y="207441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6612;p77">
              <a:extLst>
                <a:ext uri="{FF2B5EF4-FFF2-40B4-BE49-F238E27FC236}">
                  <a16:creationId xmlns:a16="http://schemas.microsoft.com/office/drawing/2014/main" id="{F29B674A-B8E0-30CF-F145-988B9C2CA096}"/>
                </a:ext>
              </a:extLst>
            </p:cNvPr>
            <p:cNvSpPr/>
            <p:nvPr/>
          </p:nvSpPr>
          <p:spPr>
            <a:xfrm>
              <a:off x="1522052" y="218235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6613;p77">
              <a:extLst>
                <a:ext uri="{FF2B5EF4-FFF2-40B4-BE49-F238E27FC236}">
                  <a16:creationId xmlns:a16="http://schemas.microsoft.com/office/drawing/2014/main" id="{56C8EBDD-2555-1F23-CA39-76858CF410BF}"/>
                </a:ext>
              </a:extLst>
            </p:cNvPr>
            <p:cNvSpPr/>
            <p:nvPr/>
          </p:nvSpPr>
          <p:spPr>
            <a:xfrm>
              <a:off x="1518305" y="2072988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6614;p77">
              <a:extLst>
                <a:ext uri="{FF2B5EF4-FFF2-40B4-BE49-F238E27FC236}">
                  <a16:creationId xmlns:a16="http://schemas.microsoft.com/office/drawing/2014/main" id="{955296EB-F1D4-3ECD-C856-CBDB49225BCF}"/>
                </a:ext>
              </a:extLst>
            </p:cNvPr>
            <p:cNvSpPr/>
            <p:nvPr/>
          </p:nvSpPr>
          <p:spPr>
            <a:xfrm>
              <a:off x="1485176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6615;p77">
              <a:extLst>
                <a:ext uri="{FF2B5EF4-FFF2-40B4-BE49-F238E27FC236}">
                  <a16:creationId xmlns:a16="http://schemas.microsoft.com/office/drawing/2014/main" id="{8C360D3A-4BBB-4ED6-6C40-C87485DF7E76}"/>
                </a:ext>
              </a:extLst>
            </p:cNvPr>
            <p:cNvSpPr/>
            <p:nvPr/>
          </p:nvSpPr>
          <p:spPr>
            <a:xfrm>
              <a:off x="1485692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6616;p77">
              <a:extLst>
                <a:ext uri="{FF2B5EF4-FFF2-40B4-BE49-F238E27FC236}">
                  <a16:creationId xmlns:a16="http://schemas.microsoft.com/office/drawing/2014/main" id="{D8B90A08-302C-6A8B-F447-9A2E5025F75B}"/>
                </a:ext>
              </a:extLst>
            </p:cNvPr>
            <p:cNvSpPr/>
            <p:nvPr/>
          </p:nvSpPr>
          <p:spPr>
            <a:xfrm>
              <a:off x="1486411" y="20462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6617;p77">
              <a:extLst>
                <a:ext uri="{FF2B5EF4-FFF2-40B4-BE49-F238E27FC236}">
                  <a16:creationId xmlns:a16="http://schemas.microsoft.com/office/drawing/2014/main" id="{D24235FB-FAFB-32D8-4B7F-8C88D554A73F}"/>
                </a:ext>
              </a:extLst>
            </p:cNvPr>
            <p:cNvSpPr/>
            <p:nvPr/>
          </p:nvSpPr>
          <p:spPr>
            <a:xfrm>
              <a:off x="1486982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6618;p77">
              <a:extLst>
                <a:ext uri="{FF2B5EF4-FFF2-40B4-BE49-F238E27FC236}">
                  <a16:creationId xmlns:a16="http://schemas.microsoft.com/office/drawing/2014/main" id="{2CC59CFB-015B-1D23-5D0B-0609D5483C3D}"/>
                </a:ext>
              </a:extLst>
            </p:cNvPr>
            <p:cNvSpPr/>
            <p:nvPr/>
          </p:nvSpPr>
          <p:spPr>
            <a:xfrm>
              <a:off x="1486506" y="204632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6619;p77">
              <a:extLst>
                <a:ext uri="{FF2B5EF4-FFF2-40B4-BE49-F238E27FC236}">
                  <a16:creationId xmlns:a16="http://schemas.microsoft.com/office/drawing/2014/main" id="{D09941B5-6913-6276-E238-0E7D08C9EEF4}"/>
                </a:ext>
              </a:extLst>
            </p:cNvPr>
            <p:cNvSpPr/>
            <p:nvPr/>
          </p:nvSpPr>
          <p:spPr>
            <a:xfrm>
              <a:off x="1486792" y="204641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6620;p77">
              <a:extLst>
                <a:ext uri="{FF2B5EF4-FFF2-40B4-BE49-F238E27FC236}">
                  <a16:creationId xmlns:a16="http://schemas.microsoft.com/office/drawing/2014/main" id="{8684D395-2ED5-1429-F8E5-F12B21B2253B}"/>
                </a:ext>
              </a:extLst>
            </p:cNvPr>
            <p:cNvSpPr/>
            <p:nvPr/>
          </p:nvSpPr>
          <p:spPr>
            <a:xfrm>
              <a:off x="1486887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6621;p77">
              <a:extLst>
                <a:ext uri="{FF2B5EF4-FFF2-40B4-BE49-F238E27FC236}">
                  <a16:creationId xmlns:a16="http://schemas.microsoft.com/office/drawing/2014/main" id="{23F54812-A197-9390-8457-BA79B7D9B75A}"/>
                </a:ext>
              </a:extLst>
            </p:cNvPr>
            <p:cNvSpPr/>
            <p:nvPr/>
          </p:nvSpPr>
          <p:spPr>
            <a:xfrm>
              <a:off x="1517965" y="207251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6622;p77">
              <a:extLst>
                <a:ext uri="{FF2B5EF4-FFF2-40B4-BE49-F238E27FC236}">
                  <a16:creationId xmlns:a16="http://schemas.microsoft.com/office/drawing/2014/main" id="{986F57F4-EDF2-E7B7-0E9C-82FD090ADEE5}"/>
                </a:ext>
              </a:extLst>
            </p:cNvPr>
            <p:cNvSpPr/>
            <p:nvPr/>
          </p:nvSpPr>
          <p:spPr>
            <a:xfrm>
              <a:off x="1484171" y="20462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6623;p77">
              <a:extLst>
                <a:ext uri="{FF2B5EF4-FFF2-40B4-BE49-F238E27FC236}">
                  <a16:creationId xmlns:a16="http://schemas.microsoft.com/office/drawing/2014/main" id="{BAA3B38D-4842-17E5-6AF0-76E21934448D}"/>
                </a:ext>
              </a:extLst>
            </p:cNvPr>
            <p:cNvSpPr/>
            <p:nvPr/>
          </p:nvSpPr>
          <p:spPr>
            <a:xfrm>
              <a:off x="1485407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6624;p77">
              <a:extLst>
                <a:ext uri="{FF2B5EF4-FFF2-40B4-BE49-F238E27FC236}">
                  <a16:creationId xmlns:a16="http://schemas.microsoft.com/office/drawing/2014/main" id="{C8FD1DD8-87A3-19D4-BAD5-FB9C5309E447}"/>
                </a:ext>
              </a:extLst>
            </p:cNvPr>
            <p:cNvSpPr/>
            <p:nvPr/>
          </p:nvSpPr>
          <p:spPr>
            <a:xfrm>
              <a:off x="1483655" y="204636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6625;p77">
              <a:extLst>
                <a:ext uri="{FF2B5EF4-FFF2-40B4-BE49-F238E27FC236}">
                  <a16:creationId xmlns:a16="http://schemas.microsoft.com/office/drawing/2014/main" id="{C89A0E7A-BEF4-B99F-A9B2-21900B73D7E9}"/>
                </a:ext>
              </a:extLst>
            </p:cNvPr>
            <p:cNvSpPr/>
            <p:nvPr/>
          </p:nvSpPr>
          <p:spPr>
            <a:xfrm>
              <a:off x="1482800" y="204641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6626;p77">
              <a:extLst>
                <a:ext uri="{FF2B5EF4-FFF2-40B4-BE49-F238E27FC236}">
                  <a16:creationId xmlns:a16="http://schemas.microsoft.com/office/drawing/2014/main" id="{CF6ED83E-7623-B1D3-7293-1FF0E82AD82B}"/>
                </a:ext>
              </a:extLst>
            </p:cNvPr>
            <p:cNvSpPr/>
            <p:nvPr/>
          </p:nvSpPr>
          <p:spPr>
            <a:xfrm>
              <a:off x="1519201" y="2073789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6627;p77">
              <a:extLst>
                <a:ext uri="{FF2B5EF4-FFF2-40B4-BE49-F238E27FC236}">
                  <a16:creationId xmlns:a16="http://schemas.microsoft.com/office/drawing/2014/main" id="{A2765C6D-3BD1-0418-040F-D0F16FB1541E}"/>
                </a:ext>
              </a:extLst>
            </p:cNvPr>
            <p:cNvSpPr/>
            <p:nvPr/>
          </p:nvSpPr>
          <p:spPr>
            <a:xfrm>
              <a:off x="1510606" y="2062248"/>
              <a:ext cx="1249" cy="299"/>
            </a:xfrm>
            <a:custGeom>
              <a:avLst/>
              <a:gdLst/>
              <a:ahLst/>
              <a:cxnLst/>
              <a:rect l="l" t="t" r="r" b="b"/>
              <a:pathLst>
                <a:path w="92" h="22" extrusionOk="0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6628;p77">
              <a:extLst>
                <a:ext uri="{FF2B5EF4-FFF2-40B4-BE49-F238E27FC236}">
                  <a16:creationId xmlns:a16="http://schemas.microsoft.com/office/drawing/2014/main" id="{38314A1A-286D-036D-C7CC-7E9B61F6FF0F}"/>
                </a:ext>
              </a:extLst>
            </p:cNvPr>
            <p:cNvSpPr/>
            <p:nvPr/>
          </p:nvSpPr>
          <p:spPr>
            <a:xfrm>
              <a:off x="1518726" y="2073463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6629;p77">
              <a:extLst>
                <a:ext uri="{FF2B5EF4-FFF2-40B4-BE49-F238E27FC236}">
                  <a16:creationId xmlns:a16="http://schemas.microsoft.com/office/drawing/2014/main" id="{62F86D2F-7EE4-CA34-F44A-13ABB6A9BD30}"/>
                </a:ext>
              </a:extLst>
            </p:cNvPr>
            <p:cNvSpPr/>
            <p:nvPr/>
          </p:nvSpPr>
          <p:spPr>
            <a:xfrm>
              <a:off x="1484646" y="204626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6630;p77">
              <a:extLst>
                <a:ext uri="{FF2B5EF4-FFF2-40B4-BE49-F238E27FC236}">
                  <a16:creationId xmlns:a16="http://schemas.microsoft.com/office/drawing/2014/main" id="{39C0BAD7-2350-5B3C-641E-5EC7BF1E47F0}"/>
                </a:ext>
              </a:extLst>
            </p:cNvPr>
            <p:cNvSpPr/>
            <p:nvPr/>
          </p:nvSpPr>
          <p:spPr>
            <a:xfrm>
              <a:off x="1486642" y="204636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6631;p77">
              <a:extLst>
                <a:ext uri="{FF2B5EF4-FFF2-40B4-BE49-F238E27FC236}">
                  <a16:creationId xmlns:a16="http://schemas.microsoft.com/office/drawing/2014/main" id="{43B744AA-6435-AD3B-F918-AEAD70E88C0E}"/>
                </a:ext>
              </a:extLst>
            </p:cNvPr>
            <p:cNvSpPr/>
            <p:nvPr/>
          </p:nvSpPr>
          <p:spPr>
            <a:xfrm>
              <a:off x="1526003" y="2172945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6632;p77">
              <a:extLst>
                <a:ext uri="{FF2B5EF4-FFF2-40B4-BE49-F238E27FC236}">
                  <a16:creationId xmlns:a16="http://schemas.microsoft.com/office/drawing/2014/main" id="{95F17468-D68B-1C0F-B865-58B33562CC9B}"/>
                </a:ext>
              </a:extLst>
            </p:cNvPr>
            <p:cNvSpPr/>
            <p:nvPr/>
          </p:nvSpPr>
          <p:spPr>
            <a:xfrm>
              <a:off x="1525677" y="217332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6633;p77">
              <a:extLst>
                <a:ext uri="{FF2B5EF4-FFF2-40B4-BE49-F238E27FC236}">
                  <a16:creationId xmlns:a16="http://schemas.microsoft.com/office/drawing/2014/main" id="{FA0A4D69-2AE9-2F4D-3392-3985BC32CFE8}"/>
                </a:ext>
              </a:extLst>
            </p:cNvPr>
            <p:cNvSpPr/>
            <p:nvPr/>
          </p:nvSpPr>
          <p:spPr>
            <a:xfrm>
              <a:off x="1529425" y="21325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6634;p77">
              <a:extLst>
                <a:ext uri="{FF2B5EF4-FFF2-40B4-BE49-F238E27FC236}">
                  <a16:creationId xmlns:a16="http://schemas.microsoft.com/office/drawing/2014/main" id="{DA5B62AF-770C-A3EB-F32D-97906D2BB595}"/>
                </a:ext>
              </a:extLst>
            </p:cNvPr>
            <p:cNvSpPr/>
            <p:nvPr/>
          </p:nvSpPr>
          <p:spPr>
            <a:xfrm>
              <a:off x="1527714" y="2129212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6635;p77">
              <a:extLst>
                <a:ext uri="{FF2B5EF4-FFF2-40B4-BE49-F238E27FC236}">
                  <a16:creationId xmlns:a16="http://schemas.microsoft.com/office/drawing/2014/main" id="{A9776390-9956-F65D-040B-AAFBB4CFDAA0}"/>
                </a:ext>
              </a:extLst>
            </p:cNvPr>
            <p:cNvSpPr/>
            <p:nvPr/>
          </p:nvSpPr>
          <p:spPr>
            <a:xfrm>
              <a:off x="1527049" y="212778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6636;p77">
              <a:extLst>
                <a:ext uri="{FF2B5EF4-FFF2-40B4-BE49-F238E27FC236}">
                  <a16:creationId xmlns:a16="http://schemas.microsoft.com/office/drawing/2014/main" id="{5C2D3E28-D6FB-DEDB-44C3-DAA91724C54C}"/>
                </a:ext>
              </a:extLst>
            </p:cNvPr>
            <p:cNvSpPr/>
            <p:nvPr/>
          </p:nvSpPr>
          <p:spPr>
            <a:xfrm>
              <a:off x="1527388" y="2128452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6637;p77">
              <a:extLst>
                <a:ext uri="{FF2B5EF4-FFF2-40B4-BE49-F238E27FC236}">
                  <a16:creationId xmlns:a16="http://schemas.microsoft.com/office/drawing/2014/main" id="{21D120A0-DA09-0AC0-D118-83E975602D3E}"/>
                </a:ext>
              </a:extLst>
            </p:cNvPr>
            <p:cNvSpPr/>
            <p:nvPr/>
          </p:nvSpPr>
          <p:spPr>
            <a:xfrm>
              <a:off x="1525202" y="217566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6638;p77">
              <a:extLst>
                <a:ext uri="{FF2B5EF4-FFF2-40B4-BE49-F238E27FC236}">
                  <a16:creationId xmlns:a16="http://schemas.microsoft.com/office/drawing/2014/main" id="{83E2D2E6-E589-1754-3262-12043EAD0C3D}"/>
                </a:ext>
              </a:extLst>
            </p:cNvPr>
            <p:cNvSpPr/>
            <p:nvPr/>
          </p:nvSpPr>
          <p:spPr>
            <a:xfrm>
              <a:off x="1525243" y="2176041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6639;p77">
              <a:extLst>
                <a:ext uri="{FF2B5EF4-FFF2-40B4-BE49-F238E27FC236}">
                  <a16:creationId xmlns:a16="http://schemas.microsoft.com/office/drawing/2014/main" id="{18925A82-F1B0-390A-6DB9-6B1C0AAB1F30}"/>
                </a:ext>
              </a:extLst>
            </p:cNvPr>
            <p:cNvSpPr/>
            <p:nvPr/>
          </p:nvSpPr>
          <p:spPr>
            <a:xfrm>
              <a:off x="1528094" y="2129973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6640;p77">
              <a:extLst>
                <a:ext uri="{FF2B5EF4-FFF2-40B4-BE49-F238E27FC236}">
                  <a16:creationId xmlns:a16="http://schemas.microsoft.com/office/drawing/2014/main" id="{0D6C933D-9660-EEED-45AE-6EE9E3EF5916}"/>
                </a:ext>
              </a:extLst>
            </p:cNvPr>
            <p:cNvSpPr/>
            <p:nvPr/>
          </p:nvSpPr>
          <p:spPr>
            <a:xfrm>
              <a:off x="1525243" y="217461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6641;p77">
              <a:extLst>
                <a:ext uri="{FF2B5EF4-FFF2-40B4-BE49-F238E27FC236}">
                  <a16:creationId xmlns:a16="http://schemas.microsoft.com/office/drawing/2014/main" id="{C4563D65-A1C4-0946-6220-7656F68CEF10}"/>
                </a:ext>
              </a:extLst>
            </p:cNvPr>
            <p:cNvSpPr/>
            <p:nvPr/>
          </p:nvSpPr>
          <p:spPr>
            <a:xfrm>
              <a:off x="1525297" y="2174181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6642;p77">
              <a:extLst>
                <a:ext uri="{FF2B5EF4-FFF2-40B4-BE49-F238E27FC236}">
                  <a16:creationId xmlns:a16="http://schemas.microsoft.com/office/drawing/2014/main" id="{50AD5942-3EF0-D12C-9290-57DA296F0054}"/>
                </a:ext>
              </a:extLst>
            </p:cNvPr>
            <p:cNvSpPr/>
            <p:nvPr/>
          </p:nvSpPr>
          <p:spPr>
            <a:xfrm>
              <a:off x="1525433" y="2173706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6643;p77">
              <a:extLst>
                <a:ext uri="{FF2B5EF4-FFF2-40B4-BE49-F238E27FC236}">
                  <a16:creationId xmlns:a16="http://schemas.microsoft.com/office/drawing/2014/main" id="{B2F60B91-88E0-B218-72EB-F8AF26E52D40}"/>
                </a:ext>
              </a:extLst>
            </p:cNvPr>
            <p:cNvSpPr/>
            <p:nvPr/>
          </p:nvSpPr>
          <p:spPr>
            <a:xfrm>
              <a:off x="1528950" y="213168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6644;p77">
              <a:extLst>
                <a:ext uri="{FF2B5EF4-FFF2-40B4-BE49-F238E27FC236}">
                  <a16:creationId xmlns:a16="http://schemas.microsoft.com/office/drawing/2014/main" id="{071DE3C1-ACFC-9592-91E0-9E8A15B57B52}"/>
                </a:ext>
              </a:extLst>
            </p:cNvPr>
            <p:cNvSpPr/>
            <p:nvPr/>
          </p:nvSpPr>
          <p:spPr>
            <a:xfrm>
              <a:off x="1525202" y="2175131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6645;p77">
              <a:extLst>
                <a:ext uri="{FF2B5EF4-FFF2-40B4-BE49-F238E27FC236}">
                  <a16:creationId xmlns:a16="http://schemas.microsoft.com/office/drawing/2014/main" id="{77B7416E-2285-2B65-EC24-756886F8A07B}"/>
                </a:ext>
              </a:extLst>
            </p:cNvPr>
            <p:cNvSpPr/>
            <p:nvPr/>
          </p:nvSpPr>
          <p:spPr>
            <a:xfrm>
              <a:off x="1528529" y="21307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6646;p77">
              <a:extLst>
                <a:ext uri="{FF2B5EF4-FFF2-40B4-BE49-F238E27FC236}">
                  <a16:creationId xmlns:a16="http://schemas.microsoft.com/office/drawing/2014/main" id="{CADA1986-0DD7-CFFD-CB90-CE3DB90B5500}"/>
                </a:ext>
              </a:extLst>
            </p:cNvPr>
            <p:cNvSpPr/>
            <p:nvPr/>
          </p:nvSpPr>
          <p:spPr>
            <a:xfrm>
              <a:off x="1499201" y="1953967"/>
              <a:ext cx="99781" cy="84031"/>
            </a:xfrm>
            <a:custGeom>
              <a:avLst/>
              <a:gdLst/>
              <a:ahLst/>
              <a:cxnLst/>
              <a:rect l="l" t="t" r="r" b="b"/>
              <a:pathLst>
                <a:path w="7349" h="6189" extrusionOk="0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6647;p77">
              <a:extLst>
                <a:ext uri="{FF2B5EF4-FFF2-40B4-BE49-F238E27FC236}">
                  <a16:creationId xmlns:a16="http://schemas.microsoft.com/office/drawing/2014/main" id="{9F9FA9B1-DE77-DFDC-89EA-E98F1102E109}"/>
                </a:ext>
              </a:extLst>
            </p:cNvPr>
            <p:cNvSpPr/>
            <p:nvPr/>
          </p:nvSpPr>
          <p:spPr>
            <a:xfrm>
              <a:off x="1578575" y="2011862"/>
              <a:ext cx="4915" cy="1385"/>
            </a:xfrm>
            <a:custGeom>
              <a:avLst/>
              <a:gdLst/>
              <a:ahLst/>
              <a:cxnLst/>
              <a:rect l="l" t="t" r="r" b="b"/>
              <a:pathLst>
                <a:path w="362" h="102" extrusionOk="0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6648;p77">
              <a:extLst>
                <a:ext uri="{FF2B5EF4-FFF2-40B4-BE49-F238E27FC236}">
                  <a16:creationId xmlns:a16="http://schemas.microsoft.com/office/drawing/2014/main" id="{2E1349B7-7286-A6E4-067E-AB7AD1A8E0CE}"/>
                </a:ext>
              </a:extLst>
            </p:cNvPr>
            <p:cNvSpPr/>
            <p:nvPr/>
          </p:nvSpPr>
          <p:spPr>
            <a:xfrm>
              <a:off x="1547062" y="2032676"/>
              <a:ext cx="489" cy="774"/>
            </a:xfrm>
            <a:custGeom>
              <a:avLst/>
              <a:gdLst/>
              <a:ahLst/>
              <a:cxnLst/>
              <a:rect l="l" t="t" r="r" b="b"/>
              <a:pathLst>
                <a:path w="36" h="57" extrusionOk="0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6649;p77">
              <a:extLst>
                <a:ext uri="{FF2B5EF4-FFF2-40B4-BE49-F238E27FC236}">
                  <a16:creationId xmlns:a16="http://schemas.microsoft.com/office/drawing/2014/main" id="{825FA163-9B0A-0E7B-D557-B79914C38B44}"/>
                </a:ext>
              </a:extLst>
            </p:cNvPr>
            <p:cNvSpPr/>
            <p:nvPr/>
          </p:nvSpPr>
          <p:spPr>
            <a:xfrm>
              <a:off x="1557381" y="2036817"/>
              <a:ext cx="625" cy="339"/>
            </a:xfrm>
            <a:custGeom>
              <a:avLst/>
              <a:gdLst/>
              <a:ahLst/>
              <a:cxnLst/>
              <a:rect l="l" t="t" r="r" b="b"/>
              <a:pathLst>
                <a:path w="46" h="25" extrusionOk="0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6650;p77">
              <a:extLst>
                <a:ext uri="{FF2B5EF4-FFF2-40B4-BE49-F238E27FC236}">
                  <a16:creationId xmlns:a16="http://schemas.microsoft.com/office/drawing/2014/main" id="{841E92AD-521C-5BB6-62CB-2B185331DB3A}"/>
                </a:ext>
              </a:extLst>
            </p:cNvPr>
            <p:cNvSpPr/>
            <p:nvPr/>
          </p:nvSpPr>
          <p:spPr>
            <a:xfrm>
              <a:off x="1592316" y="2006960"/>
              <a:ext cx="1100" cy="1684"/>
            </a:xfrm>
            <a:custGeom>
              <a:avLst/>
              <a:gdLst/>
              <a:ahLst/>
              <a:cxnLst/>
              <a:rect l="l" t="t" r="r" b="b"/>
              <a:pathLst>
                <a:path w="81" h="124" extrusionOk="0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6651;p77">
              <a:extLst>
                <a:ext uri="{FF2B5EF4-FFF2-40B4-BE49-F238E27FC236}">
                  <a16:creationId xmlns:a16="http://schemas.microsoft.com/office/drawing/2014/main" id="{9469441C-85DF-B456-2317-B1BF6BAB26BA}"/>
                </a:ext>
              </a:extLst>
            </p:cNvPr>
            <p:cNvSpPr/>
            <p:nvPr/>
          </p:nvSpPr>
          <p:spPr>
            <a:xfrm>
              <a:off x="1547537" y="2033436"/>
              <a:ext cx="2009" cy="2634"/>
            </a:xfrm>
            <a:custGeom>
              <a:avLst/>
              <a:gdLst/>
              <a:ahLst/>
              <a:cxnLst/>
              <a:rect l="l" t="t" r="r" b="b"/>
              <a:pathLst>
                <a:path w="148" h="194" extrusionOk="0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6652;p77">
              <a:extLst>
                <a:ext uri="{FF2B5EF4-FFF2-40B4-BE49-F238E27FC236}">
                  <a16:creationId xmlns:a16="http://schemas.microsoft.com/office/drawing/2014/main" id="{A41B523C-0AF6-362E-08BD-9712B72F5071}"/>
                </a:ext>
              </a:extLst>
            </p:cNvPr>
            <p:cNvSpPr/>
            <p:nvPr/>
          </p:nvSpPr>
          <p:spPr>
            <a:xfrm>
              <a:off x="1546397" y="2031576"/>
              <a:ext cx="530" cy="869"/>
            </a:xfrm>
            <a:custGeom>
              <a:avLst/>
              <a:gdLst/>
              <a:ahLst/>
              <a:cxnLst/>
              <a:rect l="l" t="t" r="r" b="b"/>
              <a:pathLst>
                <a:path w="39" h="64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6653;p77">
              <a:extLst>
                <a:ext uri="{FF2B5EF4-FFF2-40B4-BE49-F238E27FC236}">
                  <a16:creationId xmlns:a16="http://schemas.microsoft.com/office/drawing/2014/main" id="{3E6A1FD0-83D4-65B2-C11B-2E095DA3BD5E}"/>
                </a:ext>
              </a:extLst>
            </p:cNvPr>
            <p:cNvSpPr/>
            <p:nvPr/>
          </p:nvSpPr>
          <p:spPr>
            <a:xfrm>
              <a:off x="1545582" y="2030544"/>
              <a:ext cx="679" cy="910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6654;p77">
              <a:extLst>
                <a:ext uri="{FF2B5EF4-FFF2-40B4-BE49-F238E27FC236}">
                  <a16:creationId xmlns:a16="http://schemas.microsoft.com/office/drawing/2014/main" id="{8F2C3BA1-9FC1-C96B-65A4-3D0AA39864D4}"/>
                </a:ext>
              </a:extLst>
            </p:cNvPr>
            <p:cNvSpPr/>
            <p:nvPr/>
          </p:nvSpPr>
          <p:spPr>
            <a:xfrm>
              <a:off x="1544822" y="2029580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6655;p77">
              <a:extLst>
                <a:ext uri="{FF2B5EF4-FFF2-40B4-BE49-F238E27FC236}">
                  <a16:creationId xmlns:a16="http://schemas.microsoft.com/office/drawing/2014/main" id="{CC6CBDB4-EBA8-D9B0-BF63-22F11F8D8E26}"/>
                </a:ext>
              </a:extLst>
            </p:cNvPr>
            <p:cNvSpPr/>
            <p:nvPr/>
          </p:nvSpPr>
          <p:spPr>
            <a:xfrm>
              <a:off x="1506941" y="19603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6656;p77">
              <a:extLst>
                <a:ext uri="{FF2B5EF4-FFF2-40B4-BE49-F238E27FC236}">
                  <a16:creationId xmlns:a16="http://schemas.microsoft.com/office/drawing/2014/main" id="{D981E44C-33FF-ACB9-8074-04D4155DF704}"/>
                </a:ext>
              </a:extLst>
            </p:cNvPr>
            <p:cNvSpPr/>
            <p:nvPr/>
          </p:nvSpPr>
          <p:spPr>
            <a:xfrm>
              <a:off x="1508651" y="195843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6657;p77">
              <a:extLst>
                <a:ext uri="{FF2B5EF4-FFF2-40B4-BE49-F238E27FC236}">
                  <a16:creationId xmlns:a16="http://schemas.microsoft.com/office/drawing/2014/main" id="{A9653CA9-BD4C-3F9D-9866-2A94249AE3EB}"/>
                </a:ext>
              </a:extLst>
            </p:cNvPr>
            <p:cNvSpPr/>
            <p:nvPr/>
          </p:nvSpPr>
          <p:spPr>
            <a:xfrm>
              <a:off x="1508271" y="1958624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6658;p77">
              <a:extLst>
                <a:ext uri="{FF2B5EF4-FFF2-40B4-BE49-F238E27FC236}">
                  <a16:creationId xmlns:a16="http://schemas.microsoft.com/office/drawing/2014/main" id="{244AE39C-39B8-EFF4-26A2-1E48F71A1FDD}"/>
                </a:ext>
              </a:extLst>
            </p:cNvPr>
            <p:cNvSpPr/>
            <p:nvPr/>
          </p:nvSpPr>
          <p:spPr>
            <a:xfrm>
              <a:off x="1507280" y="1990084"/>
              <a:ext cx="3096" cy="1086"/>
            </a:xfrm>
            <a:custGeom>
              <a:avLst/>
              <a:gdLst/>
              <a:ahLst/>
              <a:cxnLst/>
              <a:rect l="l" t="t" r="r" b="b"/>
              <a:pathLst>
                <a:path w="228" h="80" extrusionOk="0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6659;p77">
              <a:extLst>
                <a:ext uri="{FF2B5EF4-FFF2-40B4-BE49-F238E27FC236}">
                  <a16:creationId xmlns:a16="http://schemas.microsoft.com/office/drawing/2014/main" id="{1998EF86-144B-9083-148A-80B135F5D54F}"/>
                </a:ext>
              </a:extLst>
            </p:cNvPr>
            <p:cNvSpPr/>
            <p:nvPr/>
          </p:nvSpPr>
          <p:spPr>
            <a:xfrm>
              <a:off x="1614271" y="1998868"/>
              <a:ext cx="28730" cy="30970"/>
            </a:xfrm>
            <a:custGeom>
              <a:avLst/>
              <a:gdLst/>
              <a:ahLst/>
              <a:cxnLst/>
              <a:rect l="l" t="t" r="r" b="b"/>
              <a:pathLst>
                <a:path w="2116" h="2281" extrusionOk="0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6660;p77">
              <a:extLst>
                <a:ext uri="{FF2B5EF4-FFF2-40B4-BE49-F238E27FC236}">
                  <a16:creationId xmlns:a16="http://schemas.microsoft.com/office/drawing/2014/main" id="{C79167CD-BAD9-A67B-761D-48628D146ECA}"/>
                </a:ext>
              </a:extLst>
            </p:cNvPr>
            <p:cNvSpPr/>
            <p:nvPr/>
          </p:nvSpPr>
          <p:spPr>
            <a:xfrm>
              <a:off x="1636321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6661;p77">
              <a:extLst>
                <a:ext uri="{FF2B5EF4-FFF2-40B4-BE49-F238E27FC236}">
                  <a16:creationId xmlns:a16="http://schemas.microsoft.com/office/drawing/2014/main" id="{479FBB3B-6C85-705D-699E-5BC72D8288FD}"/>
                </a:ext>
              </a:extLst>
            </p:cNvPr>
            <p:cNvSpPr/>
            <p:nvPr/>
          </p:nvSpPr>
          <p:spPr>
            <a:xfrm>
              <a:off x="1639185" y="202444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6662;p77">
              <a:extLst>
                <a:ext uri="{FF2B5EF4-FFF2-40B4-BE49-F238E27FC236}">
                  <a16:creationId xmlns:a16="http://schemas.microsoft.com/office/drawing/2014/main" id="{085AD697-BD5A-69A1-8529-E87493C37B15}"/>
                </a:ext>
              </a:extLst>
            </p:cNvPr>
            <p:cNvSpPr/>
            <p:nvPr/>
          </p:nvSpPr>
          <p:spPr>
            <a:xfrm>
              <a:off x="1636796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6663;p77">
              <a:extLst>
                <a:ext uri="{FF2B5EF4-FFF2-40B4-BE49-F238E27FC236}">
                  <a16:creationId xmlns:a16="http://schemas.microsoft.com/office/drawing/2014/main" id="{C6915427-9915-4880-7329-24F44D2BFD54}"/>
                </a:ext>
              </a:extLst>
            </p:cNvPr>
            <p:cNvSpPr/>
            <p:nvPr/>
          </p:nvSpPr>
          <p:spPr>
            <a:xfrm>
              <a:off x="1638900" y="20243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6664;p77">
              <a:extLst>
                <a:ext uri="{FF2B5EF4-FFF2-40B4-BE49-F238E27FC236}">
                  <a16:creationId xmlns:a16="http://schemas.microsoft.com/office/drawing/2014/main" id="{6E7C5E53-78D4-48DF-7395-52B97265DC8B}"/>
                </a:ext>
              </a:extLst>
            </p:cNvPr>
            <p:cNvSpPr/>
            <p:nvPr/>
          </p:nvSpPr>
          <p:spPr>
            <a:xfrm>
              <a:off x="1626871" y="20296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6665;p77">
              <a:extLst>
                <a:ext uri="{FF2B5EF4-FFF2-40B4-BE49-F238E27FC236}">
                  <a16:creationId xmlns:a16="http://schemas.microsoft.com/office/drawing/2014/main" id="{FD59E256-669A-93A9-5640-9A29415DD0BB}"/>
                </a:ext>
              </a:extLst>
            </p:cNvPr>
            <p:cNvSpPr/>
            <p:nvPr/>
          </p:nvSpPr>
          <p:spPr>
            <a:xfrm>
              <a:off x="1639471" y="2024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6666;p77">
              <a:extLst>
                <a:ext uri="{FF2B5EF4-FFF2-40B4-BE49-F238E27FC236}">
                  <a16:creationId xmlns:a16="http://schemas.microsoft.com/office/drawing/2014/main" id="{7E9BC59A-5F80-13EB-4BF9-3BF21673E70A}"/>
                </a:ext>
              </a:extLst>
            </p:cNvPr>
            <p:cNvSpPr/>
            <p:nvPr/>
          </p:nvSpPr>
          <p:spPr>
            <a:xfrm>
              <a:off x="1627441" y="2029255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6667;p77">
              <a:extLst>
                <a:ext uri="{FF2B5EF4-FFF2-40B4-BE49-F238E27FC236}">
                  <a16:creationId xmlns:a16="http://schemas.microsoft.com/office/drawing/2014/main" id="{A956095C-E950-2FB0-2C78-FF8CA6E5C602}"/>
                </a:ext>
              </a:extLst>
            </p:cNvPr>
            <p:cNvSpPr/>
            <p:nvPr/>
          </p:nvSpPr>
          <p:spPr>
            <a:xfrm>
              <a:off x="1627156" y="20295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6668;p77">
              <a:extLst>
                <a:ext uri="{FF2B5EF4-FFF2-40B4-BE49-F238E27FC236}">
                  <a16:creationId xmlns:a16="http://schemas.microsoft.com/office/drawing/2014/main" id="{7FD5584F-7408-6F3C-54F9-8CCC9A09301E}"/>
                </a:ext>
              </a:extLst>
            </p:cNvPr>
            <p:cNvSpPr/>
            <p:nvPr/>
          </p:nvSpPr>
          <p:spPr>
            <a:xfrm>
              <a:off x="1638561" y="2024258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6669;p77">
              <a:extLst>
                <a:ext uri="{FF2B5EF4-FFF2-40B4-BE49-F238E27FC236}">
                  <a16:creationId xmlns:a16="http://schemas.microsoft.com/office/drawing/2014/main" id="{AAFFB9D7-E0BC-FBC8-1B80-6FD1B34CE44D}"/>
                </a:ext>
              </a:extLst>
            </p:cNvPr>
            <p:cNvSpPr/>
            <p:nvPr/>
          </p:nvSpPr>
          <p:spPr>
            <a:xfrm>
              <a:off x="1637475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6670;p77">
              <a:extLst>
                <a:ext uri="{FF2B5EF4-FFF2-40B4-BE49-F238E27FC236}">
                  <a16:creationId xmlns:a16="http://schemas.microsoft.com/office/drawing/2014/main" id="{72E6A9A1-3D29-2670-BDAB-2E73B4CA6E30}"/>
                </a:ext>
              </a:extLst>
            </p:cNvPr>
            <p:cNvSpPr/>
            <p:nvPr/>
          </p:nvSpPr>
          <p:spPr>
            <a:xfrm>
              <a:off x="1637230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6671;p77">
              <a:extLst>
                <a:ext uri="{FF2B5EF4-FFF2-40B4-BE49-F238E27FC236}">
                  <a16:creationId xmlns:a16="http://schemas.microsoft.com/office/drawing/2014/main" id="{47BA0DA6-231F-F26F-C4F1-583974147085}"/>
                </a:ext>
              </a:extLst>
            </p:cNvPr>
            <p:cNvSpPr/>
            <p:nvPr/>
          </p:nvSpPr>
          <p:spPr>
            <a:xfrm>
              <a:off x="1638235" y="20242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6672;p77">
              <a:extLst>
                <a:ext uri="{FF2B5EF4-FFF2-40B4-BE49-F238E27FC236}">
                  <a16:creationId xmlns:a16="http://schemas.microsoft.com/office/drawing/2014/main" id="{EF858DF6-2A66-3CFA-986B-BB41080F6038}"/>
                </a:ext>
              </a:extLst>
            </p:cNvPr>
            <p:cNvSpPr/>
            <p:nvPr/>
          </p:nvSpPr>
          <p:spPr>
            <a:xfrm>
              <a:off x="1639756" y="202478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6673;p77">
              <a:extLst>
                <a:ext uri="{FF2B5EF4-FFF2-40B4-BE49-F238E27FC236}">
                  <a16:creationId xmlns:a16="http://schemas.microsoft.com/office/drawing/2014/main" id="{49C8368C-F667-89D7-8D8D-437823E47232}"/>
                </a:ext>
              </a:extLst>
            </p:cNvPr>
            <p:cNvSpPr/>
            <p:nvPr/>
          </p:nvSpPr>
          <p:spPr>
            <a:xfrm>
              <a:off x="1637855" y="202416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6674;p77">
              <a:extLst>
                <a:ext uri="{FF2B5EF4-FFF2-40B4-BE49-F238E27FC236}">
                  <a16:creationId xmlns:a16="http://schemas.microsoft.com/office/drawing/2014/main" id="{F99E5579-3466-363E-1F66-00EA07DBCEE8}"/>
                </a:ext>
              </a:extLst>
            </p:cNvPr>
            <p:cNvSpPr/>
            <p:nvPr/>
          </p:nvSpPr>
          <p:spPr>
            <a:xfrm>
              <a:off x="1639946" y="202501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6675;p77">
              <a:extLst>
                <a:ext uri="{FF2B5EF4-FFF2-40B4-BE49-F238E27FC236}">
                  <a16:creationId xmlns:a16="http://schemas.microsoft.com/office/drawing/2014/main" id="{3CD3013B-BB7E-2FAF-A8B2-83166750DED7}"/>
                </a:ext>
              </a:extLst>
            </p:cNvPr>
            <p:cNvSpPr/>
            <p:nvPr/>
          </p:nvSpPr>
          <p:spPr>
            <a:xfrm>
              <a:off x="1589940" y="1981910"/>
              <a:ext cx="32613" cy="51690"/>
            </a:xfrm>
            <a:custGeom>
              <a:avLst/>
              <a:gdLst/>
              <a:ahLst/>
              <a:cxnLst/>
              <a:rect l="l" t="t" r="r" b="b"/>
              <a:pathLst>
                <a:path w="2402" h="3807" extrusionOk="0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6676;p77">
              <a:extLst>
                <a:ext uri="{FF2B5EF4-FFF2-40B4-BE49-F238E27FC236}">
                  <a16:creationId xmlns:a16="http://schemas.microsoft.com/office/drawing/2014/main" id="{A8B43C01-BBBB-30A1-688C-4BA1E29154AC}"/>
                </a:ext>
              </a:extLst>
            </p:cNvPr>
            <p:cNvSpPr/>
            <p:nvPr/>
          </p:nvSpPr>
          <p:spPr>
            <a:xfrm>
              <a:off x="1596688" y="20043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6677;p77">
              <a:extLst>
                <a:ext uri="{FF2B5EF4-FFF2-40B4-BE49-F238E27FC236}">
                  <a16:creationId xmlns:a16="http://schemas.microsoft.com/office/drawing/2014/main" id="{B52B4316-6B15-89AC-230F-883F56980AB5}"/>
                </a:ext>
              </a:extLst>
            </p:cNvPr>
            <p:cNvSpPr/>
            <p:nvPr/>
          </p:nvSpPr>
          <p:spPr>
            <a:xfrm>
              <a:off x="1594502" y="200515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6678;p77">
              <a:extLst>
                <a:ext uri="{FF2B5EF4-FFF2-40B4-BE49-F238E27FC236}">
                  <a16:creationId xmlns:a16="http://schemas.microsoft.com/office/drawing/2014/main" id="{0E715150-A8A5-EC4A-B67F-DAB28079B2F4}"/>
                </a:ext>
              </a:extLst>
            </p:cNvPr>
            <p:cNvSpPr/>
            <p:nvPr/>
          </p:nvSpPr>
          <p:spPr>
            <a:xfrm>
              <a:off x="1621019" y="20284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6679;p77">
              <a:extLst>
                <a:ext uri="{FF2B5EF4-FFF2-40B4-BE49-F238E27FC236}">
                  <a16:creationId xmlns:a16="http://schemas.microsoft.com/office/drawing/2014/main" id="{4CE763EE-2A2A-C9F2-B612-34A6E6FAFB33}"/>
                </a:ext>
              </a:extLst>
            </p:cNvPr>
            <p:cNvSpPr/>
            <p:nvPr/>
          </p:nvSpPr>
          <p:spPr>
            <a:xfrm>
              <a:off x="1594638" y="2004394"/>
              <a:ext cx="1969" cy="774"/>
            </a:xfrm>
            <a:custGeom>
              <a:avLst/>
              <a:gdLst/>
              <a:ahLst/>
              <a:cxnLst/>
              <a:rect l="l" t="t" r="r" b="b"/>
              <a:pathLst>
                <a:path w="145" h="57" extrusionOk="0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6680;p77">
              <a:extLst>
                <a:ext uri="{FF2B5EF4-FFF2-40B4-BE49-F238E27FC236}">
                  <a16:creationId xmlns:a16="http://schemas.microsoft.com/office/drawing/2014/main" id="{620A5BEC-8977-255B-C6F8-5AD0DCDEE6D8}"/>
                </a:ext>
              </a:extLst>
            </p:cNvPr>
            <p:cNvSpPr/>
            <p:nvPr/>
          </p:nvSpPr>
          <p:spPr>
            <a:xfrm>
              <a:off x="1621494" y="202853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6681;p77">
              <a:extLst>
                <a:ext uri="{FF2B5EF4-FFF2-40B4-BE49-F238E27FC236}">
                  <a16:creationId xmlns:a16="http://schemas.microsoft.com/office/drawing/2014/main" id="{5B1D1377-6EBA-9E18-4004-F69084F67960}"/>
                </a:ext>
              </a:extLst>
            </p:cNvPr>
            <p:cNvSpPr/>
            <p:nvPr/>
          </p:nvSpPr>
          <p:spPr>
            <a:xfrm>
              <a:off x="1619878" y="202858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6682;p77">
              <a:extLst>
                <a:ext uri="{FF2B5EF4-FFF2-40B4-BE49-F238E27FC236}">
                  <a16:creationId xmlns:a16="http://schemas.microsoft.com/office/drawing/2014/main" id="{78570EB2-622F-967D-1928-D2A0030C1C46}"/>
                </a:ext>
              </a:extLst>
            </p:cNvPr>
            <p:cNvSpPr/>
            <p:nvPr/>
          </p:nvSpPr>
          <p:spPr>
            <a:xfrm>
              <a:off x="1619362" y="2028684"/>
              <a:ext cx="434" cy="149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6683;p77">
              <a:extLst>
                <a:ext uri="{FF2B5EF4-FFF2-40B4-BE49-F238E27FC236}">
                  <a16:creationId xmlns:a16="http://schemas.microsoft.com/office/drawing/2014/main" id="{462E5162-DF66-1D25-FC00-8BC7539165F1}"/>
                </a:ext>
              </a:extLst>
            </p:cNvPr>
            <p:cNvSpPr/>
            <p:nvPr/>
          </p:nvSpPr>
          <p:spPr>
            <a:xfrm>
              <a:off x="1620353" y="2028494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6684;p77">
              <a:extLst>
                <a:ext uri="{FF2B5EF4-FFF2-40B4-BE49-F238E27FC236}">
                  <a16:creationId xmlns:a16="http://schemas.microsoft.com/office/drawing/2014/main" id="{72CC4DEF-605C-99AF-E291-60921B1CFE7A}"/>
                </a:ext>
              </a:extLst>
            </p:cNvPr>
            <p:cNvSpPr/>
            <p:nvPr/>
          </p:nvSpPr>
          <p:spPr>
            <a:xfrm>
              <a:off x="1618507" y="202916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6685;p77">
              <a:extLst>
                <a:ext uri="{FF2B5EF4-FFF2-40B4-BE49-F238E27FC236}">
                  <a16:creationId xmlns:a16="http://schemas.microsoft.com/office/drawing/2014/main" id="{2F95A51F-DEC3-B6F1-DB6A-AB36FE4DE5D6}"/>
                </a:ext>
              </a:extLst>
            </p:cNvPr>
            <p:cNvSpPr/>
            <p:nvPr/>
          </p:nvSpPr>
          <p:spPr>
            <a:xfrm>
              <a:off x="1618928" y="2028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6686;p77">
              <a:extLst>
                <a:ext uri="{FF2B5EF4-FFF2-40B4-BE49-F238E27FC236}">
                  <a16:creationId xmlns:a16="http://schemas.microsoft.com/office/drawing/2014/main" id="{B1CEFD86-9DDE-28A5-9C53-82538A03AB21}"/>
                </a:ext>
              </a:extLst>
            </p:cNvPr>
            <p:cNvSpPr/>
            <p:nvPr/>
          </p:nvSpPr>
          <p:spPr>
            <a:xfrm>
              <a:off x="1622254" y="202863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6687;p77">
              <a:extLst>
                <a:ext uri="{FF2B5EF4-FFF2-40B4-BE49-F238E27FC236}">
                  <a16:creationId xmlns:a16="http://schemas.microsoft.com/office/drawing/2014/main" id="{4BA20D1C-1816-4874-8B81-8F957A93908A}"/>
                </a:ext>
              </a:extLst>
            </p:cNvPr>
            <p:cNvSpPr/>
            <p:nvPr/>
          </p:nvSpPr>
          <p:spPr>
            <a:xfrm>
              <a:off x="1599444" y="198362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6688;p77">
              <a:extLst>
                <a:ext uri="{FF2B5EF4-FFF2-40B4-BE49-F238E27FC236}">
                  <a16:creationId xmlns:a16="http://schemas.microsoft.com/office/drawing/2014/main" id="{CCD2E01C-F50D-A2B5-4EF2-3DB70E179AC4}"/>
                </a:ext>
              </a:extLst>
            </p:cNvPr>
            <p:cNvSpPr/>
            <p:nvPr/>
          </p:nvSpPr>
          <p:spPr>
            <a:xfrm>
              <a:off x="1591365" y="200148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6689;p77">
              <a:extLst>
                <a:ext uri="{FF2B5EF4-FFF2-40B4-BE49-F238E27FC236}">
                  <a16:creationId xmlns:a16="http://schemas.microsoft.com/office/drawing/2014/main" id="{01308848-3A88-37D1-BACB-7CC0AEDE500F}"/>
                </a:ext>
              </a:extLst>
            </p:cNvPr>
            <p:cNvSpPr/>
            <p:nvPr/>
          </p:nvSpPr>
          <p:spPr>
            <a:xfrm>
              <a:off x="1594067" y="2004869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6690;p77">
              <a:extLst>
                <a:ext uri="{FF2B5EF4-FFF2-40B4-BE49-F238E27FC236}">
                  <a16:creationId xmlns:a16="http://schemas.microsoft.com/office/drawing/2014/main" id="{7BDBCAB5-0A72-D470-D724-DE9CFBA1A11A}"/>
                </a:ext>
              </a:extLst>
            </p:cNvPr>
            <p:cNvSpPr/>
            <p:nvPr/>
          </p:nvSpPr>
          <p:spPr>
            <a:xfrm>
              <a:off x="1599064" y="198405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6691;p77">
              <a:extLst>
                <a:ext uri="{FF2B5EF4-FFF2-40B4-BE49-F238E27FC236}">
                  <a16:creationId xmlns:a16="http://schemas.microsoft.com/office/drawing/2014/main" id="{DAB93925-5F2B-A430-CB5A-B26CDC910A5E}"/>
                </a:ext>
              </a:extLst>
            </p:cNvPr>
            <p:cNvSpPr/>
            <p:nvPr/>
          </p:nvSpPr>
          <p:spPr>
            <a:xfrm>
              <a:off x="1599824" y="198310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6692;p77">
              <a:extLst>
                <a:ext uri="{FF2B5EF4-FFF2-40B4-BE49-F238E27FC236}">
                  <a16:creationId xmlns:a16="http://schemas.microsoft.com/office/drawing/2014/main" id="{AA1626A1-1E0D-F1D3-40C7-1669CDFD236C}"/>
                </a:ext>
              </a:extLst>
            </p:cNvPr>
            <p:cNvSpPr/>
            <p:nvPr/>
          </p:nvSpPr>
          <p:spPr>
            <a:xfrm>
              <a:off x="1593266" y="200382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6693;p77">
              <a:extLst>
                <a:ext uri="{FF2B5EF4-FFF2-40B4-BE49-F238E27FC236}">
                  <a16:creationId xmlns:a16="http://schemas.microsoft.com/office/drawing/2014/main" id="{A9DC3EE8-6506-01FD-64DB-8CD5F84AF6B8}"/>
                </a:ext>
              </a:extLst>
            </p:cNvPr>
            <p:cNvSpPr/>
            <p:nvPr/>
          </p:nvSpPr>
          <p:spPr>
            <a:xfrm>
              <a:off x="1591936" y="200215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6694;p77">
              <a:extLst>
                <a:ext uri="{FF2B5EF4-FFF2-40B4-BE49-F238E27FC236}">
                  <a16:creationId xmlns:a16="http://schemas.microsoft.com/office/drawing/2014/main" id="{B4AB7D8C-D466-5E19-0061-62444AE40181}"/>
                </a:ext>
              </a:extLst>
            </p:cNvPr>
            <p:cNvSpPr/>
            <p:nvPr/>
          </p:nvSpPr>
          <p:spPr>
            <a:xfrm>
              <a:off x="1590890" y="200097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6695;p77">
              <a:extLst>
                <a:ext uri="{FF2B5EF4-FFF2-40B4-BE49-F238E27FC236}">
                  <a16:creationId xmlns:a16="http://schemas.microsoft.com/office/drawing/2014/main" id="{7591BD51-0A83-8D28-1A09-564715B5D38B}"/>
                </a:ext>
              </a:extLst>
            </p:cNvPr>
            <p:cNvSpPr/>
            <p:nvPr/>
          </p:nvSpPr>
          <p:spPr>
            <a:xfrm>
              <a:off x="1598344" y="19848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6696;p77">
              <a:extLst>
                <a:ext uri="{FF2B5EF4-FFF2-40B4-BE49-F238E27FC236}">
                  <a16:creationId xmlns:a16="http://schemas.microsoft.com/office/drawing/2014/main" id="{65D83F4F-CB64-5185-DC1E-19F528CD33B1}"/>
                </a:ext>
              </a:extLst>
            </p:cNvPr>
            <p:cNvSpPr/>
            <p:nvPr/>
          </p:nvSpPr>
          <p:spPr>
            <a:xfrm>
              <a:off x="1592547" y="200291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6697;p77">
              <a:extLst>
                <a:ext uri="{FF2B5EF4-FFF2-40B4-BE49-F238E27FC236}">
                  <a16:creationId xmlns:a16="http://schemas.microsoft.com/office/drawing/2014/main" id="{305FF9DF-8FC1-7D06-D588-5783F2F93D7B}"/>
                </a:ext>
              </a:extLst>
            </p:cNvPr>
            <p:cNvSpPr/>
            <p:nvPr/>
          </p:nvSpPr>
          <p:spPr>
            <a:xfrm>
              <a:off x="1595303" y="1987287"/>
              <a:ext cx="353" cy="584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6698;p77">
              <a:extLst>
                <a:ext uri="{FF2B5EF4-FFF2-40B4-BE49-F238E27FC236}">
                  <a16:creationId xmlns:a16="http://schemas.microsoft.com/office/drawing/2014/main" id="{106ADF45-8708-04CB-27B4-60E2897F4B85}"/>
                </a:ext>
              </a:extLst>
            </p:cNvPr>
            <p:cNvSpPr/>
            <p:nvPr/>
          </p:nvSpPr>
          <p:spPr>
            <a:xfrm>
              <a:off x="1600245" y="198253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6699;p77">
              <a:extLst>
                <a:ext uri="{FF2B5EF4-FFF2-40B4-BE49-F238E27FC236}">
                  <a16:creationId xmlns:a16="http://schemas.microsoft.com/office/drawing/2014/main" id="{7205AEB0-8B75-FC8F-4B28-C356717FAE87}"/>
                </a:ext>
              </a:extLst>
            </p:cNvPr>
            <p:cNvSpPr/>
            <p:nvPr/>
          </p:nvSpPr>
          <p:spPr>
            <a:xfrm>
              <a:off x="1598684" y="1984476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6700;p77">
              <a:extLst>
                <a:ext uri="{FF2B5EF4-FFF2-40B4-BE49-F238E27FC236}">
                  <a16:creationId xmlns:a16="http://schemas.microsoft.com/office/drawing/2014/main" id="{01553438-C704-5A44-75EC-AED27BD00183}"/>
                </a:ext>
              </a:extLst>
            </p:cNvPr>
            <p:cNvSpPr/>
            <p:nvPr/>
          </p:nvSpPr>
          <p:spPr>
            <a:xfrm>
              <a:off x="1596498" y="1985101"/>
              <a:ext cx="1534" cy="1195"/>
            </a:xfrm>
            <a:custGeom>
              <a:avLst/>
              <a:gdLst/>
              <a:ahLst/>
              <a:cxnLst/>
              <a:rect l="l" t="t" r="r" b="b"/>
              <a:pathLst>
                <a:path w="113" h="88" extrusionOk="0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6701;p77">
              <a:extLst>
                <a:ext uri="{FF2B5EF4-FFF2-40B4-BE49-F238E27FC236}">
                  <a16:creationId xmlns:a16="http://schemas.microsoft.com/office/drawing/2014/main" id="{67F0FBA4-9C29-0EDC-4377-B5D2EE2FFABA}"/>
                </a:ext>
              </a:extLst>
            </p:cNvPr>
            <p:cNvSpPr/>
            <p:nvPr/>
          </p:nvSpPr>
          <p:spPr>
            <a:xfrm>
              <a:off x="1590456" y="200053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6702;p77">
              <a:extLst>
                <a:ext uri="{FF2B5EF4-FFF2-40B4-BE49-F238E27FC236}">
                  <a16:creationId xmlns:a16="http://schemas.microsoft.com/office/drawing/2014/main" id="{580FF49A-5ADB-60E2-26FA-1B523C56A3B8}"/>
                </a:ext>
              </a:extLst>
            </p:cNvPr>
            <p:cNvSpPr/>
            <p:nvPr/>
          </p:nvSpPr>
          <p:spPr>
            <a:xfrm>
              <a:off x="1619783" y="1999968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6703;p77">
              <a:extLst>
                <a:ext uri="{FF2B5EF4-FFF2-40B4-BE49-F238E27FC236}">
                  <a16:creationId xmlns:a16="http://schemas.microsoft.com/office/drawing/2014/main" id="{2722FCCC-9EC5-F29A-813F-56A4C7A43894}"/>
                </a:ext>
              </a:extLst>
            </p:cNvPr>
            <p:cNvSpPr/>
            <p:nvPr/>
          </p:nvSpPr>
          <p:spPr>
            <a:xfrm>
              <a:off x="1619213" y="2003783"/>
              <a:ext cx="68" cy="190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6704;p77">
              <a:extLst>
                <a:ext uri="{FF2B5EF4-FFF2-40B4-BE49-F238E27FC236}">
                  <a16:creationId xmlns:a16="http://schemas.microsoft.com/office/drawing/2014/main" id="{CA4B1A83-4E64-5449-2D0C-E83E697B0757}"/>
                </a:ext>
              </a:extLst>
            </p:cNvPr>
            <p:cNvSpPr/>
            <p:nvPr/>
          </p:nvSpPr>
          <p:spPr>
            <a:xfrm>
              <a:off x="1619267" y="200196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6705;p77">
              <a:extLst>
                <a:ext uri="{FF2B5EF4-FFF2-40B4-BE49-F238E27FC236}">
                  <a16:creationId xmlns:a16="http://schemas.microsoft.com/office/drawing/2014/main" id="{89164AE2-987A-94DF-CDEE-403A8B5D54AD}"/>
                </a:ext>
              </a:extLst>
            </p:cNvPr>
            <p:cNvSpPr/>
            <p:nvPr/>
          </p:nvSpPr>
          <p:spPr>
            <a:xfrm>
              <a:off x="1619362" y="200135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6706;p77">
              <a:extLst>
                <a:ext uri="{FF2B5EF4-FFF2-40B4-BE49-F238E27FC236}">
                  <a16:creationId xmlns:a16="http://schemas.microsoft.com/office/drawing/2014/main" id="{BECC6E4F-FC1E-5D0D-645A-CD99D473000C}"/>
                </a:ext>
              </a:extLst>
            </p:cNvPr>
            <p:cNvSpPr/>
            <p:nvPr/>
          </p:nvSpPr>
          <p:spPr>
            <a:xfrm>
              <a:off x="1619552" y="200068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6707;p77">
              <a:extLst>
                <a:ext uri="{FF2B5EF4-FFF2-40B4-BE49-F238E27FC236}">
                  <a16:creationId xmlns:a16="http://schemas.microsoft.com/office/drawing/2014/main" id="{9AA5DF48-0FD6-60EB-658F-9DBA07631485}"/>
                </a:ext>
              </a:extLst>
            </p:cNvPr>
            <p:cNvSpPr/>
            <p:nvPr/>
          </p:nvSpPr>
          <p:spPr>
            <a:xfrm>
              <a:off x="1619172" y="200319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6708;p77">
              <a:extLst>
                <a:ext uri="{FF2B5EF4-FFF2-40B4-BE49-F238E27FC236}">
                  <a16:creationId xmlns:a16="http://schemas.microsoft.com/office/drawing/2014/main" id="{B6A10F1D-B191-F092-CE9D-9F2D41ADE0C5}"/>
                </a:ext>
              </a:extLst>
            </p:cNvPr>
            <p:cNvSpPr/>
            <p:nvPr/>
          </p:nvSpPr>
          <p:spPr>
            <a:xfrm>
              <a:off x="1620598" y="2025073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6709;p77">
              <a:extLst>
                <a:ext uri="{FF2B5EF4-FFF2-40B4-BE49-F238E27FC236}">
                  <a16:creationId xmlns:a16="http://schemas.microsoft.com/office/drawing/2014/main" id="{FD1B9D39-0D15-59F3-3233-D68B0320EFCA}"/>
                </a:ext>
              </a:extLst>
            </p:cNvPr>
            <p:cNvSpPr/>
            <p:nvPr/>
          </p:nvSpPr>
          <p:spPr>
            <a:xfrm>
              <a:off x="1619118" y="2022031"/>
              <a:ext cx="258" cy="530"/>
            </a:xfrm>
            <a:custGeom>
              <a:avLst/>
              <a:gdLst/>
              <a:ahLst/>
              <a:cxnLst/>
              <a:rect l="l" t="t" r="r" b="b"/>
              <a:pathLst>
                <a:path w="19" h="39" extrusionOk="0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6710;p77">
              <a:extLst>
                <a:ext uri="{FF2B5EF4-FFF2-40B4-BE49-F238E27FC236}">
                  <a16:creationId xmlns:a16="http://schemas.microsoft.com/office/drawing/2014/main" id="{DC2C55F6-3A67-4C51-E401-6148303C0932}"/>
                </a:ext>
              </a:extLst>
            </p:cNvPr>
            <p:cNvSpPr/>
            <p:nvPr/>
          </p:nvSpPr>
          <p:spPr>
            <a:xfrm>
              <a:off x="1622118" y="2027924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6711;p77">
              <a:extLst>
                <a:ext uri="{FF2B5EF4-FFF2-40B4-BE49-F238E27FC236}">
                  <a16:creationId xmlns:a16="http://schemas.microsoft.com/office/drawing/2014/main" id="{E476F0D3-AA2E-A5CE-4474-FC66ACD1C3A3}"/>
                </a:ext>
              </a:extLst>
            </p:cNvPr>
            <p:cNvSpPr/>
            <p:nvPr/>
          </p:nvSpPr>
          <p:spPr>
            <a:xfrm>
              <a:off x="1619172" y="2002588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6712;p77">
              <a:extLst>
                <a:ext uri="{FF2B5EF4-FFF2-40B4-BE49-F238E27FC236}">
                  <a16:creationId xmlns:a16="http://schemas.microsoft.com/office/drawing/2014/main" id="{0760B79F-25B8-D9DE-025B-BDA630AC5FFD}"/>
                </a:ext>
              </a:extLst>
            </p:cNvPr>
            <p:cNvSpPr/>
            <p:nvPr/>
          </p:nvSpPr>
          <p:spPr>
            <a:xfrm>
              <a:off x="1619742" y="2023403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6713;p77">
              <a:extLst>
                <a:ext uri="{FF2B5EF4-FFF2-40B4-BE49-F238E27FC236}">
                  <a16:creationId xmlns:a16="http://schemas.microsoft.com/office/drawing/2014/main" id="{68D1F2A0-B7B8-0724-84A9-71E9AF1C47FF}"/>
                </a:ext>
              </a:extLst>
            </p:cNvPr>
            <p:cNvSpPr/>
            <p:nvPr/>
          </p:nvSpPr>
          <p:spPr>
            <a:xfrm>
              <a:off x="1621548" y="2026879"/>
              <a:ext cx="434" cy="815"/>
            </a:xfrm>
            <a:custGeom>
              <a:avLst/>
              <a:gdLst/>
              <a:ahLst/>
              <a:cxnLst/>
              <a:rect l="l" t="t" r="r" b="b"/>
              <a:pathLst>
                <a:path w="32" h="60" extrusionOk="0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6714;p77">
              <a:extLst>
                <a:ext uri="{FF2B5EF4-FFF2-40B4-BE49-F238E27FC236}">
                  <a16:creationId xmlns:a16="http://schemas.microsoft.com/office/drawing/2014/main" id="{E1CEBCC1-87B3-B6D1-F4B4-B71EFEBADDCA}"/>
                </a:ext>
              </a:extLst>
            </p:cNvPr>
            <p:cNvSpPr/>
            <p:nvPr/>
          </p:nvSpPr>
          <p:spPr>
            <a:xfrm>
              <a:off x="1621073" y="2025928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6715;p77">
              <a:extLst>
                <a:ext uri="{FF2B5EF4-FFF2-40B4-BE49-F238E27FC236}">
                  <a16:creationId xmlns:a16="http://schemas.microsoft.com/office/drawing/2014/main" id="{A8C466BF-5384-2FB5-144C-EDAEB3DEAB0E}"/>
                </a:ext>
              </a:extLst>
            </p:cNvPr>
            <p:cNvSpPr/>
            <p:nvPr/>
          </p:nvSpPr>
          <p:spPr>
            <a:xfrm>
              <a:off x="1620123" y="202412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6716;p77">
              <a:extLst>
                <a:ext uri="{FF2B5EF4-FFF2-40B4-BE49-F238E27FC236}">
                  <a16:creationId xmlns:a16="http://schemas.microsoft.com/office/drawing/2014/main" id="{A61AAAB5-9895-C0AA-E7A6-C72AA25894D8}"/>
                </a:ext>
              </a:extLst>
            </p:cNvPr>
            <p:cNvSpPr/>
            <p:nvPr/>
          </p:nvSpPr>
          <p:spPr>
            <a:xfrm>
              <a:off x="1619403" y="2022642"/>
              <a:ext cx="299" cy="638"/>
            </a:xfrm>
            <a:custGeom>
              <a:avLst/>
              <a:gdLst/>
              <a:ahLst/>
              <a:cxnLst/>
              <a:rect l="l" t="t" r="r" b="b"/>
              <a:pathLst>
                <a:path w="22" h="47" extrusionOk="0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6717;p77">
              <a:extLst>
                <a:ext uri="{FF2B5EF4-FFF2-40B4-BE49-F238E27FC236}">
                  <a16:creationId xmlns:a16="http://schemas.microsoft.com/office/drawing/2014/main" id="{D4866253-31CD-9DB6-36E3-8397D99F944A}"/>
                </a:ext>
              </a:extLst>
            </p:cNvPr>
            <p:cNvSpPr/>
            <p:nvPr/>
          </p:nvSpPr>
          <p:spPr>
            <a:xfrm>
              <a:off x="1619457" y="20044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6718;p77">
              <a:extLst>
                <a:ext uri="{FF2B5EF4-FFF2-40B4-BE49-F238E27FC236}">
                  <a16:creationId xmlns:a16="http://schemas.microsoft.com/office/drawing/2014/main" id="{FA027DA2-B17B-2B72-F410-47A153E4A323}"/>
                </a:ext>
              </a:extLst>
            </p:cNvPr>
            <p:cNvSpPr/>
            <p:nvPr/>
          </p:nvSpPr>
          <p:spPr>
            <a:xfrm>
              <a:off x="1641466" y="2001964"/>
              <a:ext cx="20488" cy="25689"/>
            </a:xfrm>
            <a:custGeom>
              <a:avLst/>
              <a:gdLst/>
              <a:ahLst/>
              <a:cxnLst/>
              <a:rect l="l" t="t" r="r" b="b"/>
              <a:pathLst>
                <a:path w="1509" h="1892" extrusionOk="0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6719;p77">
              <a:extLst>
                <a:ext uri="{FF2B5EF4-FFF2-40B4-BE49-F238E27FC236}">
                  <a16:creationId xmlns:a16="http://schemas.microsoft.com/office/drawing/2014/main" id="{8403BB98-5F62-38FC-3153-E5C48582155C}"/>
                </a:ext>
              </a:extLst>
            </p:cNvPr>
            <p:cNvSpPr/>
            <p:nvPr/>
          </p:nvSpPr>
          <p:spPr>
            <a:xfrm>
              <a:off x="1659470" y="201547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6720;p77">
              <a:extLst>
                <a:ext uri="{FF2B5EF4-FFF2-40B4-BE49-F238E27FC236}">
                  <a16:creationId xmlns:a16="http://schemas.microsoft.com/office/drawing/2014/main" id="{B04D2DFF-0D83-176E-D945-962A0D3BB25C}"/>
                </a:ext>
              </a:extLst>
            </p:cNvPr>
            <p:cNvSpPr/>
            <p:nvPr/>
          </p:nvSpPr>
          <p:spPr>
            <a:xfrm>
              <a:off x="1656714" y="2018936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6721;p77">
              <a:extLst>
                <a:ext uri="{FF2B5EF4-FFF2-40B4-BE49-F238E27FC236}">
                  <a16:creationId xmlns:a16="http://schemas.microsoft.com/office/drawing/2014/main" id="{D0C137F2-1BD7-B67A-C358-E65AD1A83B98}"/>
                </a:ext>
              </a:extLst>
            </p:cNvPr>
            <p:cNvSpPr/>
            <p:nvPr/>
          </p:nvSpPr>
          <p:spPr>
            <a:xfrm>
              <a:off x="1660760" y="201414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6722;p77">
              <a:extLst>
                <a:ext uri="{FF2B5EF4-FFF2-40B4-BE49-F238E27FC236}">
                  <a16:creationId xmlns:a16="http://schemas.microsoft.com/office/drawing/2014/main" id="{A96D2BB2-947D-0197-9160-5C726A657A00}"/>
                </a:ext>
              </a:extLst>
            </p:cNvPr>
            <p:cNvSpPr/>
            <p:nvPr/>
          </p:nvSpPr>
          <p:spPr>
            <a:xfrm>
              <a:off x="1654487" y="20224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6723;p77">
              <a:extLst>
                <a:ext uri="{FF2B5EF4-FFF2-40B4-BE49-F238E27FC236}">
                  <a16:creationId xmlns:a16="http://schemas.microsoft.com/office/drawing/2014/main" id="{2C8D2F78-811B-4D02-8998-EE6F12031F45}"/>
                </a:ext>
              </a:extLst>
            </p:cNvPr>
            <p:cNvSpPr/>
            <p:nvPr/>
          </p:nvSpPr>
          <p:spPr>
            <a:xfrm>
              <a:off x="1660095" y="2014808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6724;p77">
              <a:extLst>
                <a:ext uri="{FF2B5EF4-FFF2-40B4-BE49-F238E27FC236}">
                  <a16:creationId xmlns:a16="http://schemas.microsoft.com/office/drawing/2014/main" id="{F421FB25-0AD8-8612-673B-0EBD510F3E5C}"/>
                </a:ext>
              </a:extLst>
            </p:cNvPr>
            <p:cNvSpPr/>
            <p:nvPr/>
          </p:nvSpPr>
          <p:spPr>
            <a:xfrm>
              <a:off x="1655478" y="2020646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6725;p77">
              <a:extLst>
                <a:ext uri="{FF2B5EF4-FFF2-40B4-BE49-F238E27FC236}">
                  <a16:creationId xmlns:a16="http://schemas.microsoft.com/office/drawing/2014/main" id="{FDB7D493-94DB-75F9-1634-924195966BB1}"/>
                </a:ext>
              </a:extLst>
            </p:cNvPr>
            <p:cNvSpPr/>
            <p:nvPr/>
          </p:nvSpPr>
          <p:spPr>
            <a:xfrm>
              <a:off x="1654962" y="202155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6726;p77">
              <a:extLst>
                <a:ext uri="{FF2B5EF4-FFF2-40B4-BE49-F238E27FC236}">
                  <a16:creationId xmlns:a16="http://schemas.microsoft.com/office/drawing/2014/main" id="{418F1792-DC58-C764-2E7A-D6C9788A321D}"/>
                </a:ext>
              </a:extLst>
            </p:cNvPr>
            <p:cNvSpPr/>
            <p:nvPr/>
          </p:nvSpPr>
          <p:spPr>
            <a:xfrm>
              <a:off x="1656049" y="2019791"/>
              <a:ext cx="258" cy="353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6727;p77">
              <a:extLst>
                <a:ext uri="{FF2B5EF4-FFF2-40B4-BE49-F238E27FC236}">
                  <a16:creationId xmlns:a16="http://schemas.microsoft.com/office/drawing/2014/main" id="{F33C697C-4302-50B0-A68B-E9889E7CCDDF}"/>
                </a:ext>
              </a:extLst>
            </p:cNvPr>
            <p:cNvSpPr/>
            <p:nvPr/>
          </p:nvSpPr>
          <p:spPr>
            <a:xfrm>
              <a:off x="1645933" y="2026634"/>
              <a:ext cx="4711" cy="774"/>
            </a:xfrm>
            <a:custGeom>
              <a:avLst/>
              <a:gdLst/>
              <a:ahLst/>
              <a:cxnLst/>
              <a:rect l="l" t="t" r="r" b="b"/>
              <a:pathLst>
                <a:path w="347" h="57" extrusionOk="0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6728;p77">
              <a:extLst>
                <a:ext uri="{FF2B5EF4-FFF2-40B4-BE49-F238E27FC236}">
                  <a16:creationId xmlns:a16="http://schemas.microsoft.com/office/drawing/2014/main" id="{3593BE77-53D0-720C-EAE9-0314B9BA2C98}"/>
                </a:ext>
              </a:extLst>
            </p:cNvPr>
            <p:cNvSpPr/>
            <p:nvPr/>
          </p:nvSpPr>
          <p:spPr>
            <a:xfrm>
              <a:off x="1658194" y="2017035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6729;p77">
              <a:extLst>
                <a:ext uri="{FF2B5EF4-FFF2-40B4-BE49-F238E27FC236}">
                  <a16:creationId xmlns:a16="http://schemas.microsoft.com/office/drawing/2014/main" id="{04F09E02-277F-0739-4419-359AAB9D201E}"/>
                </a:ext>
              </a:extLst>
            </p:cNvPr>
            <p:cNvSpPr/>
            <p:nvPr/>
          </p:nvSpPr>
          <p:spPr>
            <a:xfrm>
              <a:off x="1645268" y="2027395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6730;p77">
              <a:extLst>
                <a:ext uri="{FF2B5EF4-FFF2-40B4-BE49-F238E27FC236}">
                  <a16:creationId xmlns:a16="http://schemas.microsoft.com/office/drawing/2014/main" id="{7E29891F-9B82-F944-9B67-22C4BF27335E}"/>
                </a:ext>
              </a:extLst>
            </p:cNvPr>
            <p:cNvSpPr/>
            <p:nvPr/>
          </p:nvSpPr>
          <p:spPr>
            <a:xfrm>
              <a:off x="1658859" y="201623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6731;p77">
              <a:extLst>
                <a:ext uri="{FF2B5EF4-FFF2-40B4-BE49-F238E27FC236}">
                  <a16:creationId xmlns:a16="http://schemas.microsoft.com/office/drawing/2014/main" id="{72387A08-D441-3C6B-CB73-3B93A2B4B169}"/>
                </a:ext>
              </a:extLst>
            </p:cNvPr>
            <p:cNvSpPr/>
            <p:nvPr/>
          </p:nvSpPr>
          <p:spPr>
            <a:xfrm>
              <a:off x="1661371" y="20136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6732;p77">
              <a:extLst>
                <a:ext uri="{FF2B5EF4-FFF2-40B4-BE49-F238E27FC236}">
                  <a16:creationId xmlns:a16="http://schemas.microsoft.com/office/drawing/2014/main" id="{1DCC7FD2-FEBF-BF60-B90F-6594A0D6F751}"/>
                </a:ext>
              </a:extLst>
            </p:cNvPr>
            <p:cNvSpPr/>
            <p:nvPr/>
          </p:nvSpPr>
          <p:spPr>
            <a:xfrm>
              <a:off x="1654107" y="2023308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6733;p77">
              <a:extLst>
                <a:ext uri="{FF2B5EF4-FFF2-40B4-BE49-F238E27FC236}">
                  <a16:creationId xmlns:a16="http://schemas.microsoft.com/office/drawing/2014/main" id="{AD470BC3-6783-655C-BA03-C24D1C669040}"/>
                </a:ext>
              </a:extLst>
            </p:cNvPr>
            <p:cNvSpPr/>
            <p:nvPr/>
          </p:nvSpPr>
          <p:spPr>
            <a:xfrm>
              <a:off x="1641697" y="2026919"/>
              <a:ext cx="3476" cy="733"/>
            </a:xfrm>
            <a:custGeom>
              <a:avLst/>
              <a:gdLst/>
              <a:ahLst/>
              <a:cxnLst/>
              <a:rect l="l" t="t" r="r" b="b"/>
              <a:pathLst>
                <a:path w="256" h="54" extrusionOk="0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6734;p77">
              <a:extLst>
                <a:ext uri="{FF2B5EF4-FFF2-40B4-BE49-F238E27FC236}">
                  <a16:creationId xmlns:a16="http://schemas.microsoft.com/office/drawing/2014/main" id="{6D3BDC5D-792B-1DE6-AF2A-8CE45BFA1D57}"/>
                </a:ext>
              </a:extLst>
            </p:cNvPr>
            <p:cNvSpPr/>
            <p:nvPr/>
          </p:nvSpPr>
          <p:spPr>
            <a:xfrm>
              <a:off x="1643123" y="2023688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6735;p77">
              <a:extLst>
                <a:ext uri="{FF2B5EF4-FFF2-40B4-BE49-F238E27FC236}">
                  <a16:creationId xmlns:a16="http://schemas.microsoft.com/office/drawing/2014/main" id="{2B431953-A703-2A2E-58D4-03C4852915F4}"/>
                </a:ext>
              </a:extLst>
            </p:cNvPr>
            <p:cNvSpPr/>
            <p:nvPr/>
          </p:nvSpPr>
          <p:spPr>
            <a:xfrm>
              <a:off x="1643082" y="202383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6736;p77">
              <a:extLst>
                <a:ext uri="{FF2B5EF4-FFF2-40B4-BE49-F238E27FC236}">
                  <a16:creationId xmlns:a16="http://schemas.microsoft.com/office/drawing/2014/main" id="{5396299B-514E-2085-BA8E-093B01500990}"/>
                </a:ext>
              </a:extLst>
            </p:cNvPr>
            <p:cNvSpPr/>
            <p:nvPr/>
          </p:nvSpPr>
          <p:spPr>
            <a:xfrm>
              <a:off x="1642458" y="2013097"/>
              <a:ext cx="1344" cy="8798"/>
            </a:xfrm>
            <a:custGeom>
              <a:avLst/>
              <a:gdLst/>
              <a:ahLst/>
              <a:cxnLst/>
              <a:rect l="l" t="t" r="r" b="b"/>
              <a:pathLst>
                <a:path w="99" h="648" extrusionOk="0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6737;p77">
              <a:extLst>
                <a:ext uri="{FF2B5EF4-FFF2-40B4-BE49-F238E27FC236}">
                  <a16:creationId xmlns:a16="http://schemas.microsoft.com/office/drawing/2014/main" id="{651FB02D-5704-74A9-454F-5B479773B733}"/>
                </a:ext>
              </a:extLst>
            </p:cNvPr>
            <p:cNvSpPr/>
            <p:nvPr/>
          </p:nvSpPr>
          <p:spPr>
            <a:xfrm>
              <a:off x="1644128" y="20043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6738;p77">
              <a:extLst>
                <a:ext uri="{FF2B5EF4-FFF2-40B4-BE49-F238E27FC236}">
                  <a16:creationId xmlns:a16="http://schemas.microsoft.com/office/drawing/2014/main" id="{0C8F1ECD-FA48-35F9-01FC-E55F92120AC0}"/>
                </a:ext>
              </a:extLst>
            </p:cNvPr>
            <p:cNvSpPr/>
            <p:nvPr/>
          </p:nvSpPr>
          <p:spPr>
            <a:xfrm>
              <a:off x="1644358" y="20037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6739;p77">
              <a:extLst>
                <a:ext uri="{FF2B5EF4-FFF2-40B4-BE49-F238E27FC236}">
                  <a16:creationId xmlns:a16="http://schemas.microsoft.com/office/drawing/2014/main" id="{292DE93E-89C3-8F41-1506-A30B2F1A04C8}"/>
                </a:ext>
              </a:extLst>
            </p:cNvPr>
            <p:cNvSpPr/>
            <p:nvPr/>
          </p:nvSpPr>
          <p:spPr>
            <a:xfrm>
              <a:off x="1644834" y="200205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6740;p77">
              <a:extLst>
                <a:ext uri="{FF2B5EF4-FFF2-40B4-BE49-F238E27FC236}">
                  <a16:creationId xmlns:a16="http://schemas.microsoft.com/office/drawing/2014/main" id="{517740A0-CD2E-DE1B-C909-F82E9B72068A}"/>
                </a:ext>
              </a:extLst>
            </p:cNvPr>
            <p:cNvSpPr/>
            <p:nvPr/>
          </p:nvSpPr>
          <p:spPr>
            <a:xfrm>
              <a:off x="1644033" y="200454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6741;p77">
              <a:extLst>
                <a:ext uri="{FF2B5EF4-FFF2-40B4-BE49-F238E27FC236}">
                  <a16:creationId xmlns:a16="http://schemas.microsoft.com/office/drawing/2014/main" id="{F1C0E562-5C80-2962-5A9F-C3D835BE34DF}"/>
                </a:ext>
              </a:extLst>
            </p:cNvPr>
            <p:cNvSpPr/>
            <p:nvPr/>
          </p:nvSpPr>
          <p:spPr>
            <a:xfrm>
              <a:off x="1643028" y="202387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6742;p77">
              <a:extLst>
                <a:ext uri="{FF2B5EF4-FFF2-40B4-BE49-F238E27FC236}">
                  <a16:creationId xmlns:a16="http://schemas.microsoft.com/office/drawing/2014/main" id="{E55F41F6-1E5B-50AE-04C3-E3A549CE11F3}"/>
                </a:ext>
              </a:extLst>
            </p:cNvPr>
            <p:cNvSpPr/>
            <p:nvPr/>
          </p:nvSpPr>
          <p:spPr>
            <a:xfrm>
              <a:off x="1643693" y="20051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6743;p77">
              <a:extLst>
                <a:ext uri="{FF2B5EF4-FFF2-40B4-BE49-F238E27FC236}">
                  <a16:creationId xmlns:a16="http://schemas.microsoft.com/office/drawing/2014/main" id="{3E3AC48F-224F-333A-A21F-0F256E4EA21D}"/>
                </a:ext>
              </a:extLst>
            </p:cNvPr>
            <p:cNvSpPr/>
            <p:nvPr/>
          </p:nvSpPr>
          <p:spPr>
            <a:xfrm>
              <a:off x="1644453" y="200338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6744;p77">
              <a:extLst>
                <a:ext uri="{FF2B5EF4-FFF2-40B4-BE49-F238E27FC236}">
                  <a16:creationId xmlns:a16="http://schemas.microsoft.com/office/drawing/2014/main" id="{C65AE0D3-7B97-9A99-3118-65B4A874D534}"/>
                </a:ext>
              </a:extLst>
            </p:cNvPr>
            <p:cNvSpPr/>
            <p:nvPr/>
          </p:nvSpPr>
          <p:spPr>
            <a:xfrm>
              <a:off x="1642607" y="202459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6745;p77">
              <a:extLst>
                <a:ext uri="{FF2B5EF4-FFF2-40B4-BE49-F238E27FC236}">
                  <a16:creationId xmlns:a16="http://schemas.microsoft.com/office/drawing/2014/main" id="{181137DE-683A-41CF-005E-E0BADB787BC3}"/>
                </a:ext>
              </a:extLst>
            </p:cNvPr>
            <p:cNvSpPr/>
            <p:nvPr/>
          </p:nvSpPr>
          <p:spPr>
            <a:xfrm>
              <a:off x="1642987" y="202402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6746;p77">
              <a:extLst>
                <a:ext uri="{FF2B5EF4-FFF2-40B4-BE49-F238E27FC236}">
                  <a16:creationId xmlns:a16="http://schemas.microsoft.com/office/drawing/2014/main" id="{C143C61F-AA3B-580A-514E-6B8BC234ACBF}"/>
                </a:ext>
              </a:extLst>
            </p:cNvPr>
            <p:cNvSpPr/>
            <p:nvPr/>
          </p:nvSpPr>
          <p:spPr>
            <a:xfrm>
              <a:off x="1642702" y="20244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6747;p77">
              <a:extLst>
                <a:ext uri="{FF2B5EF4-FFF2-40B4-BE49-F238E27FC236}">
                  <a16:creationId xmlns:a16="http://schemas.microsoft.com/office/drawing/2014/main" id="{C80B6AF6-084F-7E10-4F3F-866052325B60}"/>
                </a:ext>
              </a:extLst>
            </p:cNvPr>
            <p:cNvSpPr/>
            <p:nvPr/>
          </p:nvSpPr>
          <p:spPr>
            <a:xfrm>
              <a:off x="1643652" y="200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6748;p77">
              <a:extLst>
                <a:ext uri="{FF2B5EF4-FFF2-40B4-BE49-F238E27FC236}">
                  <a16:creationId xmlns:a16="http://schemas.microsoft.com/office/drawing/2014/main" id="{40707CBA-727A-B121-A6A0-4327F6A9EC21}"/>
                </a:ext>
              </a:extLst>
            </p:cNvPr>
            <p:cNvSpPr/>
            <p:nvPr/>
          </p:nvSpPr>
          <p:spPr>
            <a:xfrm>
              <a:off x="1642838" y="20242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6749;p77">
              <a:extLst>
                <a:ext uri="{FF2B5EF4-FFF2-40B4-BE49-F238E27FC236}">
                  <a16:creationId xmlns:a16="http://schemas.microsoft.com/office/drawing/2014/main" id="{01162ACD-9918-0259-09ED-65973B9DECDB}"/>
                </a:ext>
              </a:extLst>
            </p:cNvPr>
            <p:cNvSpPr/>
            <p:nvPr/>
          </p:nvSpPr>
          <p:spPr>
            <a:xfrm>
              <a:off x="1643408" y="2021882"/>
              <a:ext cx="163" cy="1113"/>
            </a:xfrm>
            <a:custGeom>
              <a:avLst/>
              <a:gdLst/>
              <a:ahLst/>
              <a:cxnLst/>
              <a:rect l="l" t="t" r="r" b="b"/>
              <a:pathLst>
                <a:path w="12" h="82" extrusionOk="0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6750;p77">
              <a:extLst>
                <a:ext uri="{FF2B5EF4-FFF2-40B4-BE49-F238E27FC236}">
                  <a16:creationId xmlns:a16="http://schemas.microsoft.com/office/drawing/2014/main" id="{08D4BF00-CE97-8979-53E2-49190396CE6B}"/>
                </a:ext>
              </a:extLst>
            </p:cNvPr>
            <p:cNvSpPr/>
            <p:nvPr/>
          </p:nvSpPr>
          <p:spPr>
            <a:xfrm>
              <a:off x="1644698" y="200258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6751;p77">
              <a:extLst>
                <a:ext uri="{FF2B5EF4-FFF2-40B4-BE49-F238E27FC236}">
                  <a16:creationId xmlns:a16="http://schemas.microsoft.com/office/drawing/2014/main" id="{6A45D8D3-AECA-413A-6CEE-AAC1248CB038}"/>
                </a:ext>
              </a:extLst>
            </p:cNvPr>
            <p:cNvSpPr/>
            <p:nvPr/>
          </p:nvSpPr>
          <p:spPr>
            <a:xfrm>
              <a:off x="1643937" y="200473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6752;p77">
              <a:extLst>
                <a:ext uri="{FF2B5EF4-FFF2-40B4-BE49-F238E27FC236}">
                  <a16:creationId xmlns:a16="http://schemas.microsoft.com/office/drawing/2014/main" id="{CC962C96-97B2-C77A-1369-71EA5026EA2F}"/>
                </a:ext>
              </a:extLst>
            </p:cNvPr>
            <p:cNvSpPr/>
            <p:nvPr/>
          </p:nvSpPr>
          <p:spPr>
            <a:xfrm>
              <a:off x="1642267" y="202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6753;p77">
              <a:extLst>
                <a:ext uri="{FF2B5EF4-FFF2-40B4-BE49-F238E27FC236}">
                  <a16:creationId xmlns:a16="http://schemas.microsoft.com/office/drawing/2014/main" id="{97897A96-79D8-4848-1C00-1B2C0ECF0ED1}"/>
                </a:ext>
              </a:extLst>
            </p:cNvPr>
            <p:cNvSpPr/>
            <p:nvPr/>
          </p:nvSpPr>
          <p:spPr>
            <a:xfrm>
              <a:off x="1644603" y="2003009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6754;p77">
              <a:extLst>
                <a:ext uri="{FF2B5EF4-FFF2-40B4-BE49-F238E27FC236}">
                  <a16:creationId xmlns:a16="http://schemas.microsoft.com/office/drawing/2014/main" id="{D01EAC34-20E6-58EC-A54B-202E36DBAF27}"/>
                </a:ext>
              </a:extLst>
            </p:cNvPr>
            <p:cNvSpPr/>
            <p:nvPr/>
          </p:nvSpPr>
          <p:spPr>
            <a:xfrm>
              <a:off x="1642892" y="20241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6755;p77">
              <a:extLst>
                <a:ext uri="{FF2B5EF4-FFF2-40B4-BE49-F238E27FC236}">
                  <a16:creationId xmlns:a16="http://schemas.microsoft.com/office/drawing/2014/main" id="{2EFA8CDE-6D61-2CDE-4141-677F822D3821}"/>
                </a:ext>
              </a:extLst>
            </p:cNvPr>
            <p:cNvSpPr/>
            <p:nvPr/>
          </p:nvSpPr>
          <p:spPr>
            <a:xfrm>
              <a:off x="1643598" y="20052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6756;p77">
              <a:extLst>
                <a:ext uri="{FF2B5EF4-FFF2-40B4-BE49-F238E27FC236}">
                  <a16:creationId xmlns:a16="http://schemas.microsoft.com/office/drawing/2014/main" id="{7067A431-C378-669B-8348-E5698E46D7A4}"/>
                </a:ext>
              </a:extLst>
            </p:cNvPr>
            <p:cNvSpPr/>
            <p:nvPr/>
          </p:nvSpPr>
          <p:spPr>
            <a:xfrm>
              <a:off x="1643842" y="200486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6757;p77">
              <a:extLst>
                <a:ext uri="{FF2B5EF4-FFF2-40B4-BE49-F238E27FC236}">
                  <a16:creationId xmlns:a16="http://schemas.microsoft.com/office/drawing/2014/main" id="{C33B58A3-6D80-89E2-466F-219AA3C7B2FE}"/>
                </a:ext>
              </a:extLst>
            </p:cNvPr>
            <p:cNvSpPr/>
            <p:nvPr/>
          </p:nvSpPr>
          <p:spPr>
            <a:xfrm>
              <a:off x="1642458" y="20248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6758;p77">
              <a:extLst>
                <a:ext uri="{FF2B5EF4-FFF2-40B4-BE49-F238E27FC236}">
                  <a16:creationId xmlns:a16="http://schemas.microsoft.com/office/drawing/2014/main" id="{CC5D7D78-6E21-C2A9-6427-304FA631FF70}"/>
                </a:ext>
              </a:extLst>
            </p:cNvPr>
            <p:cNvSpPr/>
            <p:nvPr/>
          </p:nvSpPr>
          <p:spPr>
            <a:xfrm>
              <a:off x="1643747" y="20049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6759;p77">
              <a:extLst>
                <a:ext uri="{FF2B5EF4-FFF2-40B4-BE49-F238E27FC236}">
                  <a16:creationId xmlns:a16="http://schemas.microsoft.com/office/drawing/2014/main" id="{2062F137-91F8-9407-D00E-B2B2DA7CD46C}"/>
                </a:ext>
              </a:extLst>
            </p:cNvPr>
            <p:cNvSpPr/>
            <p:nvPr/>
          </p:nvSpPr>
          <p:spPr>
            <a:xfrm>
              <a:off x="1415781" y="1868483"/>
              <a:ext cx="74445" cy="23055"/>
            </a:xfrm>
            <a:custGeom>
              <a:avLst/>
              <a:gdLst/>
              <a:ahLst/>
              <a:cxnLst/>
              <a:rect l="l" t="t" r="r" b="b"/>
              <a:pathLst>
                <a:path w="5483" h="1698" extrusionOk="0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6760;p77">
              <a:extLst>
                <a:ext uri="{FF2B5EF4-FFF2-40B4-BE49-F238E27FC236}">
                  <a16:creationId xmlns:a16="http://schemas.microsoft.com/office/drawing/2014/main" id="{3891E645-93C4-16CC-DD28-7CD7F13F795F}"/>
                </a:ext>
              </a:extLst>
            </p:cNvPr>
            <p:cNvSpPr/>
            <p:nvPr/>
          </p:nvSpPr>
          <p:spPr>
            <a:xfrm>
              <a:off x="1460410" y="1905007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6761;p77">
              <a:extLst>
                <a:ext uri="{FF2B5EF4-FFF2-40B4-BE49-F238E27FC236}">
                  <a16:creationId xmlns:a16="http://schemas.microsoft.com/office/drawing/2014/main" id="{A178DC07-4FE5-698A-A048-BDA9A0A43A58}"/>
                </a:ext>
              </a:extLst>
            </p:cNvPr>
            <p:cNvSpPr/>
            <p:nvPr/>
          </p:nvSpPr>
          <p:spPr>
            <a:xfrm>
              <a:off x="1461402" y="1905075"/>
              <a:ext cx="13333" cy="3286"/>
            </a:xfrm>
            <a:custGeom>
              <a:avLst/>
              <a:gdLst/>
              <a:ahLst/>
              <a:cxnLst/>
              <a:rect l="l" t="t" r="r" b="b"/>
              <a:pathLst>
                <a:path w="982" h="242" extrusionOk="0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6762;p77">
              <a:extLst>
                <a:ext uri="{FF2B5EF4-FFF2-40B4-BE49-F238E27FC236}">
                  <a16:creationId xmlns:a16="http://schemas.microsoft.com/office/drawing/2014/main" id="{EE74DB66-43D2-FAD8-71E1-69B5D5E9FDB8}"/>
                </a:ext>
              </a:extLst>
            </p:cNvPr>
            <p:cNvSpPr/>
            <p:nvPr/>
          </p:nvSpPr>
          <p:spPr>
            <a:xfrm>
              <a:off x="1545446" y="1904002"/>
              <a:ext cx="11039" cy="3720"/>
            </a:xfrm>
            <a:custGeom>
              <a:avLst/>
              <a:gdLst/>
              <a:ahLst/>
              <a:cxnLst/>
              <a:rect l="l" t="t" r="r" b="b"/>
              <a:pathLst>
                <a:path w="813" h="274" extrusionOk="0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6763;p77">
              <a:extLst>
                <a:ext uri="{FF2B5EF4-FFF2-40B4-BE49-F238E27FC236}">
                  <a16:creationId xmlns:a16="http://schemas.microsoft.com/office/drawing/2014/main" id="{4F2620F8-79D6-97B6-5205-50EC0EB13CF0}"/>
                </a:ext>
              </a:extLst>
            </p:cNvPr>
            <p:cNvSpPr/>
            <p:nvPr/>
          </p:nvSpPr>
          <p:spPr>
            <a:xfrm>
              <a:off x="1591976" y="2466518"/>
              <a:ext cx="8907" cy="7115"/>
            </a:xfrm>
            <a:custGeom>
              <a:avLst/>
              <a:gdLst/>
              <a:ahLst/>
              <a:cxnLst/>
              <a:rect l="l" t="t" r="r" b="b"/>
              <a:pathLst>
                <a:path w="656" h="524" extrusionOk="0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6764;p77">
              <a:extLst>
                <a:ext uri="{FF2B5EF4-FFF2-40B4-BE49-F238E27FC236}">
                  <a16:creationId xmlns:a16="http://schemas.microsoft.com/office/drawing/2014/main" id="{ADB02ED3-C01E-CF25-7D17-A2EAB2276BE0}"/>
                </a:ext>
              </a:extLst>
            </p:cNvPr>
            <p:cNvSpPr/>
            <p:nvPr/>
          </p:nvSpPr>
          <p:spPr>
            <a:xfrm>
              <a:off x="1602621" y="2468718"/>
              <a:ext cx="10862" cy="5540"/>
            </a:xfrm>
            <a:custGeom>
              <a:avLst/>
              <a:gdLst/>
              <a:ahLst/>
              <a:cxnLst/>
              <a:rect l="l" t="t" r="r" b="b"/>
              <a:pathLst>
                <a:path w="800" h="408" extrusionOk="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6765;p77">
              <a:extLst>
                <a:ext uri="{FF2B5EF4-FFF2-40B4-BE49-F238E27FC236}">
                  <a16:creationId xmlns:a16="http://schemas.microsoft.com/office/drawing/2014/main" id="{7B61F664-8EEE-A5EB-8E70-9DF2E2DCA965}"/>
                </a:ext>
              </a:extLst>
            </p:cNvPr>
            <p:cNvSpPr/>
            <p:nvPr/>
          </p:nvSpPr>
          <p:spPr>
            <a:xfrm>
              <a:off x="1441633" y="2034672"/>
              <a:ext cx="41181" cy="45838"/>
            </a:xfrm>
            <a:custGeom>
              <a:avLst/>
              <a:gdLst/>
              <a:ahLst/>
              <a:cxnLst/>
              <a:rect l="l" t="t" r="r" b="b"/>
              <a:pathLst>
                <a:path w="3033" h="3376" extrusionOk="0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6766;p77">
              <a:extLst>
                <a:ext uri="{FF2B5EF4-FFF2-40B4-BE49-F238E27FC236}">
                  <a16:creationId xmlns:a16="http://schemas.microsoft.com/office/drawing/2014/main" id="{3AF49F48-2428-8835-1961-2C96FE04AFF7}"/>
                </a:ext>
              </a:extLst>
            </p:cNvPr>
            <p:cNvSpPr/>
            <p:nvPr/>
          </p:nvSpPr>
          <p:spPr>
            <a:xfrm>
              <a:off x="1464633" y="203881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6767;p77">
              <a:extLst>
                <a:ext uri="{FF2B5EF4-FFF2-40B4-BE49-F238E27FC236}">
                  <a16:creationId xmlns:a16="http://schemas.microsoft.com/office/drawing/2014/main" id="{ABEC6E37-4E4A-12F6-A772-6CD03CFEF502}"/>
                </a:ext>
              </a:extLst>
            </p:cNvPr>
            <p:cNvSpPr/>
            <p:nvPr/>
          </p:nvSpPr>
          <p:spPr>
            <a:xfrm>
              <a:off x="1462501" y="203805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6768;p77">
              <a:extLst>
                <a:ext uri="{FF2B5EF4-FFF2-40B4-BE49-F238E27FC236}">
                  <a16:creationId xmlns:a16="http://schemas.microsoft.com/office/drawing/2014/main" id="{BE1A3A39-17A0-B916-1F71-814223C504B6}"/>
                </a:ext>
              </a:extLst>
            </p:cNvPr>
            <p:cNvSpPr/>
            <p:nvPr/>
          </p:nvSpPr>
          <p:spPr>
            <a:xfrm>
              <a:off x="1475767" y="2042140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6769;p77">
              <a:extLst>
                <a:ext uri="{FF2B5EF4-FFF2-40B4-BE49-F238E27FC236}">
                  <a16:creationId xmlns:a16="http://schemas.microsoft.com/office/drawing/2014/main" id="{C3B82088-20A2-8B17-AC88-81A7F2BA2BDC}"/>
                </a:ext>
              </a:extLst>
            </p:cNvPr>
            <p:cNvSpPr/>
            <p:nvPr/>
          </p:nvSpPr>
          <p:spPr>
            <a:xfrm>
              <a:off x="1463112" y="20383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6770;p77">
              <a:extLst>
                <a:ext uri="{FF2B5EF4-FFF2-40B4-BE49-F238E27FC236}">
                  <a16:creationId xmlns:a16="http://schemas.microsoft.com/office/drawing/2014/main" id="{82676536-EA13-A2CE-7C3F-C715293AA58A}"/>
                </a:ext>
              </a:extLst>
            </p:cNvPr>
            <p:cNvSpPr/>
            <p:nvPr/>
          </p:nvSpPr>
          <p:spPr>
            <a:xfrm>
              <a:off x="1464158" y="203871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6771;p77">
              <a:extLst>
                <a:ext uri="{FF2B5EF4-FFF2-40B4-BE49-F238E27FC236}">
                  <a16:creationId xmlns:a16="http://schemas.microsoft.com/office/drawing/2014/main" id="{B5DE0B61-4AB0-EEC4-74D3-D396576755E2}"/>
                </a:ext>
              </a:extLst>
            </p:cNvPr>
            <p:cNvSpPr/>
            <p:nvPr/>
          </p:nvSpPr>
          <p:spPr>
            <a:xfrm>
              <a:off x="1463642" y="203856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6772;p77">
              <a:extLst>
                <a:ext uri="{FF2B5EF4-FFF2-40B4-BE49-F238E27FC236}">
                  <a16:creationId xmlns:a16="http://schemas.microsoft.com/office/drawing/2014/main" id="{B2AF41DC-3F15-63A5-1F49-2898DDD53F7B}"/>
                </a:ext>
              </a:extLst>
            </p:cNvPr>
            <p:cNvSpPr/>
            <p:nvPr/>
          </p:nvSpPr>
          <p:spPr>
            <a:xfrm>
              <a:off x="1478048" y="204389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6773;p77">
              <a:extLst>
                <a:ext uri="{FF2B5EF4-FFF2-40B4-BE49-F238E27FC236}">
                  <a16:creationId xmlns:a16="http://schemas.microsoft.com/office/drawing/2014/main" id="{04A03E7A-A2D5-6DFF-176C-DBC5D6EB8DD5}"/>
                </a:ext>
              </a:extLst>
            </p:cNvPr>
            <p:cNvSpPr/>
            <p:nvPr/>
          </p:nvSpPr>
          <p:spPr>
            <a:xfrm>
              <a:off x="1478428" y="2044326"/>
              <a:ext cx="1670" cy="1819"/>
            </a:xfrm>
            <a:custGeom>
              <a:avLst/>
              <a:gdLst/>
              <a:ahLst/>
              <a:cxnLst/>
              <a:rect l="l" t="t" r="r" b="b"/>
              <a:pathLst>
                <a:path w="12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6774;p77">
              <a:extLst>
                <a:ext uri="{FF2B5EF4-FFF2-40B4-BE49-F238E27FC236}">
                  <a16:creationId xmlns:a16="http://schemas.microsoft.com/office/drawing/2014/main" id="{738ABB1A-B4B0-9EDF-F463-03B34DD2E5F8}"/>
                </a:ext>
              </a:extLst>
            </p:cNvPr>
            <p:cNvSpPr/>
            <p:nvPr/>
          </p:nvSpPr>
          <p:spPr>
            <a:xfrm>
              <a:off x="1459026" y="2036152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6775;p77">
              <a:extLst>
                <a:ext uri="{FF2B5EF4-FFF2-40B4-BE49-F238E27FC236}">
                  <a16:creationId xmlns:a16="http://schemas.microsoft.com/office/drawing/2014/main" id="{3CD36A67-7D48-7CF0-E41D-E89E77CA9A1D}"/>
                </a:ext>
              </a:extLst>
            </p:cNvPr>
            <p:cNvSpPr/>
            <p:nvPr/>
          </p:nvSpPr>
          <p:spPr>
            <a:xfrm>
              <a:off x="1457559" y="203514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6776;p77">
              <a:extLst>
                <a:ext uri="{FF2B5EF4-FFF2-40B4-BE49-F238E27FC236}">
                  <a16:creationId xmlns:a16="http://schemas.microsoft.com/office/drawing/2014/main" id="{4DEC45AE-EA6E-93EA-1800-FDB66E297432}"/>
                </a:ext>
              </a:extLst>
            </p:cNvPr>
            <p:cNvSpPr/>
            <p:nvPr/>
          </p:nvSpPr>
          <p:spPr>
            <a:xfrm>
              <a:off x="1458265" y="20356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6777;p77">
              <a:extLst>
                <a:ext uri="{FF2B5EF4-FFF2-40B4-BE49-F238E27FC236}">
                  <a16:creationId xmlns:a16="http://schemas.microsoft.com/office/drawing/2014/main" id="{094D0C4F-CA32-94E9-9302-20368FBBFF51}"/>
                </a:ext>
              </a:extLst>
            </p:cNvPr>
            <p:cNvSpPr/>
            <p:nvPr/>
          </p:nvSpPr>
          <p:spPr>
            <a:xfrm>
              <a:off x="1477192" y="2043090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6778;p77">
              <a:extLst>
                <a:ext uri="{FF2B5EF4-FFF2-40B4-BE49-F238E27FC236}">
                  <a16:creationId xmlns:a16="http://schemas.microsoft.com/office/drawing/2014/main" id="{F85C91A9-3DBB-E47B-EAD1-34176B76ECFD}"/>
                </a:ext>
              </a:extLst>
            </p:cNvPr>
            <p:cNvSpPr/>
            <p:nvPr/>
          </p:nvSpPr>
          <p:spPr>
            <a:xfrm>
              <a:off x="1460356" y="20369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6779;p77">
              <a:extLst>
                <a:ext uri="{FF2B5EF4-FFF2-40B4-BE49-F238E27FC236}">
                  <a16:creationId xmlns:a16="http://schemas.microsoft.com/office/drawing/2014/main" id="{EFF8313D-6DA8-C14E-ABC1-C795FDB2955E}"/>
                </a:ext>
              </a:extLst>
            </p:cNvPr>
            <p:cNvSpPr/>
            <p:nvPr/>
          </p:nvSpPr>
          <p:spPr>
            <a:xfrm>
              <a:off x="1456935" y="203472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6780;p77">
              <a:extLst>
                <a:ext uri="{FF2B5EF4-FFF2-40B4-BE49-F238E27FC236}">
                  <a16:creationId xmlns:a16="http://schemas.microsoft.com/office/drawing/2014/main" id="{06AF8398-C97D-66D4-9F26-FA83801202B3}"/>
                </a:ext>
              </a:extLst>
            </p:cNvPr>
            <p:cNvSpPr/>
            <p:nvPr/>
          </p:nvSpPr>
          <p:spPr>
            <a:xfrm>
              <a:off x="1459691" y="203653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6781;p77">
              <a:extLst>
                <a:ext uri="{FF2B5EF4-FFF2-40B4-BE49-F238E27FC236}">
                  <a16:creationId xmlns:a16="http://schemas.microsoft.com/office/drawing/2014/main" id="{4FBB1512-61DB-F7CA-7CDA-A6DAEF28F03A}"/>
                </a:ext>
              </a:extLst>
            </p:cNvPr>
            <p:cNvSpPr/>
            <p:nvPr/>
          </p:nvSpPr>
          <p:spPr>
            <a:xfrm>
              <a:off x="1461021" y="2037293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6782;p77">
              <a:extLst>
                <a:ext uri="{FF2B5EF4-FFF2-40B4-BE49-F238E27FC236}">
                  <a16:creationId xmlns:a16="http://schemas.microsoft.com/office/drawing/2014/main" id="{78814028-D8A1-B77C-5C74-416281572243}"/>
                </a:ext>
              </a:extLst>
            </p:cNvPr>
            <p:cNvSpPr/>
            <p:nvPr/>
          </p:nvSpPr>
          <p:spPr>
            <a:xfrm>
              <a:off x="1461687" y="203767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6783;p77">
              <a:extLst>
                <a:ext uri="{FF2B5EF4-FFF2-40B4-BE49-F238E27FC236}">
                  <a16:creationId xmlns:a16="http://schemas.microsoft.com/office/drawing/2014/main" id="{08AB535F-F0B3-EEF1-0565-C54788FD363E}"/>
                </a:ext>
              </a:extLst>
            </p:cNvPr>
            <p:cNvSpPr/>
            <p:nvPr/>
          </p:nvSpPr>
          <p:spPr>
            <a:xfrm>
              <a:off x="1452522" y="207797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6784;p77">
              <a:extLst>
                <a:ext uri="{FF2B5EF4-FFF2-40B4-BE49-F238E27FC236}">
                  <a16:creationId xmlns:a16="http://schemas.microsoft.com/office/drawing/2014/main" id="{80965449-6788-EB35-B524-CCE82F7976F3}"/>
                </a:ext>
              </a:extLst>
            </p:cNvPr>
            <p:cNvSpPr/>
            <p:nvPr/>
          </p:nvSpPr>
          <p:spPr>
            <a:xfrm>
              <a:off x="1480084" y="2046131"/>
              <a:ext cx="733" cy="815"/>
            </a:xfrm>
            <a:custGeom>
              <a:avLst/>
              <a:gdLst/>
              <a:ahLst/>
              <a:cxnLst/>
              <a:rect l="l" t="t" r="r" b="b"/>
              <a:pathLst>
                <a:path w="54" h="60" extrusionOk="0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6785;p77">
              <a:extLst>
                <a:ext uri="{FF2B5EF4-FFF2-40B4-BE49-F238E27FC236}">
                  <a16:creationId xmlns:a16="http://schemas.microsoft.com/office/drawing/2014/main" id="{D2A8B4CA-5A80-C8A9-592A-9274476F6599}"/>
                </a:ext>
              </a:extLst>
            </p:cNvPr>
            <p:cNvSpPr/>
            <p:nvPr/>
          </p:nvSpPr>
          <p:spPr>
            <a:xfrm>
              <a:off x="1449100" y="2076925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6786;p77">
              <a:extLst>
                <a:ext uri="{FF2B5EF4-FFF2-40B4-BE49-F238E27FC236}">
                  <a16:creationId xmlns:a16="http://schemas.microsoft.com/office/drawing/2014/main" id="{1CCD5350-993B-0DF3-9D54-783E9DEE431E}"/>
                </a:ext>
              </a:extLst>
            </p:cNvPr>
            <p:cNvSpPr/>
            <p:nvPr/>
          </p:nvSpPr>
          <p:spPr>
            <a:xfrm>
              <a:off x="1446724" y="207046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6787;p77">
              <a:extLst>
                <a:ext uri="{FF2B5EF4-FFF2-40B4-BE49-F238E27FC236}">
                  <a16:creationId xmlns:a16="http://schemas.microsoft.com/office/drawing/2014/main" id="{AB2A5FAF-DD49-9A91-99D9-83D40A4210FB}"/>
                </a:ext>
              </a:extLst>
            </p:cNvPr>
            <p:cNvSpPr/>
            <p:nvPr/>
          </p:nvSpPr>
          <p:spPr>
            <a:xfrm>
              <a:off x="1451897" y="207740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6788;p77">
              <a:extLst>
                <a:ext uri="{FF2B5EF4-FFF2-40B4-BE49-F238E27FC236}">
                  <a16:creationId xmlns:a16="http://schemas.microsoft.com/office/drawing/2014/main" id="{8CA81A50-32E9-2227-9B70-7D48DD0656D6}"/>
                </a:ext>
              </a:extLst>
            </p:cNvPr>
            <p:cNvSpPr/>
            <p:nvPr/>
          </p:nvSpPr>
          <p:spPr>
            <a:xfrm>
              <a:off x="1447390" y="207169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6789;p77">
              <a:extLst>
                <a:ext uri="{FF2B5EF4-FFF2-40B4-BE49-F238E27FC236}">
                  <a16:creationId xmlns:a16="http://schemas.microsoft.com/office/drawing/2014/main" id="{68A14AE8-AC60-FB5D-CEFA-9E765BFB32EC}"/>
                </a:ext>
              </a:extLst>
            </p:cNvPr>
            <p:cNvSpPr/>
            <p:nvPr/>
          </p:nvSpPr>
          <p:spPr>
            <a:xfrm>
              <a:off x="1447104" y="207108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6790;p77">
              <a:extLst>
                <a:ext uri="{FF2B5EF4-FFF2-40B4-BE49-F238E27FC236}">
                  <a16:creationId xmlns:a16="http://schemas.microsoft.com/office/drawing/2014/main" id="{CD1F301C-3F17-350F-5058-9A50CF6CEC97}"/>
                </a:ext>
              </a:extLst>
            </p:cNvPr>
            <p:cNvSpPr/>
            <p:nvPr/>
          </p:nvSpPr>
          <p:spPr>
            <a:xfrm>
              <a:off x="1447580" y="207293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6791;p77">
              <a:extLst>
                <a:ext uri="{FF2B5EF4-FFF2-40B4-BE49-F238E27FC236}">
                  <a16:creationId xmlns:a16="http://schemas.microsoft.com/office/drawing/2014/main" id="{21EB4794-C355-3390-C60D-0640D7D0B158}"/>
                </a:ext>
              </a:extLst>
            </p:cNvPr>
            <p:cNvSpPr/>
            <p:nvPr/>
          </p:nvSpPr>
          <p:spPr>
            <a:xfrm>
              <a:off x="1482705" y="204997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6792;p77">
              <a:extLst>
                <a:ext uri="{FF2B5EF4-FFF2-40B4-BE49-F238E27FC236}">
                  <a16:creationId xmlns:a16="http://schemas.microsoft.com/office/drawing/2014/main" id="{91D873C6-60B0-79EC-368A-66E7F9FDF696}"/>
                </a:ext>
              </a:extLst>
            </p:cNvPr>
            <p:cNvSpPr/>
            <p:nvPr/>
          </p:nvSpPr>
          <p:spPr>
            <a:xfrm>
              <a:off x="1452807" y="2078351"/>
              <a:ext cx="1534" cy="1819"/>
            </a:xfrm>
            <a:custGeom>
              <a:avLst/>
              <a:gdLst/>
              <a:ahLst/>
              <a:cxnLst/>
              <a:rect l="l" t="t" r="r" b="b"/>
              <a:pathLst>
                <a:path w="11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6793;p77">
              <a:extLst>
                <a:ext uri="{FF2B5EF4-FFF2-40B4-BE49-F238E27FC236}">
                  <a16:creationId xmlns:a16="http://schemas.microsoft.com/office/drawing/2014/main" id="{BE607307-6263-44D1-7264-354A3CBB4DA0}"/>
                </a:ext>
              </a:extLst>
            </p:cNvPr>
            <p:cNvSpPr/>
            <p:nvPr/>
          </p:nvSpPr>
          <p:spPr>
            <a:xfrm>
              <a:off x="1482460" y="2050313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6794;p77">
              <a:extLst>
                <a:ext uri="{FF2B5EF4-FFF2-40B4-BE49-F238E27FC236}">
                  <a16:creationId xmlns:a16="http://schemas.microsoft.com/office/drawing/2014/main" id="{CE9DFFD2-B899-6956-E8DD-EBDEA45D7C23}"/>
                </a:ext>
              </a:extLst>
            </p:cNvPr>
            <p:cNvSpPr/>
            <p:nvPr/>
          </p:nvSpPr>
          <p:spPr>
            <a:xfrm>
              <a:off x="1482610" y="20501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6795;p77">
              <a:extLst>
                <a:ext uri="{FF2B5EF4-FFF2-40B4-BE49-F238E27FC236}">
                  <a16:creationId xmlns:a16="http://schemas.microsoft.com/office/drawing/2014/main" id="{85EDB476-790D-43E8-4905-30219802A6C1}"/>
                </a:ext>
              </a:extLst>
            </p:cNvPr>
            <p:cNvSpPr/>
            <p:nvPr/>
          </p:nvSpPr>
          <p:spPr>
            <a:xfrm>
              <a:off x="1447390" y="207346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6796;p77">
              <a:extLst>
                <a:ext uri="{FF2B5EF4-FFF2-40B4-BE49-F238E27FC236}">
                  <a16:creationId xmlns:a16="http://schemas.microsoft.com/office/drawing/2014/main" id="{02600AA0-FA56-F228-B907-7FD84B87637E}"/>
                </a:ext>
              </a:extLst>
            </p:cNvPr>
            <p:cNvSpPr/>
            <p:nvPr/>
          </p:nvSpPr>
          <p:spPr>
            <a:xfrm>
              <a:off x="1481320" y="2047598"/>
              <a:ext cx="1453" cy="2295"/>
            </a:xfrm>
            <a:custGeom>
              <a:avLst/>
              <a:gdLst/>
              <a:ahLst/>
              <a:cxnLst/>
              <a:rect l="l" t="t" r="r" b="b"/>
              <a:pathLst>
                <a:path w="107" h="169" extrusionOk="0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6797;p77">
              <a:extLst>
                <a:ext uri="{FF2B5EF4-FFF2-40B4-BE49-F238E27FC236}">
                  <a16:creationId xmlns:a16="http://schemas.microsoft.com/office/drawing/2014/main" id="{01F78873-2927-F0F7-4776-A9274D72CC79}"/>
                </a:ext>
              </a:extLst>
            </p:cNvPr>
            <p:cNvSpPr/>
            <p:nvPr/>
          </p:nvSpPr>
          <p:spPr>
            <a:xfrm>
              <a:off x="1451571" y="207717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6798;p77">
              <a:extLst>
                <a:ext uri="{FF2B5EF4-FFF2-40B4-BE49-F238E27FC236}">
                  <a16:creationId xmlns:a16="http://schemas.microsoft.com/office/drawing/2014/main" id="{99DB2410-7865-9B7A-D7AA-3758A3AA9D98}"/>
                </a:ext>
              </a:extLst>
            </p:cNvPr>
            <p:cNvSpPr/>
            <p:nvPr/>
          </p:nvSpPr>
          <p:spPr>
            <a:xfrm>
              <a:off x="1450947" y="207698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6799;p77">
              <a:extLst>
                <a:ext uri="{FF2B5EF4-FFF2-40B4-BE49-F238E27FC236}">
                  <a16:creationId xmlns:a16="http://schemas.microsoft.com/office/drawing/2014/main" id="{C59B91E9-43C0-F850-B0C1-8DA3265CC318}"/>
                </a:ext>
              </a:extLst>
            </p:cNvPr>
            <p:cNvSpPr/>
            <p:nvPr/>
          </p:nvSpPr>
          <p:spPr>
            <a:xfrm>
              <a:off x="1452237" y="2077645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6800;p77">
              <a:extLst>
                <a:ext uri="{FF2B5EF4-FFF2-40B4-BE49-F238E27FC236}">
                  <a16:creationId xmlns:a16="http://schemas.microsoft.com/office/drawing/2014/main" id="{1DF031C6-9014-48D6-B03D-7FE6CDD8D1C7}"/>
                </a:ext>
              </a:extLst>
            </p:cNvPr>
            <p:cNvSpPr/>
            <p:nvPr/>
          </p:nvSpPr>
          <p:spPr>
            <a:xfrm>
              <a:off x="1449671" y="2076884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6801;p77">
              <a:extLst>
                <a:ext uri="{FF2B5EF4-FFF2-40B4-BE49-F238E27FC236}">
                  <a16:creationId xmlns:a16="http://schemas.microsoft.com/office/drawing/2014/main" id="{0FC4B15C-AF42-FBB4-02D7-DDBFAABCEBB8}"/>
                </a:ext>
              </a:extLst>
            </p:cNvPr>
            <p:cNvSpPr/>
            <p:nvPr/>
          </p:nvSpPr>
          <p:spPr>
            <a:xfrm>
              <a:off x="1450621" y="207688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6802;p77">
              <a:extLst>
                <a:ext uri="{FF2B5EF4-FFF2-40B4-BE49-F238E27FC236}">
                  <a16:creationId xmlns:a16="http://schemas.microsoft.com/office/drawing/2014/main" id="{5AEE744D-10CD-C597-BDBC-D88F4F2BC37F}"/>
                </a:ext>
              </a:extLst>
            </p:cNvPr>
            <p:cNvSpPr/>
            <p:nvPr/>
          </p:nvSpPr>
          <p:spPr>
            <a:xfrm>
              <a:off x="1451286" y="207707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6803;p77">
              <a:extLst>
                <a:ext uri="{FF2B5EF4-FFF2-40B4-BE49-F238E27FC236}">
                  <a16:creationId xmlns:a16="http://schemas.microsoft.com/office/drawing/2014/main" id="{27B10828-0DE4-E8FE-84AE-E6C85EF688B4}"/>
                </a:ext>
              </a:extLst>
            </p:cNvPr>
            <p:cNvSpPr/>
            <p:nvPr/>
          </p:nvSpPr>
          <p:spPr>
            <a:xfrm>
              <a:off x="1450336" y="207688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6804;p77">
              <a:extLst>
                <a:ext uri="{FF2B5EF4-FFF2-40B4-BE49-F238E27FC236}">
                  <a16:creationId xmlns:a16="http://schemas.microsoft.com/office/drawing/2014/main" id="{8FE11B85-1F52-872F-287C-C91E8F3BB354}"/>
                </a:ext>
              </a:extLst>
            </p:cNvPr>
            <p:cNvSpPr/>
            <p:nvPr/>
          </p:nvSpPr>
          <p:spPr>
            <a:xfrm>
              <a:off x="1447580" y="207241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6805;p77">
              <a:extLst>
                <a:ext uri="{FF2B5EF4-FFF2-40B4-BE49-F238E27FC236}">
                  <a16:creationId xmlns:a16="http://schemas.microsoft.com/office/drawing/2014/main" id="{386F0152-A91E-0F83-3730-42C5BF135B9D}"/>
                </a:ext>
              </a:extLst>
            </p:cNvPr>
            <p:cNvSpPr/>
            <p:nvPr/>
          </p:nvSpPr>
          <p:spPr>
            <a:xfrm>
              <a:off x="1480899" y="204708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6806;p77">
              <a:extLst>
                <a:ext uri="{FF2B5EF4-FFF2-40B4-BE49-F238E27FC236}">
                  <a16:creationId xmlns:a16="http://schemas.microsoft.com/office/drawing/2014/main" id="{DCC1CD8A-A8D0-A09E-E1E2-DC64434CA3B7}"/>
                </a:ext>
              </a:extLst>
            </p:cNvPr>
            <p:cNvSpPr/>
            <p:nvPr/>
          </p:nvSpPr>
          <p:spPr>
            <a:xfrm>
              <a:off x="1479989" y="204607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6807;p77">
              <a:extLst>
                <a:ext uri="{FF2B5EF4-FFF2-40B4-BE49-F238E27FC236}">
                  <a16:creationId xmlns:a16="http://schemas.microsoft.com/office/drawing/2014/main" id="{34F53AB0-CB20-4624-22D6-C7D8CC870523}"/>
                </a:ext>
              </a:extLst>
            </p:cNvPr>
            <p:cNvSpPr/>
            <p:nvPr/>
          </p:nvSpPr>
          <p:spPr>
            <a:xfrm>
              <a:off x="1504429" y="1192826"/>
              <a:ext cx="453000" cy="337170"/>
            </a:xfrm>
            <a:custGeom>
              <a:avLst/>
              <a:gdLst/>
              <a:ahLst/>
              <a:cxnLst/>
              <a:rect l="l" t="t" r="r" b="b"/>
              <a:pathLst>
                <a:path w="33364" h="24833" extrusionOk="0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6808;p77">
              <a:extLst>
                <a:ext uri="{FF2B5EF4-FFF2-40B4-BE49-F238E27FC236}">
                  <a16:creationId xmlns:a16="http://schemas.microsoft.com/office/drawing/2014/main" id="{663B17A2-A0E6-30FF-FBAA-B18E6ED59C17}"/>
                </a:ext>
              </a:extLst>
            </p:cNvPr>
            <p:cNvSpPr/>
            <p:nvPr/>
          </p:nvSpPr>
          <p:spPr>
            <a:xfrm>
              <a:off x="1636850" y="1405097"/>
              <a:ext cx="21547" cy="12491"/>
            </a:xfrm>
            <a:custGeom>
              <a:avLst/>
              <a:gdLst/>
              <a:ahLst/>
              <a:cxnLst/>
              <a:rect l="l" t="t" r="r" b="b"/>
              <a:pathLst>
                <a:path w="1587" h="920" extrusionOk="0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6809;p77">
              <a:extLst>
                <a:ext uri="{FF2B5EF4-FFF2-40B4-BE49-F238E27FC236}">
                  <a16:creationId xmlns:a16="http://schemas.microsoft.com/office/drawing/2014/main" id="{72444068-0136-F812-6F3F-546F3FB67D40}"/>
                </a:ext>
              </a:extLst>
            </p:cNvPr>
            <p:cNvSpPr/>
            <p:nvPr/>
          </p:nvSpPr>
          <p:spPr>
            <a:xfrm>
              <a:off x="1089269" y="1627361"/>
              <a:ext cx="38085" cy="22688"/>
            </a:xfrm>
            <a:custGeom>
              <a:avLst/>
              <a:gdLst/>
              <a:ahLst/>
              <a:cxnLst/>
              <a:rect l="l" t="t" r="r" b="b"/>
              <a:pathLst>
                <a:path w="2805" h="1671" extrusionOk="0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6810;p77">
              <a:extLst>
                <a:ext uri="{FF2B5EF4-FFF2-40B4-BE49-F238E27FC236}">
                  <a16:creationId xmlns:a16="http://schemas.microsoft.com/office/drawing/2014/main" id="{670D0471-8FA8-EA82-B583-BE1F4263A9F8}"/>
                </a:ext>
              </a:extLst>
            </p:cNvPr>
            <p:cNvSpPr/>
            <p:nvPr/>
          </p:nvSpPr>
          <p:spPr>
            <a:xfrm>
              <a:off x="1108006" y="1344093"/>
              <a:ext cx="76156" cy="49612"/>
            </a:xfrm>
            <a:custGeom>
              <a:avLst/>
              <a:gdLst/>
              <a:ahLst/>
              <a:cxnLst/>
              <a:rect l="l" t="t" r="r" b="b"/>
              <a:pathLst>
                <a:path w="5609" h="3654" extrusionOk="0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6811;p77">
              <a:extLst>
                <a:ext uri="{FF2B5EF4-FFF2-40B4-BE49-F238E27FC236}">
                  <a16:creationId xmlns:a16="http://schemas.microsoft.com/office/drawing/2014/main" id="{7A82BE62-0FF1-191A-C39C-89F11295B217}"/>
                </a:ext>
              </a:extLst>
            </p:cNvPr>
            <p:cNvSpPr/>
            <p:nvPr/>
          </p:nvSpPr>
          <p:spPr>
            <a:xfrm>
              <a:off x="1158773" y="1355960"/>
              <a:ext cx="133616" cy="70277"/>
            </a:xfrm>
            <a:custGeom>
              <a:avLst/>
              <a:gdLst/>
              <a:ahLst/>
              <a:cxnLst/>
              <a:rect l="l" t="t" r="r" b="b"/>
              <a:pathLst>
                <a:path w="9841" h="5176" extrusionOk="0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6812;p77">
              <a:extLst>
                <a:ext uri="{FF2B5EF4-FFF2-40B4-BE49-F238E27FC236}">
                  <a16:creationId xmlns:a16="http://schemas.microsoft.com/office/drawing/2014/main" id="{980C7854-F831-8E34-5A57-0953E2508AF8}"/>
                </a:ext>
              </a:extLst>
            </p:cNvPr>
            <p:cNvSpPr/>
            <p:nvPr/>
          </p:nvSpPr>
          <p:spPr>
            <a:xfrm>
              <a:off x="1158243" y="1321487"/>
              <a:ext cx="9857" cy="6436"/>
            </a:xfrm>
            <a:custGeom>
              <a:avLst/>
              <a:gdLst/>
              <a:ahLst/>
              <a:cxnLst/>
              <a:rect l="l" t="t" r="r" b="b"/>
              <a:pathLst>
                <a:path w="726" h="474" extrusionOk="0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6813;p77">
              <a:extLst>
                <a:ext uri="{FF2B5EF4-FFF2-40B4-BE49-F238E27FC236}">
                  <a16:creationId xmlns:a16="http://schemas.microsoft.com/office/drawing/2014/main" id="{9C4B51EB-0D55-1FC9-0360-0D5745DE2898}"/>
                </a:ext>
              </a:extLst>
            </p:cNvPr>
            <p:cNvSpPr/>
            <p:nvPr/>
          </p:nvSpPr>
          <p:spPr>
            <a:xfrm>
              <a:off x="1130627" y="1298310"/>
              <a:ext cx="52871" cy="25947"/>
            </a:xfrm>
            <a:custGeom>
              <a:avLst/>
              <a:gdLst/>
              <a:ahLst/>
              <a:cxnLst/>
              <a:rect l="l" t="t" r="r" b="b"/>
              <a:pathLst>
                <a:path w="3894" h="1911" extrusionOk="0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6814;p77">
              <a:extLst>
                <a:ext uri="{FF2B5EF4-FFF2-40B4-BE49-F238E27FC236}">
                  <a16:creationId xmlns:a16="http://schemas.microsoft.com/office/drawing/2014/main" id="{B74E4314-7EF6-1860-1A04-A43DE728562B}"/>
                </a:ext>
              </a:extLst>
            </p:cNvPr>
            <p:cNvSpPr/>
            <p:nvPr/>
          </p:nvSpPr>
          <p:spPr>
            <a:xfrm>
              <a:off x="1171549" y="1310367"/>
              <a:ext cx="86380" cy="35437"/>
            </a:xfrm>
            <a:custGeom>
              <a:avLst/>
              <a:gdLst/>
              <a:ahLst/>
              <a:cxnLst/>
              <a:rect l="l" t="t" r="r" b="b"/>
              <a:pathLst>
                <a:path w="6362" h="2610" extrusionOk="0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6815;p77">
              <a:extLst>
                <a:ext uri="{FF2B5EF4-FFF2-40B4-BE49-F238E27FC236}">
                  <a16:creationId xmlns:a16="http://schemas.microsoft.com/office/drawing/2014/main" id="{A5C18053-6275-3DBF-5012-91517FCEB603}"/>
                </a:ext>
              </a:extLst>
            </p:cNvPr>
            <p:cNvSpPr/>
            <p:nvPr/>
          </p:nvSpPr>
          <p:spPr>
            <a:xfrm>
              <a:off x="1190001" y="1292064"/>
              <a:ext cx="7943" cy="3136"/>
            </a:xfrm>
            <a:custGeom>
              <a:avLst/>
              <a:gdLst/>
              <a:ahLst/>
              <a:cxnLst/>
              <a:rect l="l" t="t" r="r" b="b"/>
              <a:pathLst>
                <a:path w="585" h="231" extrusionOk="0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6816;p77">
              <a:extLst>
                <a:ext uri="{FF2B5EF4-FFF2-40B4-BE49-F238E27FC236}">
                  <a16:creationId xmlns:a16="http://schemas.microsoft.com/office/drawing/2014/main" id="{BC39BA4C-FACB-7D8A-FA23-29149C66E4F8}"/>
                </a:ext>
              </a:extLst>
            </p:cNvPr>
            <p:cNvSpPr/>
            <p:nvPr/>
          </p:nvSpPr>
          <p:spPr>
            <a:xfrm>
              <a:off x="1203443" y="1290258"/>
              <a:ext cx="23829" cy="10971"/>
            </a:xfrm>
            <a:custGeom>
              <a:avLst/>
              <a:gdLst/>
              <a:ahLst/>
              <a:cxnLst/>
              <a:rect l="l" t="t" r="r" b="b"/>
              <a:pathLst>
                <a:path w="1755" h="808" extrusionOk="0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6817;p77">
              <a:extLst>
                <a:ext uri="{FF2B5EF4-FFF2-40B4-BE49-F238E27FC236}">
                  <a16:creationId xmlns:a16="http://schemas.microsoft.com/office/drawing/2014/main" id="{8D73BFD2-2935-AC34-75F6-189FAF0B0CEC}"/>
                </a:ext>
              </a:extLst>
            </p:cNvPr>
            <p:cNvSpPr/>
            <p:nvPr/>
          </p:nvSpPr>
          <p:spPr>
            <a:xfrm>
              <a:off x="1201067" y="1279519"/>
              <a:ext cx="29300" cy="6789"/>
            </a:xfrm>
            <a:custGeom>
              <a:avLst/>
              <a:gdLst/>
              <a:ahLst/>
              <a:cxnLst/>
              <a:rect l="l" t="t" r="r" b="b"/>
              <a:pathLst>
                <a:path w="2158" h="500" extrusionOk="0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6818;p77">
              <a:extLst>
                <a:ext uri="{FF2B5EF4-FFF2-40B4-BE49-F238E27FC236}">
                  <a16:creationId xmlns:a16="http://schemas.microsoft.com/office/drawing/2014/main" id="{7D00A188-1E69-CC66-62D6-9C72570ECFB9}"/>
                </a:ext>
              </a:extLst>
            </p:cNvPr>
            <p:cNvSpPr/>
            <p:nvPr/>
          </p:nvSpPr>
          <p:spPr>
            <a:xfrm>
              <a:off x="1259015" y="1268100"/>
              <a:ext cx="46978" cy="24073"/>
            </a:xfrm>
            <a:custGeom>
              <a:avLst/>
              <a:gdLst/>
              <a:ahLst/>
              <a:cxnLst/>
              <a:rect l="l" t="t" r="r" b="b"/>
              <a:pathLst>
                <a:path w="3460" h="1773" extrusionOk="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6819;p77">
              <a:extLst>
                <a:ext uri="{FF2B5EF4-FFF2-40B4-BE49-F238E27FC236}">
                  <a16:creationId xmlns:a16="http://schemas.microsoft.com/office/drawing/2014/main" id="{AA8FF6CD-7353-38CD-B6BA-51129CAE60DF}"/>
                </a:ext>
              </a:extLst>
            </p:cNvPr>
            <p:cNvSpPr/>
            <p:nvPr/>
          </p:nvSpPr>
          <p:spPr>
            <a:xfrm>
              <a:off x="1256395" y="1294400"/>
              <a:ext cx="10332" cy="9328"/>
            </a:xfrm>
            <a:custGeom>
              <a:avLst/>
              <a:gdLst/>
              <a:ahLst/>
              <a:cxnLst/>
              <a:rect l="l" t="t" r="r" b="b"/>
              <a:pathLst>
                <a:path w="761" h="687" extrusionOk="0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6820;p77">
              <a:extLst>
                <a:ext uri="{FF2B5EF4-FFF2-40B4-BE49-F238E27FC236}">
                  <a16:creationId xmlns:a16="http://schemas.microsoft.com/office/drawing/2014/main" id="{0DD28EB2-5A5D-C9C5-F62A-1FA07C9EFCDC}"/>
                </a:ext>
              </a:extLst>
            </p:cNvPr>
            <p:cNvSpPr/>
            <p:nvPr/>
          </p:nvSpPr>
          <p:spPr>
            <a:xfrm>
              <a:off x="1300753" y="1256369"/>
              <a:ext cx="8703" cy="4698"/>
            </a:xfrm>
            <a:custGeom>
              <a:avLst/>
              <a:gdLst/>
              <a:ahLst/>
              <a:cxnLst/>
              <a:rect l="l" t="t" r="r" b="b"/>
              <a:pathLst>
                <a:path w="641" h="346" extrusionOk="0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6821;p77">
              <a:extLst>
                <a:ext uri="{FF2B5EF4-FFF2-40B4-BE49-F238E27FC236}">
                  <a16:creationId xmlns:a16="http://schemas.microsoft.com/office/drawing/2014/main" id="{4D7CC43A-4C60-D61C-1CA5-FC5707B86392}"/>
                </a:ext>
              </a:extLst>
            </p:cNvPr>
            <p:cNvSpPr/>
            <p:nvPr/>
          </p:nvSpPr>
          <p:spPr>
            <a:xfrm>
              <a:off x="1265858" y="1330814"/>
              <a:ext cx="6626" cy="4901"/>
            </a:xfrm>
            <a:custGeom>
              <a:avLst/>
              <a:gdLst/>
              <a:ahLst/>
              <a:cxnLst/>
              <a:rect l="l" t="t" r="r" b="b"/>
              <a:pathLst>
                <a:path w="488" h="361" extrusionOk="0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6822;p77">
              <a:extLst>
                <a:ext uri="{FF2B5EF4-FFF2-40B4-BE49-F238E27FC236}">
                  <a16:creationId xmlns:a16="http://schemas.microsoft.com/office/drawing/2014/main" id="{8CDEE6C4-5590-2AD1-9ED6-D74B60BDC4FE}"/>
                </a:ext>
              </a:extLst>
            </p:cNvPr>
            <p:cNvSpPr/>
            <p:nvPr/>
          </p:nvSpPr>
          <p:spPr>
            <a:xfrm>
              <a:off x="1266945" y="1309756"/>
              <a:ext cx="52260" cy="27454"/>
            </a:xfrm>
            <a:custGeom>
              <a:avLst/>
              <a:gdLst/>
              <a:ahLst/>
              <a:cxnLst/>
              <a:rect l="l" t="t" r="r" b="b"/>
              <a:pathLst>
                <a:path w="3849" h="2022" extrusionOk="0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6823;p77">
              <a:extLst>
                <a:ext uri="{FF2B5EF4-FFF2-40B4-BE49-F238E27FC236}">
                  <a16:creationId xmlns:a16="http://schemas.microsoft.com/office/drawing/2014/main" id="{5C8F813A-3083-EA04-7D1C-8873DD802900}"/>
                </a:ext>
              </a:extLst>
            </p:cNvPr>
            <p:cNvSpPr/>
            <p:nvPr/>
          </p:nvSpPr>
          <p:spPr>
            <a:xfrm>
              <a:off x="1309917" y="1312268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6824;p77">
              <a:extLst>
                <a:ext uri="{FF2B5EF4-FFF2-40B4-BE49-F238E27FC236}">
                  <a16:creationId xmlns:a16="http://schemas.microsoft.com/office/drawing/2014/main" id="{F43E9C3F-3207-897F-85D4-F752AF4694B8}"/>
                </a:ext>
              </a:extLst>
            </p:cNvPr>
            <p:cNvSpPr/>
            <p:nvPr/>
          </p:nvSpPr>
          <p:spPr>
            <a:xfrm>
              <a:off x="1314344" y="1277224"/>
              <a:ext cx="23109" cy="14718"/>
            </a:xfrm>
            <a:custGeom>
              <a:avLst/>
              <a:gdLst/>
              <a:ahLst/>
              <a:cxnLst/>
              <a:rect l="l" t="t" r="r" b="b"/>
              <a:pathLst>
                <a:path w="1702" h="1084" extrusionOk="0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6825;p77">
              <a:extLst>
                <a:ext uri="{FF2B5EF4-FFF2-40B4-BE49-F238E27FC236}">
                  <a16:creationId xmlns:a16="http://schemas.microsoft.com/office/drawing/2014/main" id="{BE8A9B70-6215-27C5-2C05-8B576673D294}"/>
                </a:ext>
              </a:extLst>
            </p:cNvPr>
            <p:cNvSpPr/>
            <p:nvPr/>
          </p:nvSpPr>
          <p:spPr>
            <a:xfrm>
              <a:off x="1329265" y="1294739"/>
              <a:ext cx="19973" cy="4548"/>
            </a:xfrm>
            <a:custGeom>
              <a:avLst/>
              <a:gdLst/>
              <a:ahLst/>
              <a:cxnLst/>
              <a:rect l="l" t="t" r="r" b="b"/>
              <a:pathLst>
                <a:path w="1471" h="335" extrusionOk="0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6826;p77">
              <a:extLst>
                <a:ext uri="{FF2B5EF4-FFF2-40B4-BE49-F238E27FC236}">
                  <a16:creationId xmlns:a16="http://schemas.microsoft.com/office/drawing/2014/main" id="{46DF37D1-C0FD-E3B6-AA42-F5F098000500}"/>
                </a:ext>
              </a:extLst>
            </p:cNvPr>
            <p:cNvSpPr/>
            <p:nvPr/>
          </p:nvSpPr>
          <p:spPr>
            <a:xfrm>
              <a:off x="1324934" y="1329592"/>
              <a:ext cx="24684" cy="12138"/>
            </a:xfrm>
            <a:custGeom>
              <a:avLst/>
              <a:gdLst/>
              <a:ahLst/>
              <a:cxnLst/>
              <a:rect l="l" t="t" r="r" b="b"/>
              <a:pathLst>
                <a:path w="1818" h="894" extrusionOk="0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6827;p77">
              <a:extLst>
                <a:ext uri="{FF2B5EF4-FFF2-40B4-BE49-F238E27FC236}">
                  <a16:creationId xmlns:a16="http://schemas.microsoft.com/office/drawing/2014/main" id="{8D1CDD57-B5C3-8A77-3F08-4DA224EB8D64}"/>
                </a:ext>
              </a:extLst>
            </p:cNvPr>
            <p:cNvSpPr/>
            <p:nvPr/>
          </p:nvSpPr>
          <p:spPr>
            <a:xfrm>
              <a:off x="1281500" y="1350040"/>
              <a:ext cx="45593" cy="39266"/>
            </a:xfrm>
            <a:custGeom>
              <a:avLst/>
              <a:gdLst/>
              <a:ahLst/>
              <a:cxnLst/>
              <a:rect l="l" t="t" r="r" b="b"/>
              <a:pathLst>
                <a:path w="3358" h="2892" extrusionOk="0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6828;p77">
              <a:extLst>
                <a:ext uri="{FF2B5EF4-FFF2-40B4-BE49-F238E27FC236}">
                  <a16:creationId xmlns:a16="http://schemas.microsoft.com/office/drawing/2014/main" id="{6F8CBB01-F20B-2BA3-46B4-36A02D0D000D}"/>
                </a:ext>
              </a:extLst>
            </p:cNvPr>
            <p:cNvSpPr/>
            <p:nvPr/>
          </p:nvSpPr>
          <p:spPr>
            <a:xfrm>
              <a:off x="1325029" y="1306674"/>
              <a:ext cx="126216" cy="36999"/>
            </a:xfrm>
            <a:custGeom>
              <a:avLst/>
              <a:gdLst/>
              <a:ahLst/>
              <a:cxnLst/>
              <a:rect l="l" t="t" r="r" b="b"/>
              <a:pathLst>
                <a:path w="9296" h="2725" extrusionOk="0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6829;p77">
              <a:extLst>
                <a:ext uri="{FF2B5EF4-FFF2-40B4-BE49-F238E27FC236}">
                  <a16:creationId xmlns:a16="http://schemas.microsoft.com/office/drawing/2014/main" id="{3DEF239D-64FA-C4D1-32DC-6C3ECB21949C}"/>
                </a:ext>
              </a:extLst>
            </p:cNvPr>
            <p:cNvSpPr/>
            <p:nvPr/>
          </p:nvSpPr>
          <p:spPr>
            <a:xfrm>
              <a:off x="1366386" y="1297251"/>
              <a:ext cx="10237" cy="5092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6830;p77">
              <a:extLst>
                <a:ext uri="{FF2B5EF4-FFF2-40B4-BE49-F238E27FC236}">
                  <a16:creationId xmlns:a16="http://schemas.microsoft.com/office/drawing/2014/main" id="{8FD56A9E-6B43-D0D2-52A3-2EB543EDD23C}"/>
                </a:ext>
              </a:extLst>
            </p:cNvPr>
            <p:cNvSpPr/>
            <p:nvPr/>
          </p:nvSpPr>
          <p:spPr>
            <a:xfrm>
              <a:off x="1325409" y="1232744"/>
              <a:ext cx="83529" cy="54948"/>
            </a:xfrm>
            <a:custGeom>
              <a:avLst/>
              <a:gdLst/>
              <a:ahLst/>
              <a:cxnLst/>
              <a:rect l="l" t="t" r="r" b="b"/>
              <a:pathLst>
                <a:path w="6152" h="4047" extrusionOk="0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6831;p77">
              <a:extLst>
                <a:ext uri="{FF2B5EF4-FFF2-40B4-BE49-F238E27FC236}">
                  <a16:creationId xmlns:a16="http://schemas.microsoft.com/office/drawing/2014/main" id="{B63BB91D-4E6D-4C43-64F7-3B5A2E0C5203}"/>
                </a:ext>
              </a:extLst>
            </p:cNvPr>
            <p:cNvSpPr/>
            <p:nvPr/>
          </p:nvSpPr>
          <p:spPr>
            <a:xfrm>
              <a:off x="1360263" y="1200633"/>
              <a:ext cx="230111" cy="117201"/>
            </a:xfrm>
            <a:custGeom>
              <a:avLst/>
              <a:gdLst/>
              <a:ahLst/>
              <a:cxnLst/>
              <a:rect l="l" t="t" r="r" b="b"/>
              <a:pathLst>
                <a:path w="16948" h="8632" extrusionOk="0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6832;p77">
              <a:extLst>
                <a:ext uri="{FF2B5EF4-FFF2-40B4-BE49-F238E27FC236}">
                  <a16:creationId xmlns:a16="http://schemas.microsoft.com/office/drawing/2014/main" id="{3BC34D55-5C59-E823-923B-E4493866F97D}"/>
                </a:ext>
              </a:extLst>
            </p:cNvPr>
            <p:cNvSpPr/>
            <p:nvPr/>
          </p:nvSpPr>
          <p:spPr>
            <a:xfrm>
              <a:off x="1448150" y="1504498"/>
              <a:ext cx="5567" cy="6476"/>
            </a:xfrm>
            <a:custGeom>
              <a:avLst/>
              <a:gdLst/>
              <a:ahLst/>
              <a:cxnLst/>
              <a:rect l="l" t="t" r="r" b="b"/>
              <a:pathLst>
                <a:path w="410" h="477" extrusionOk="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6833;p77">
              <a:extLst>
                <a:ext uri="{FF2B5EF4-FFF2-40B4-BE49-F238E27FC236}">
                  <a16:creationId xmlns:a16="http://schemas.microsoft.com/office/drawing/2014/main" id="{F0CC3F44-B4F3-B464-2C41-4EBBF91D3606}"/>
                </a:ext>
              </a:extLst>
            </p:cNvPr>
            <p:cNvSpPr/>
            <p:nvPr/>
          </p:nvSpPr>
          <p:spPr>
            <a:xfrm>
              <a:off x="1420818" y="1496650"/>
              <a:ext cx="12410" cy="7807"/>
            </a:xfrm>
            <a:custGeom>
              <a:avLst/>
              <a:gdLst/>
              <a:ahLst/>
              <a:cxnLst/>
              <a:rect l="l" t="t" r="r" b="b"/>
              <a:pathLst>
                <a:path w="914" h="575" extrusionOk="0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6834;p77">
              <a:extLst>
                <a:ext uri="{FF2B5EF4-FFF2-40B4-BE49-F238E27FC236}">
                  <a16:creationId xmlns:a16="http://schemas.microsoft.com/office/drawing/2014/main" id="{BF2A0EC8-6E78-6B91-2A1A-AAB7D7E165D8}"/>
                </a:ext>
              </a:extLst>
            </p:cNvPr>
            <p:cNvSpPr/>
            <p:nvPr/>
          </p:nvSpPr>
          <p:spPr>
            <a:xfrm>
              <a:off x="1395483" y="1461851"/>
              <a:ext cx="49110" cy="30699"/>
            </a:xfrm>
            <a:custGeom>
              <a:avLst/>
              <a:gdLst/>
              <a:ahLst/>
              <a:cxnLst/>
              <a:rect l="l" t="t" r="r" b="b"/>
              <a:pathLst>
                <a:path w="3617" h="2261" extrusionOk="0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6835;p77">
              <a:extLst>
                <a:ext uri="{FF2B5EF4-FFF2-40B4-BE49-F238E27FC236}">
                  <a16:creationId xmlns:a16="http://schemas.microsoft.com/office/drawing/2014/main" id="{411DD850-6F73-BD01-B675-9A82299B1880}"/>
                </a:ext>
              </a:extLst>
            </p:cNvPr>
            <p:cNvSpPr/>
            <p:nvPr/>
          </p:nvSpPr>
          <p:spPr>
            <a:xfrm>
              <a:off x="1373895" y="1355132"/>
              <a:ext cx="215339" cy="153181"/>
            </a:xfrm>
            <a:custGeom>
              <a:avLst/>
              <a:gdLst/>
              <a:ahLst/>
              <a:cxnLst/>
              <a:rect l="l" t="t" r="r" b="b"/>
              <a:pathLst>
                <a:path w="15860" h="11282" extrusionOk="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6836;p77">
              <a:extLst>
                <a:ext uri="{FF2B5EF4-FFF2-40B4-BE49-F238E27FC236}">
                  <a16:creationId xmlns:a16="http://schemas.microsoft.com/office/drawing/2014/main" id="{4C0B5240-9FE9-9199-2A19-6193BD34E93A}"/>
                </a:ext>
              </a:extLst>
            </p:cNvPr>
            <p:cNvSpPr/>
            <p:nvPr/>
          </p:nvSpPr>
          <p:spPr>
            <a:xfrm>
              <a:off x="1468014" y="1430297"/>
              <a:ext cx="17841" cy="12722"/>
            </a:xfrm>
            <a:custGeom>
              <a:avLst/>
              <a:gdLst/>
              <a:ahLst/>
              <a:cxnLst/>
              <a:rect l="l" t="t" r="r" b="b"/>
              <a:pathLst>
                <a:path w="1314" h="937" extrusionOk="0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6837;p77">
              <a:extLst>
                <a:ext uri="{FF2B5EF4-FFF2-40B4-BE49-F238E27FC236}">
                  <a16:creationId xmlns:a16="http://schemas.microsoft.com/office/drawing/2014/main" id="{63E886B1-7EBD-B39A-002F-BBFF08A38596}"/>
                </a:ext>
              </a:extLst>
            </p:cNvPr>
            <p:cNvSpPr/>
            <p:nvPr/>
          </p:nvSpPr>
          <p:spPr>
            <a:xfrm>
              <a:off x="1442393" y="1355322"/>
              <a:ext cx="32667" cy="14188"/>
            </a:xfrm>
            <a:custGeom>
              <a:avLst/>
              <a:gdLst/>
              <a:ahLst/>
              <a:cxnLst/>
              <a:rect l="l" t="t" r="r" b="b"/>
              <a:pathLst>
                <a:path w="2406" h="1045" extrusionOk="0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6838;p77">
              <a:extLst>
                <a:ext uri="{FF2B5EF4-FFF2-40B4-BE49-F238E27FC236}">
                  <a16:creationId xmlns:a16="http://schemas.microsoft.com/office/drawing/2014/main" id="{2D74F572-8E76-59C7-E8AB-2BC2740AA7DA}"/>
                </a:ext>
              </a:extLst>
            </p:cNvPr>
            <p:cNvSpPr/>
            <p:nvPr/>
          </p:nvSpPr>
          <p:spPr>
            <a:xfrm>
              <a:off x="1605052" y="1620450"/>
              <a:ext cx="47684" cy="43136"/>
            </a:xfrm>
            <a:custGeom>
              <a:avLst/>
              <a:gdLst/>
              <a:ahLst/>
              <a:cxnLst/>
              <a:rect l="l" t="t" r="r" b="b"/>
              <a:pathLst>
                <a:path w="3512" h="3177" extrusionOk="0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6839;p77">
              <a:extLst>
                <a:ext uri="{FF2B5EF4-FFF2-40B4-BE49-F238E27FC236}">
                  <a16:creationId xmlns:a16="http://schemas.microsoft.com/office/drawing/2014/main" id="{8E6FAB17-07AD-803E-A898-B46EBA044CBC}"/>
                </a:ext>
              </a:extLst>
            </p:cNvPr>
            <p:cNvSpPr/>
            <p:nvPr/>
          </p:nvSpPr>
          <p:spPr>
            <a:xfrm>
              <a:off x="1053479" y="1595277"/>
              <a:ext cx="11704" cy="15777"/>
            </a:xfrm>
            <a:custGeom>
              <a:avLst/>
              <a:gdLst/>
              <a:ahLst/>
              <a:cxnLst/>
              <a:rect l="l" t="t" r="r" b="b"/>
              <a:pathLst>
                <a:path w="862" h="1162" extrusionOk="0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6840;p77">
              <a:extLst>
                <a:ext uri="{FF2B5EF4-FFF2-40B4-BE49-F238E27FC236}">
                  <a16:creationId xmlns:a16="http://schemas.microsoft.com/office/drawing/2014/main" id="{4CBD75AE-C540-9259-C033-9B1375AB77D0}"/>
                </a:ext>
              </a:extLst>
            </p:cNvPr>
            <p:cNvSpPr/>
            <p:nvPr/>
          </p:nvSpPr>
          <p:spPr>
            <a:xfrm>
              <a:off x="1341580" y="1422123"/>
              <a:ext cx="1439" cy="2009"/>
            </a:xfrm>
            <a:custGeom>
              <a:avLst/>
              <a:gdLst/>
              <a:ahLst/>
              <a:cxnLst/>
              <a:rect l="l" t="t" r="r" b="b"/>
              <a:pathLst>
                <a:path w="106" h="148" extrusionOk="0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6841;p77">
              <a:extLst>
                <a:ext uri="{FF2B5EF4-FFF2-40B4-BE49-F238E27FC236}">
                  <a16:creationId xmlns:a16="http://schemas.microsoft.com/office/drawing/2014/main" id="{5A2F6AAC-42AC-6B2E-59EC-BADA7EEE5043}"/>
                </a:ext>
              </a:extLst>
            </p:cNvPr>
            <p:cNvSpPr/>
            <p:nvPr/>
          </p:nvSpPr>
          <p:spPr>
            <a:xfrm>
              <a:off x="993779" y="1350298"/>
              <a:ext cx="636812" cy="355798"/>
            </a:xfrm>
            <a:custGeom>
              <a:avLst/>
              <a:gdLst/>
              <a:ahLst/>
              <a:cxnLst/>
              <a:rect l="l" t="t" r="r" b="b"/>
              <a:pathLst>
                <a:path w="46902" h="26205" extrusionOk="0">
                  <a:moveTo>
                    <a:pt x="26126" y="0"/>
                  </a:moveTo>
                  <a:cubicBezTo>
                    <a:pt x="25749" y="0"/>
                    <a:pt x="25224" y="93"/>
                    <a:pt x="25161" y="165"/>
                  </a:cubicBezTo>
                  <a:cubicBezTo>
                    <a:pt x="25158" y="165"/>
                    <a:pt x="25158" y="168"/>
                    <a:pt x="25154" y="168"/>
                  </a:cubicBezTo>
                  <a:cubicBezTo>
                    <a:pt x="25154" y="182"/>
                    <a:pt x="25196" y="221"/>
                    <a:pt x="25217" y="242"/>
                  </a:cubicBezTo>
                  <a:cubicBezTo>
                    <a:pt x="25277" y="301"/>
                    <a:pt x="25350" y="371"/>
                    <a:pt x="25319" y="466"/>
                  </a:cubicBezTo>
                  <a:cubicBezTo>
                    <a:pt x="25312" y="498"/>
                    <a:pt x="25287" y="526"/>
                    <a:pt x="25259" y="540"/>
                  </a:cubicBezTo>
                  <a:cubicBezTo>
                    <a:pt x="25241" y="548"/>
                    <a:pt x="25222" y="551"/>
                    <a:pt x="25203" y="551"/>
                  </a:cubicBezTo>
                  <a:cubicBezTo>
                    <a:pt x="25156" y="551"/>
                    <a:pt x="25106" y="530"/>
                    <a:pt x="25056" y="508"/>
                  </a:cubicBezTo>
                  <a:cubicBezTo>
                    <a:pt x="25018" y="487"/>
                    <a:pt x="24976" y="473"/>
                    <a:pt x="24934" y="470"/>
                  </a:cubicBezTo>
                  <a:lnTo>
                    <a:pt x="24934" y="470"/>
                  </a:lnTo>
                  <a:cubicBezTo>
                    <a:pt x="24934" y="505"/>
                    <a:pt x="24941" y="540"/>
                    <a:pt x="24948" y="571"/>
                  </a:cubicBezTo>
                  <a:cubicBezTo>
                    <a:pt x="24976" y="729"/>
                    <a:pt x="24983" y="890"/>
                    <a:pt x="24969" y="1047"/>
                  </a:cubicBezTo>
                  <a:cubicBezTo>
                    <a:pt x="24944" y="1362"/>
                    <a:pt x="25004" y="1429"/>
                    <a:pt x="25091" y="1523"/>
                  </a:cubicBezTo>
                  <a:cubicBezTo>
                    <a:pt x="25112" y="1548"/>
                    <a:pt x="25137" y="1576"/>
                    <a:pt x="25161" y="1607"/>
                  </a:cubicBezTo>
                  <a:cubicBezTo>
                    <a:pt x="25280" y="1761"/>
                    <a:pt x="25277" y="1947"/>
                    <a:pt x="25273" y="2164"/>
                  </a:cubicBezTo>
                  <a:lnTo>
                    <a:pt x="25273" y="2279"/>
                  </a:lnTo>
                  <a:cubicBezTo>
                    <a:pt x="25273" y="2525"/>
                    <a:pt x="25091" y="2581"/>
                    <a:pt x="24983" y="2616"/>
                  </a:cubicBezTo>
                  <a:lnTo>
                    <a:pt x="24944" y="2630"/>
                  </a:lnTo>
                  <a:lnTo>
                    <a:pt x="24965" y="2651"/>
                  </a:lnTo>
                  <a:cubicBezTo>
                    <a:pt x="25032" y="2707"/>
                    <a:pt x="25140" y="2805"/>
                    <a:pt x="25102" y="2938"/>
                  </a:cubicBezTo>
                  <a:cubicBezTo>
                    <a:pt x="25091" y="2980"/>
                    <a:pt x="25067" y="3015"/>
                    <a:pt x="25028" y="3032"/>
                  </a:cubicBezTo>
                  <a:cubicBezTo>
                    <a:pt x="25010" y="3040"/>
                    <a:pt x="24991" y="3044"/>
                    <a:pt x="24971" y="3044"/>
                  </a:cubicBezTo>
                  <a:cubicBezTo>
                    <a:pt x="24915" y="3044"/>
                    <a:pt x="24852" y="3015"/>
                    <a:pt x="24790" y="2987"/>
                  </a:cubicBezTo>
                  <a:cubicBezTo>
                    <a:pt x="24737" y="2963"/>
                    <a:pt x="24674" y="2934"/>
                    <a:pt x="24632" y="2934"/>
                  </a:cubicBezTo>
                  <a:cubicBezTo>
                    <a:pt x="24625" y="2934"/>
                    <a:pt x="24618" y="2935"/>
                    <a:pt x="24612" y="2938"/>
                  </a:cubicBezTo>
                  <a:cubicBezTo>
                    <a:pt x="24573" y="2948"/>
                    <a:pt x="24506" y="3050"/>
                    <a:pt x="24482" y="3172"/>
                  </a:cubicBezTo>
                  <a:cubicBezTo>
                    <a:pt x="24461" y="3284"/>
                    <a:pt x="24475" y="3379"/>
                    <a:pt x="24524" y="3417"/>
                  </a:cubicBezTo>
                  <a:cubicBezTo>
                    <a:pt x="24559" y="3445"/>
                    <a:pt x="24587" y="3466"/>
                    <a:pt x="24612" y="3484"/>
                  </a:cubicBezTo>
                  <a:cubicBezTo>
                    <a:pt x="24661" y="3519"/>
                    <a:pt x="24703" y="3550"/>
                    <a:pt x="24710" y="3603"/>
                  </a:cubicBezTo>
                  <a:cubicBezTo>
                    <a:pt x="24717" y="3655"/>
                    <a:pt x="24689" y="3701"/>
                    <a:pt x="24633" y="3774"/>
                  </a:cubicBezTo>
                  <a:cubicBezTo>
                    <a:pt x="24485" y="3963"/>
                    <a:pt x="24436" y="4124"/>
                    <a:pt x="24657" y="4299"/>
                  </a:cubicBezTo>
                  <a:cubicBezTo>
                    <a:pt x="24804" y="4415"/>
                    <a:pt x="25025" y="4464"/>
                    <a:pt x="25235" y="4509"/>
                  </a:cubicBezTo>
                  <a:cubicBezTo>
                    <a:pt x="25431" y="4555"/>
                    <a:pt x="25616" y="4594"/>
                    <a:pt x="25756" y="4685"/>
                  </a:cubicBezTo>
                  <a:cubicBezTo>
                    <a:pt x="25844" y="4741"/>
                    <a:pt x="25893" y="4786"/>
                    <a:pt x="25886" y="4846"/>
                  </a:cubicBezTo>
                  <a:cubicBezTo>
                    <a:pt x="25882" y="4902"/>
                    <a:pt x="25830" y="4919"/>
                    <a:pt x="25798" y="4933"/>
                  </a:cubicBezTo>
                  <a:cubicBezTo>
                    <a:pt x="25781" y="4940"/>
                    <a:pt x="25767" y="4947"/>
                    <a:pt x="25753" y="4958"/>
                  </a:cubicBezTo>
                  <a:cubicBezTo>
                    <a:pt x="25756" y="4968"/>
                    <a:pt x="25760" y="4979"/>
                    <a:pt x="25767" y="4989"/>
                  </a:cubicBezTo>
                  <a:cubicBezTo>
                    <a:pt x="25798" y="5042"/>
                    <a:pt x="25805" y="5108"/>
                    <a:pt x="25788" y="5168"/>
                  </a:cubicBezTo>
                  <a:cubicBezTo>
                    <a:pt x="25832" y="5115"/>
                    <a:pt x="25873" y="5100"/>
                    <a:pt x="25908" y="5100"/>
                  </a:cubicBezTo>
                  <a:cubicBezTo>
                    <a:pt x="25920" y="5100"/>
                    <a:pt x="25931" y="5102"/>
                    <a:pt x="25942" y="5105"/>
                  </a:cubicBezTo>
                  <a:cubicBezTo>
                    <a:pt x="26071" y="5140"/>
                    <a:pt x="26120" y="5402"/>
                    <a:pt x="26113" y="5570"/>
                  </a:cubicBezTo>
                  <a:cubicBezTo>
                    <a:pt x="26103" y="5735"/>
                    <a:pt x="26001" y="5770"/>
                    <a:pt x="25921" y="5798"/>
                  </a:cubicBezTo>
                  <a:cubicBezTo>
                    <a:pt x="25840" y="5815"/>
                    <a:pt x="25770" y="5864"/>
                    <a:pt x="25725" y="5931"/>
                  </a:cubicBezTo>
                  <a:cubicBezTo>
                    <a:pt x="25587" y="6131"/>
                    <a:pt x="25451" y="6196"/>
                    <a:pt x="25294" y="6196"/>
                  </a:cubicBezTo>
                  <a:cubicBezTo>
                    <a:pt x="25240" y="6196"/>
                    <a:pt x="25183" y="6188"/>
                    <a:pt x="25123" y="6176"/>
                  </a:cubicBezTo>
                  <a:cubicBezTo>
                    <a:pt x="25114" y="6173"/>
                    <a:pt x="25106" y="6172"/>
                    <a:pt x="25100" y="6172"/>
                  </a:cubicBezTo>
                  <a:cubicBezTo>
                    <a:pt x="25092" y="6172"/>
                    <a:pt x="25086" y="6174"/>
                    <a:pt x="25084" y="6176"/>
                  </a:cubicBezTo>
                  <a:cubicBezTo>
                    <a:pt x="25060" y="6207"/>
                    <a:pt x="25077" y="6365"/>
                    <a:pt x="25196" y="6617"/>
                  </a:cubicBezTo>
                  <a:cubicBezTo>
                    <a:pt x="25263" y="6754"/>
                    <a:pt x="25235" y="6834"/>
                    <a:pt x="25196" y="6876"/>
                  </a:cubicBezTo>
                  <a:cubicBezTo>
                    <a:pt x="25158" y="6921"/>
                    <a:pt x="25098" y="6943"/>
                    <a:pt x="25016" y="6943"/>
                  </a:cubicBezTo>
                  <a:cubicBezTo>
                    <a:pt x="24963" y="6943"/>
                    <a:pt x="24900" y="6934"/>
                    <a:pt x="24829" y="6915"/>
                  </a:cubicBezTo>
                  <a:cubicBezTo>
                    <a:pt x="24636" y="6862"/>
                    <a:pt x="24503" y="6764"/>
                    <a:pt x="24457" y="6645"/>
                  </a:cubicBezTo>
                  <a:cubicBezTo>
                    <a:pt x="24422" y="6550"/>
                    <a:pt x="24440" y="6445"/>
                    <a:pt x="24499" y="6365"/>
                  </a:cubicBezTo>
                  <a:cubicBezTo>
                    <a:pt x="24612" y="6186"/>
                    <a:pt x="24643" y="6078"/>
                    <a:pt x="24643" y="6039"/>
                  </a:cubicBezTo>
                  <a:lnTo>
                    <a:pt x="24636" y="6039"/>
                  </a:lnTo>
                  <a:cubicBezTo>
                    <a:pt x="24603" y="6045"/>
                    <a:pt x="24562" y="6048"/>
                    <a:pt x="24516" y="6048"/>
                  </a:cubicBezTo>
                  <a:cubicBezTo>
                    <a:pt x="24323" y="6048"/>
                    <a:pt x="24044" y="5993"/>
                    <a:pt x="23939" y="5829"/>
                  </a:cubicBezTo>
                  <a:cubicBezTo>
                    <a:pt x="23922" y="5798"/>
                    <a:pt x="23873" y="5728"/>
                    <a:pt x="23911" y="5668"/>
                  </a:cubicBezTo>
                  <a:cubicBezTo>
                    <a:pt x="23933" y="5635"/>
                    <a:pt x="23973" y="5622"/>
                    <a:pt x="24032" y="5622"/>
                  </a:cubicBezTo>
                  <a:cubicBezTo>
                    <a:pt x="24078" y="5622"/>
                    <a:pt x="24135" y="5630"/>
                    <a:pt x="24205" y="5640"/>
                  </a:cubicBezTo>
                  <a:cubicBezTo>
                    <a:pt x="24265" y="5651"/>
                    <a:pt x="24331" y="5661"/>
                    <a:pt x="24401" y="5668"/>
                  </a:cubicBezTo>
                  <a:cubicBezTo>
                    <a:pt x="24424" y="5671"/>
                    <a:pt x="24442" y="5672"/>
                    <a:pt x="24456" y="5672"/>
                  </a:cubicBezTo>
                  <a:cubicBezTo>
                    <a:pt x="24494" y="5672"/>
                    <a:pt x="24503" y="5665"/>
                    <a:pt x="24503" y="5665"/>
                  </a:cubicBezTo>
                  <a:cubicBezTo>
                    <a:pt x="24506" y="5651"/>
                    <a:pt x="24510" y="5637"/>
                    <a:pt x="24506" y="5623"/>
                  </a:cubicBezTo>
                  <a:cubicBezTo>
                    <a:pt x="24506" y="5570"/>
                    <a:pt x="24506" y="5448"/>
                    <a:pt x="24685" y="5448"/>
                  </a:cubicBezTo>
                  <a:cubicBezTo>
                    <a:pt x="24762" y="5451"/>
                    <a:pt x="24836" y="5458"/>
                    <a:pt x="24909" y="5476"/>
                  </a:cubicBezTo>
                  <a:cubicBezTo>
                    <a:pt x="24968" y="5486"/>
                    <a:pt x="25020" y="5495"/>
                    <a:pt x="25068" y="5495"/>
                  </a:cubicBezTo>
                  <a:cubicBezTo>
                    <a:pt x="25139" y="5495"/>
                    <a:pt x="25203" y="5476"/>
                    <a:pt x="25273" y="5416"/>
                  </a:cubicBezTo>
                  <a:cubicBezTo>
                    <a:pt x="25343" y="5357"/>
                    <a:pt x="25319" y="5276"/>
                    <a:pt x="25280" y="5217"/>
                  </a:cubicBezTo>
                  <a:cubicBezTo>
                    <a:pt x="25225" y="5118"/>
                    <a:pt x="25120" y="5052"/>
                    <a:pt x="25058" y="5052"/>
                  </a:cubicBezTo>
                  <a:cubicBezTo>
                    <a:pt x="25049" y="5052"/>
                    <a:pt x="25042" y="5053"/>
                    <a:pt x="25035" y="5056"/>
                  </a:cubicBezTo>
                  <a:cubicBezTo>
                    <a:pt x="24899" y="5103"/>
                    <a:pt x="24793" y="5127"/>
                    <a:pt x="24711" y="5127"/>
                  </a:cubicBezTo>
                  <a:cubicBezTo>
                    <a:pt x="24654" y="5127"/>
                    <a:pt x="24610" y="5115"/>
                    <a:pt x="24577" y="5091"/>
                  </a:cubicBezTo>
                  <a:cubicBezTo>
                    <a:pt x="24535" y="5059"/>
                    <a:pt x="24510" y="5010"/>
                    <a:pt x="24510" y="4958"/>
                  </a:cubicBezTo>
                  <a:cubicBezTo>
                    <a:pt x="24510" y="4916"/>
                    <a:pt x="24528" y="4874"/>
                    <a:pt x="24559" y="4842"/>
                  </a:cubicBezTo>
                  <a:cubicBezTo>
                    <a:pt x="24599" y="4807"/>
                    <a:pt x="24654" y="4798"/>
                    <a:pt x="24716" y="4798"/>
                  </a:cubicBezTo>
                  <a:cubicBezTo>
                    <a:pt x="24753" y="4798"/>
                    <a:pt x="24792" y="4801"/>
                    <a:pt x="24832" y="4804"/>
                  </a:cubicBezTo>
                  <a:cubicBezTo>
                    <a:pt x="24868" y="4810"/>
                    <a:pt x="24903" y="4813"/>
                    <a:pt x="24938" y="4813"/>
                  </a:cubicBezTo>
                  <a:cubicBezTo>
                    <a:pt x="24958" y="4813"/>
                    <a:pt x="24977" y="4812"/>
                    <a:pt x="24997" y="4811"/>
                  </a:cubicBezTo>
                  <a:cubicBezTo>
                    <a:pt x="24938" y="4760"/>
                    <a:pt x="24862" y="4733"/>
                    <a:pt x="24784" y="4733"/>
                  </a:cubicBezTo>
                  <a:cubicBezTo>
                    <a:pt x="24761" y="4733"/>
                    <a:pt x="24737" y="4736"/>
                    <a:pt x="24713" y="4741"/>
                  </a:cubicBezTo>
                  <a:cubicBezTo>
                    <a:pt x="24624" y="4764"/>
                    <a:pt x="24537" y="4782"/>
                    <a:pt x="24451" y="4782"/>
                  </a:cubicBezTo>
                  <a:cubicBezTo>
                    <a:pt x="24315" y="4782"/>
                    <a:pt x="24182" y="4736"/>
                    <a:pt x="24044" y="4590"/>
                  </a:cubicBezTo>
                  <a:cubicBezTo>
                    <a:pt x="23964" y="4504"/>
                    <a:pt x="23847" y="4428"/>
                    <a:pt x="23744" y="4428"/>
                  </a:cubicBezTo>
                  <a:cubicBezTo>
                    <a:pt x="23726" y="4428"/>
                    <a:pt x="23708" y="4431"/>
                    <a:pt x="23691" y="4436"/>
                  </a:cubicBezTo>
                  <a:cubicBezTo>
                    <a:pt x="23589" y="4464"/>
                    <a:pt x="23544" y="4597"/>
                    <a:pt x="23526" y="4702"/>
                  </a:cubicBezTo>
                  <a:cubicBezTo>
                    <a:pt x="23463" y="5056"/>
                    <a:pt x="23250" y="5063"/>
                    <a:pt x="23110" y="5070"/>
                  </a:cubicBezTo>
                  <a:cubicBezTo>
                    <a:pt x="23033" y="5070"/>
                    <a:pt x="22984" y="5073"/>
                    <a:pt x="22956" y="5108"/>
                  </a:cubicBezTo>
                  <a:cubicBezTo>
                    <a:pt x="22931" y="5136"/>
                    <a:pt x="22938" y="5147"/>
                    <a:pt x="22938" y="5150"/>
                  </a:cubicBezTo>
                  <a:cubicBezTo>
                    <a:pt x="22959" y="5196"/>
                    <a:pt x="23117" y="5269"/>
                    <a:pt x="23393" y="5280"/>
                  </a:cubicBezTo>
                  <a:cubicBezTo>
                    <a:pt x="23680" y="5290"/>
                    <a:pt x="23918" y="5500"/>
                    <a:pt x="23918" y="5626"/>
                  </a:cubicBezTo>
                  <a:cubicBezTo>
                    <a:pt x="23915" y="5685"/>
                    <a:pt x="23869" y="5728"/>
                    <a:pt x="23815" y="5728"/>
                  </a:cubicBezTo>
                  <a:cubicBezTo>
                    <a:pt x="23811" y="5728"/>
                    <a:pt x="23807" y="5728"/>
                    <a:pt x="23803" y="5728"/>
                  </a:cubicBezTo>
                  <a:cubicBezTo>
                    <a:pt x="23775" y="5728"/>
                    <a:pt x="23768" y="5735"/>
                    <a:pt x="23743" y="5784"/>
                  </a:cubicBezTo>
                  <a:cubicBezTo>
                    <a:pt x="23729" y="5829"/>
                    <a:pt x="23694" y="5868"/>
                    <a:pt x="23652" y="5885"/>
                  </a:cubicBezTo>
                  <a:cubicBezTo>
                    <a:pt x="23637" y="5890"/>
                    <a:pt x="23622" y="5892"/>
                    <a:pt x="23606" y="5892"/>
                  </a:cubicBezTo>
                  <a:cubicBezTo>
                    <a:pt x="23575" y="5892"/>
                    <a:pt x="23545" y="5883"/>
                    <a:pt x="23519" y="5864"/>
                  </a:cubicBezTo>
                  <a:cubicBezTo>
                    <a:pt x="23481" y="5846"/>
                    <a:pt x="23446" y="5840"/>
                    <a:pt x="23417" y="5840"/>
                  </a:cubicBezTo>
                  <a:cubicBezTo>
                    <a:pt x="23385" y="5840"/>
                    <a:pt x="23362" y="5848"/>
                    <a:pt x="23355" y="5857"/>
                  </a:cubicBezTo>
                  <a:cubicBezTo>
                    <a:pt x="23351" y="5861"/>
                    <a:pt x="23355" y="5882"/>
                    <a:pt x="23379" y="5910"/>
                  </a:cubicBezTo>
                  <a:cubicBezTo>
                    <a:pt x="23481" y="6032"/>
                    <a:pt x="23428" y="6130"/>
                    <a:pt x="23393" y="6190"/>
                  </a:cubicBezTo>
                  <a:cubicBezTo>
                    <a:pt x="23372" y="6221"/>
                    <a:pt x="23358" y="6260"/>
                    <a:pt x="23358" y="6298"/>
                  </a:cubicBezTo>
                  <a:cubicBezTo>
                    <a:pt x="23365" y="6340"/>
                    <a:pt x="23351" y="6379"/>
                    <a:pt x="23320" y="6407"/>
                  </a:cubicBezTo>
                  <a:cubicBezTo>
                    <a:pt x="23293" y="6429"/>
                    <a:pt x="23260" y="6438"/>
                    <a:pt x="23219" y="6438"/>
                  </a:cubicBezTo>
                  <a:cubicBezTo>
                    <a:pt x="23164" y="6438"/>
                    <a:pt x="23096" y="6422"/>
                    <a:pt x="23015" y="6403"/>
                  </a:cubicBezTo>
                  <a:cubicBezTo>
                    <a:pt x="22938" y="6382"/>
                    <a:pt x="22858" y="6368"/>
                    <a:pt x="22777" y="6358"/>
                  </a:cubicBezTo>
                  <a:cubicBezTo>
                    <a:pt x="22750" y="6355"/>
                    <a:pt x="22720" y="6354"/>
                    <a:pt x="22686" y="6354"/>
                  </a:cubicBezTo>
                  <a:cubicBezTo>
                    <a:pt x="22479" y="6354"/>
                    <a:pt x="22146" y="6401"/>
                    <a:pt x="21730" y="6491"/>
                  </a:cubicBezTo>
                  <a:cubicBezTo>
                    <a:pt x="21657" y="6506"/>
                    <a:pt x="21582" y="6513"/>
                    <a:pt x="21509" y="6513"/>
                  </a:cubicBezTo>
                  <a:cubicBezTo>
                    <a:pt x="21213" y="6513"/>
                    <a:pt x="20932" y="6401"/>
                    <a:pt x="20806" y="6263"/>
                  </a:cubicBezTo>
                  <a:cubicBezTo>
                    <a:pt x="20714" y="6165"/>
                    <a:pt x="20598" y="6150"/>
                    <a:pt x="20443" y="6150"/>
                  </a:cubicBezTo>
                  <a:cubicBezTo>
                    <a:pt x="20416" y="6150"/>
                    <a:pt x="20388" y="6151"/>
                    <a:pt x="20358" y="6151"/>
                  </a:cubicBezTo>
                  <a:lnTo>
                    <a:pt x="20270" y="6151"/>
                  </a:lnTo>
                  <a:cubicBezTo>
                    <a:pt x="20267" y="6152"/>
                    <a:pt x="20264" y="6152"/>
                    <a:pt x="20260" y="6152"/>
                  </a:cubicBezTo>
                  <a:cubicBezTo>
                    <a:pt x="20163" y="6152"/>
                    <a:pt x="20072" y="6103"/>
                    <a:pt x="20015" y="6018"/>
                  </a:cubicBezTo>
                  <a:cubicBezTo>
                    <a:pt x="19964" y="5948"/>
                    <a:pt x="19882" y="5906"/>
                    <a:pt x="19794" y="5906"/>
                  </a:cubicBezTo>
                  <a:cubicBezTo>
                    <a:pt x="19791" y="5906"/>
                    <a:pt x="19787" y="5906"/>
                    <a:pt x="19784" y="5906"/>
                  </a:cubicBezTo>
                  <a:cubicBezTo>
                    <a:pt x="19479" y="5896"/>
                    <a:pt x="19465" y="5672"/>
                    <a:pt x="19455" y="5525"/>
                  </a:cubicBezTo>
                  <a:cubicBezTo>
                    <a:pt x="19455" y="5490"/>
                    <a:pt x="19451" y="5455"/>
                    <a:pt x="19444" y="5420"/>
                  </a:cubicBezTo>
                  <a:cubicBezTo>
                    <a:pt x="19430" y="5406"/>
                    <a:pt x="19409" y="5395"/>
                    <a:pt x="19388" y="5392"/>
                  </a:cubicBezTo>
                  <a:cubicBezTo>
                    <a:pt x="19341" y="5378"/>
                    <a:pt x="19278" y="5372"/>
                    <a:pt x="19208" y="5372"/>
                  </a:cubicBezTo>
                  <a:cubicBezTo>
                    <a:pt x="19012" y="5372"/>
                    <a:pt x="18762" y="5422"/>
                    <a:pt x="18646" y="5497"/>
                  </a:cubicBezTo>
                  <a:cubicBezTo>
                    <a:pt x="18545" y="5560"/>
                    <a:pt x="18415" y="5588"/>
                    <a:pt x="18289" y="5612"/>
                  </a:cubicBezTo>
                  <a:cubicBezTo>
                    <a:pt x="18103" y="5651"/>
                    <a:pt x="17932" y="5686"/>
                    <a:pt x="17869" y="5819"/>
                  </a:cubicBezTo>
                  <a:cubicBezTo>
                    <a:pt x="17830" y="5906"/>
                    <a:pt x="17844" y="5934"/>
                    <a:pt x="17844" y="5938"/>
                  </a:cubicBezTo>
                  <a:cubicBezTo>
                    <a:pt x="17858" y="5957"/>
                    <a:pt x="17918" y="5959"/>
                    <a:pt x="17967" y="5959"/>
                  </a:cubicBezTo>
                  <a:cubicBezTo>
                    <a:pt x="17981" y="5959"/>
                    <a:pt x="17995" y="5959"/>
                    <a:pt x="18005" y="5959"/>
                  </a:cubicBezTo>
                  <a:lnTo>
                    <a:pt x="18051" y="5959"/>
                  </a:lnTo>
                  <a:cubicBezTo>
                    <a:pt x="18100" y="5959"/>
                    <a:pt x="18124" y="5938"/>
                    <a:pt x="18173" y="5899"/>
                  </a:cubicBezTo>
                  <a:cubicBezTo>
                    <a:pt x="18233" y="5846"/>
                    <a:pt x="18309" y="5780"/>
                    <a:pt x="18471" y="5780"/>
                  </a:cubicBezTo>
                  <a:cubicBezTo>
                    <a:pt x="18501" y="5780"/>
                    <a:pt x="18533" y="5782"/>
                    <a:pt x="18569" y="5787"/>
                  </a:cubicBezTo>
                  <a:cubicBezTo>
                    <a:pt x="18586" y="5790"/>
                    <a:pt x="18602" y="5791"/>
                    <a:pt x="18618" y="5791"/>
                  </a:cubicBezTo>
                  <a:cubicBezTo>
                    <a:pt x="18749" y="5791"/>
                    <a:pt x="18866" y="5720"/>
                    <a:pt x="18972" y="5654"/>
                  </a:cubicBezTo>
                  <a:cubicBezTo>
                    <a:pt x="19054" y="5602"/>
                    <a:pt x="19138" y="5549"/>
                    <a:pt x="19216" y="5549"/>
                  </a:cubicBezTo>
                  <a:cubicBezTo>
                    <a:pt x="19258" y="5549"/>
                    <a:pt x="19298" y="5564"/>
                    <a:pt x="19336" y="5602"/>
                  </a:cubicBezTo>
                  <a:cubicBezTo>
                    <a:pt x="19371" y="5633"/>
                    <a:pt x="19381" y="5686"/>
                    <a:pt x="19367" y="5731"/>
                  </a:cubicBezTo>
                  <a:cubicBezTo>
                    <a:pt x="19301" y="5927"/>
                    <a:pt x="18657" y="6148"/>
                    <a:pt x="18401" y="6186"/>
                  </a:cubicBezTo>
                  <a:cubicBezTo>
                    <a:pt x="18286" y="6204"/>
                    <a:pt x="18268" y="6246"/>
                    <a:pt x="18261" y="6260"/>
                  </a:cubicBezTo>
                  <a:cubicBezTo>
                    <a:pt x="18205" y="6389"/>
                    <a:pt x="18429" y="6726"/>
                    <a:pt x="18506" y="6838"/>
                  </a:cubicBezTo>
                  <a:cubicBezTo>
                    <a:pt x="18611" y="6992"/>
                    <a:pt x="18643" y="7083"/>
                    <a:pt x="18615" y="7153"/>
                  </a:cubicBezTo>
                  <a:cubicBezTo>
                    <a:pt x="18583" y="7219"/>
                    <a:pt x="18513" y="7230"/>
                    <a:pt x="18461" y="7240"/>
                  </a:cubicBezTo>
                  <a:cubicBezTo>
                    <a:pt x="18384" y="7254"/>
                    <a:pt x="18384" y="7261"/>
                    <a:pt x="18384" y="7282"/>
                  </a:cubicBezTo>
                  <a:cubicBezTo>
                    <a:pt x="18387" y="7359"/>
                    <a:pt x="18324" y="7426"/>
                    <a:pt x="18247" y="7426"/>
                  </a:cubicBezTo>
                  <a:cubicBezTo>
                    <a:pt x="18240" y="7426"/>
                    <a:pt x="18232" y="7427"/>
                    <a:pt x="18224" y="7427"/>
                  </a:cubicBezTo>
                  <a:cubicBezTo>
                    <a:pt x="18091" y="7427"/>
                    <a:pt x="17882" y="7321"/>
                    <a:pt x="17858" y="7212"/>
                  </a:cubicBezTo>
                  <a:cubicBezTo>
                    <a:pt x="17848" y="7163"/>
                    <a:pt x="17869" y="7104"/>
                    <a:pt x="17956" y="7076"/>
                  </a:cubicBezTo>
                  <a:cubicBezTo>
                    <a:pt x="18033" y="7051"/>
                    <a:pt x="18040" y="7016"/>
                    <a:pt x="18040" y="7006"/>
                  </a:cubicBezTo>
                  <a:cubicBezTo>
                    <a:pt x="18054" y="6939"/>
                    <a:pt x="17984" y="6827"/>
                    <a:pt x="17876" y="6743"/>
                  </a:cubicBezTo>
                  <a:cubicBezTo>
                    <a:pt x="17830" y="6704"/>
                    <a:pt x="17773" y="6683"/>
                    <a:pt x="17714" y="6683"/>
                  </a:cubicBezTo>
                  <a:cubicBezTo>
                    <a:pt x="17710" y="6683"/>
                    <a:pt x="17705" y="6683"/>
                    <a:pt x="17701" y="6684"/>
                  </a:cubicBezTo>
                  <a:cubicBezTo>
                    <a:pt x="17697" y="6684"/>
                    <a:pt x="17692" y="6684"/>
                    <a:pt x="17688" y="6684"/>
                  </a:cubicBezTo>
                  <a:cubicBezTo>
                    <a:pt x="17651" y="6684"/>
                    <a:pt x="17618" y="6670"/>
                    <a:pt x="17592" y="6645"/>
                  </a:cubicBezTo>
                  <a:cubicBezTo>
                    <a:pt x="17568" y="6610"/>
                    <a:pt x="17561" y="6568"/>
                    <a:pt x="17571" y="6526"/>
                  </a:cubicBezTo>
                  <a:cubicBezTo>
                    <a:pt x="17557" y="6526"/>
                    <a:pt x="17543" y="6526"/>
                    <a:pt x="17529" y="6529"/>
                  </a:cubicBezTo>
                  <a:cubicBezTo>
                    <a:pt x="17508" y="6531"/>
                    <a:pt x="17483" y="6533"/>
                    <a:pt x="17456" y="6533"/>
                  </a:cubicBezTo>
                  <a:cubicBezTo>
                    <a:pt x="17388" y="6533"/>
                    <a:pt x="17307" y="6521"/>
                    <a:pt x="17232" y="6463"/>
                  </a:cubicBezTo>
                  <a:lnTo>
                    <a:pt x="17176" y="6421"/>
                  </a:lnTo>
                  <a:cubicBezTo>
                    <a:pt x="17090" y="6351"/>
                    <a:pt x="17035" y="6306"/>
                    <a:pt x="16963" y="6306"/>
                  </a:cubicBezTo>
                  <a:cubicBezTo>
                    <a:pt x="16923" y="6306"/>
                    <a:pt x="16877" y="6320"/>
                    <a:pt x="16819" y="6351"/>
                  </a:cubicBezTo>
                  <a:cubicBezTo>
                    <a:pt x="16661" y="6431"/>
                    <a:pt x="16500" y="6445"/>
                    <a:pt x="16273" y="6466"/>
                  </a:cubicBezTo>
                  <a:cubicBezTo>
                    <a:pt x="16136" y="6480"/>
                    <a:pt x="15982" y="6494"/>
                    <a:pt x="15789" y="6526"/>
                  </a:cubicBezTo>
                  <a:cubicBezTo>
                    <a:pt x="15613" y="6555"/>
                    <a:pt x="15359" y="6573"/>
                    <a:pt x="15100" y="6573"/>
                  </a:cubicBezTo>
                  <a:cubicBezTo>
                    <a:pt x="14680" y="6573"/>
                    <a:pt x="14247" y="6526"/>
                    <a:pt x="14119" y="6400"/>
                  </a:cubicBezTo>
                  <a:cubicBezTo>
                    <a:pt x="14063" y="6344"/>
                    <a:pt x="14056" y="6256"/>
                    <a:pt x="14098" y="6190"/>
                  </a:cubicBezTo>
                  <a:cubicBezTo>
                    <a:pt x="14193" y="6029"/>
                    <a:pt x="14539" y="5858"/>
                    <a:pt x="14738" y="5858"/>
                  </a:cubicBezTo>
                  <a:cubicBezTo>
                    <a:pt x="14760" y="5858"/>
                    <a:pt x="14781" y="5860"/>
                    <a:pt x="14799" y="5864"/>
                  </a:cubicBezTo>
                  <a:cubicBezTo>
                    <a:pt x="14778" y="5808"/>
                    <a:pt x="14701" y="5693"/>
                    <a:pt x="14536" y="5567"/>
                  </a:cubicBezTo>
                  <a:cubicBezTo>
                    <a:pt x="14323" y="5401"/>
                    <a:pt x="13947" y="5307"/>
                    <a:pt x="13800" y="5307"/>
                  </a:cubicBezTo>
                  <a:cubicBezTo>
                    <a:pt x="13783" y="5307"/>
                    <a:pt x="13769" y="5309"/>
                    <a:pt x="13759" y="5311"/>
                  </a:cubicBezTo>
                  <a:cubicBezTo>
                    <a:pt x="13755" y="5339"/>
                    <a:pt x="13745" y="5367"/>
                    <a:pt x="13720" y="5385"/>
                  </a:cubicBezTo>
                  <a:cubicBezTo>
                    <a:pt x="13693" y="5411"/>
                    <a:pt x="13653" y="5423"/>
                    <a:pt x="13595" y="5423"/>
                  </a:cubicBezTo>
                  <a:cubicBezTo>
                    <a:pt x="13507" y="5423"/>
                    <a:pt x="13377" y="5396"/>
                    <a:pt x="13185" y="5353"/>
                  </a:cubicBezTo>
                  <a:cubicBezTo>
                    <a:pt x="13094" y="5332"/>
                    <a:pt x="12989" y="5308"/>
                    <a:pt x="12880" y="5290"/>
                  </a:cubicBezTo>
                  <a:cubicBezTo>
                    <a:pt x="12712" y="5259"/>
                    <a:pt x="12551" y="5206"/>
                    <a:pt x="12401" y="5129"/>
                  </a:cubicBezTo>
                  <a:cubicBezTo>
                    <a:pt x="12306" y="5073"/>
                    <a:pt x="12198" y="5042"/>
                    <a:pt x="12089" y="5035"/>
                  </a:cubicBezTo>
                  <a:cubicBezTo>
                    <a:pt x="11931" y="5028"/>
                    <a:pt x="11396" y="4982"/>
                    <a:pt x="10983" y="4657"/>
                  </a:cubicBezTo>
                  <a:cubicBezTo>
                    <a:pt x="10846" y="4549"/>
                    <a:pt x="10619" y="4502"/>
                    <a:pt x="10401" y="4502"/>
                  </a:cubicBezTo>
                  <a:cubicBezTo>
                    <a:pt x="10285" y="4502"/>
                    <a:pt x="10171" y="4515"/>
                    <a:pt x="10076" y="4541"/>
                  </a:cubicBezTo>
                  <a:cubicBezTo>
                    <a:pt x="9953" y="4576"/>
                    <a:pt x="9869" y="4625"/>
                    <a:pt x="9848" y="4678"/>
                  </a:cubicBezTo>
                  <a:cubicBezTo>
                    <a:pt x="9736" y="4951"/>
                    <a:pt x="9446" y="4951"/>
                    <a:pt x="9190" y="4951"/>
                  </a:cubicBezTo>
                  <a:lnTo>
                    <a:pt x="9180" y="4951"/>
                  </a:lnTo>
                  <a:cubicBezTo>
                    <a:pt x="9152" y="4951"/>
                    <a:pt x="9064" y="4951"/>
                    <a:pt x="9029" y="4884"/>
                  </a:cubicBezTo>
                  <a:cubicBezTo>
                    <a:pt x="8991" y="4811"/>
                    <a:pt x="9047" y="4730"/>
                    <a:pt x="9099" y="4650"/>
                  </a:cubicBezTo>
                  <a:cubicBezTo>
                    <a:pt x="9117" y="4625"/>
                    <a:pt x="9131" y="4601"/>
                    <a:pt x="9145" y="4576"/>
                  </a:cubicBezTo>
                  <a:cubicBezTo>
                    <a:pt x="9082" y="4520"/>
                    <a:pt x="9075" y="4425"/>
                    <a:pt x="9071" y="4338"/>
                  </a:cubicBezTo>
                  <a:cubicBezTo>
                    <a:pt x="9068" y="4212"/>
                    <a:pt x="9054" y="4180"/>
                    <a:pt x="9012" y="4173"/>
                  </a:cubicBezTo>
                  <a:cubicBezTo>
                    <a:pt x="9011" y="4173"/>
                    <a:pt x="9011" y="4173"/>
                    <a:pt x="9011" y="4173"/>
                  </a:cubicBezTo>
                  <a:cubicBezTo>
                    <a:pt x="8968" y="4173"/>
                    <a:pt x="8871" y="4353"/>
                    <a:pt x="8823" y="4439"/>
                  </a:cubicBezTo>
                  <a:cubicBezTo>
                    <a:pt x="8693" y="4669"/>
                    <a:pt x="8533" y="4951"/>
                    <a:pt x="8294" y="4951"/>
                  </a:cubicBezTo>
                  <a:cubicBezTo>
                    <a:pt x="8288" y="4951"/>
                    <a:pt x="8282" y="4951"/>
                    <a:pt x="8277" y="4951"/>
                  </a:cubicBezTo>
                  <a:cubicBezTo>
                    <a:pt x="8025" y="4937"/>
                    <a:pt x="7877" y="4629"/>
                    <a:pt x="7734" y="4334"/>
                  </a:cubicBezTo>
                  <a:cubicBezTo>
                    <a:pt x="7636" y="4135"/>
                    <a:pt x="7534" y="3932"/>
                    <a:pt x="7419" y="3848"/>
                  </a:cubicBezTo>
                  <a:cubicBezTo>
                    <a:pt x="7265" y="3737"/>
                    <a:pt x="7146" y="3701"/>
                    <a:pt x="7099" y="3701"/>
                  </a:cubicBezTo>
                  <a:cubicBezTo>
                    <a:pt x="7097" y="3701"/>
                    <a:pt x="7095" y="3701"/>
                    <a:pt x="7093" y="3701"/>
                  </a:cubicBezTo>
                  <a:cubicBezTo>
                    <a:pt x="7111" y="3757"/>
                    <a:pt x="7142" y="3806"/>
                    <a:pt x="7181" y="3851"/>
                  </a:cubicBezTo>
                  <a:cubicBezTo>
                    <a:pt x="7240" y="3925"/>
                    <a:pt x="7289" y="4009"/>
                    <a:pt x="7261" y="4079"/>
                  </a:cubicBezTo>
                  <a:cubicBezTo>
                    <a:pt x="7230" y="4145"/>
                    <a:pt x="7160" y="4149"/>
                    <a:pt x="7093" y="4156"/>
                  </a:cubicBezTo>
                  <a:cubicBezTo>
                    <a:pt x="7065" y="4159"/>
                    <a:pt x="7009" y="4166"/>
                    <a:pt x="7002" y="4177"/>
                  </a:cubicBezTo>
                  <a:cubicBezTo>
                    <a:pt x="6999" y="4184"/>
                    <a:pt x="6999" y="4191"/>
                    <a:pt x="7002" y="4198"/>
                  </a:cubicBezTo>
                  <a:cubicBezTo>
                    <a:pt x="7016" y="4352"/>
                    <a:pt x="6869" y="4506"/>
                    <a:pt x="6740" y="4587"/>
                  </a:cubicBezTo>
                  <a:cubicBezTo>
                    <a:pt x="6688" y="4620"/>
                    <a:pt x="6621" y="4652"/>
                    <a:pt x="6564" y="4652"/>
                  </a:cubicBezTo>
                  <a:cubicBezTo>
                    <a:pt x="6544" y="4652"/>
                    <a:pt x="6525" y="4648"/>
                    <a:pt x="6509" y="4639"/>
                  </a:cubicBezTo>
                  <a:cubicBezTo>
                    <a:pt x="6481" y="4622"/>
                    <a:pt x="6463" y="4587"/>
                    <a:pt x="6467" y="4551"/>
                  </a:cubicBezTo>
                  <a:cubicBezTo>
                    <a:pt x="6467" y="4537"/>
                    <a:pt x="6456" y="4516"/>
                    <a:pt x="6425" y="4506"/>
                  </a:cubicBezTo>
                  <a:cubicBezTo>
                    <a:pt x="6408" y="4499"/>
                    <a:pt x="6388" y="4495"/>
                    <a:pt x="6365" y="4495"/>
                  </a:cubicBezTo>
                  <a:cubicBezTo>
                    <a:pt x="6285" y="4495"/>
                    <a:pt x="6170" y="4544"/>
                    <a:pt x="6050" y="4688"/>
                  </a:cubicBezTo>
                  <a:cubicBezTo>
                    <a:pt x="5892" y="4871"/>
                    <a:pt x="5731" y="4971"/>
                    <a:pt x="5602" y="4971"/>
                  </a:cubicBezTo>
                  <a:cubicBezTo>
                    <a:pt x="5582" y="4971"/>
                    <a:pt x="5564" y="4969"/>
                    <a:pt x="5546" y="4965"/>
                  </a:cubicBezTo>
                  <a:cubicBezTo>
                    <a:pt x="5490" y="4951"/>
                    <a:pt x="5444" y="4912"/>
                    <a:pt x="5423" y="4856"/>
                  </a:cubicBezTo>
                  <a:cubicBezTo>
                    <a:pt x="5273" y="4867"/>
                    <a:pt x="4730" y="5164"/>
                    <a:pt x="4695" y="5266"/>
                  </a:cubicBezTo>
                  <a:cubicBezTo>
                    <a:pt x="4709" y="5332"/>
                    <a:pt x="4692" y="5402"/>
                    <a:pt x="4646" y="5451"/>
                  </a:cubicBezTo>
                  <a:cubicBezTo>
                    <a:pt x="4577" y="5537"/>
                    <a:pt x="4447" y="5585"/>
                    <a:pt x="4293" y="5585"/>
                  </a:cubicBezTo>
                  <a:cubicBezTo>
                    <a:pt x="4282" y="5585"/>
                    <a:pt x="4272" y="5585"/>
                    <a:pt x="4261" y="5584"/>
                  </a:cubicBezTo>
                  <a:cubicBezTo>
                    <a:pt x="4139" y="5577"/>
                    <a:pt x="4104" y="5525"/>
                    <a:pt x="4093" y="5479"/>
                  </a:cubicBezTo>
                  <a:cubicBezTo>
                    <a:pt x="4065" y="5353"/>
                    <a:pt x="4261" y="5213"/>
                    <a:pt x="4366" y="5157"/>
                  </a:cubicBezTo>
                  <a:cubicBezTo>
                    <a:pt x="4429" y="5126"/>
                    <a:pt x="4524" y="5059"/>
                    <a:pt x="4636" y="4982"/>
                  </a:cubicBezTo>
                  <a:cubicBezTo>
                    <a:pt x="4898" y="4804"/>
                    <a:pt x="5227" y="4580"/>
                    <a:pt x="5444" y="4544"/>
                  </a:cubicBezTo>
                  <a:cubicBezTo>
                    <a:pt x="5745" y="4495"/>
                    <a:pt x="6197" y="4285"/>
                    <a:pt x="6246" y="4198"/>
                  </a:cubicBezTo>
                  <a:cubicBezTo>
                    <a:pt x="6226" y="4196"/>
                    <a:pt x="6205" y="4196"/>
                    <a:pt x="6184" y="4196"/>
                  </a:cubicBezTo>
                  <a:cubicBezTo>
                    <a:pt x="6154" y="4196"/>
                    <a:pt x="6124" y="4197"/>
                    <a:pt x="6096" y="4201"/>
                  </a:cubicBezTo>
                  <a:cubicBezTo>
                    <a:pt x="6052" y="4207"/>
                    <a:pt x="6008" y="4209"/>
                    <a:pt x="5964" y="4209"/>
                  </a:cubicBezTo>
                  <a:cubicBezTo>
                    <a:pt x="5921" y="4209"/>
                    <a:pt x="5877" y="4207"/>
                    <a:pt x="5833" y="4201"/>
                  </a:cubicBezTo>
                  <a:cubicBezTo>
                    <a:pt x="5821" y="4199"/>
                    <a:pt x="5809" y="4198"/>
                    <a:pt x="5796" y="4198"/>
                  </a:cubicBezTo>
                  <a:cubicBezTo>
                    <a:pt x="5669" y="4198"/>
                    <a:pt x="5470" y="4299"/>
                    <a:pt x="5276" y="4397"/>
                  </a:cubicBezTo>
                  <a:cubicBezTo>
                    <a:pt x="5189" y="4439"/>
                    <a:pt x="5101" y="4485"/>
                    <a:pt x="5010" y="4523"/>
                  </a:cubicBezTo>
                  <a:cubicBezTo>
                    <a:pt x="4888" y="4573"/>
                    <a:pt x="4765" y="4611"/>
                    <a:pt x="4636" y="4632"/>
                  </a:cubicBezTo>
                  <a:cubicBezTo>
                    <a:pt x="4559" y="4650"/>
                    <a:pt x="4440" y="4678"/>
                    <a:pt x="4426" y="4699"/>
                  </a:cubicBezTo>
                  <a:cubicBezTo>
                    <a:pt x="4426" y="4709"/>
                    <a:pt x="4429" y="4716"/>
                    <a:pt x="4436" y="4727"/>
                  </a:cubicBezTo>
                  <a:cubicBezTo>
                    <a:pt x="4461" y="4765"/>
                    <a:pt x="4464" y="4818"/>
                    <a:pt x="4440" y="4863"/>
                  </a:cubicBezTo>
                  <a:cubicBezTo>
                    <a:pt x="4413" y="4896"/>
                    <a:pt x="4376" y="4906"/>
                    <a:pt x="4332" y="4906"/>
                  </a:cubicBezTo>
                  <a:cubicBezTo>
                    <a:pt x="4300" y="4906"/>
                    <a:pt x="4264" y="4900"/>
                    <a:pt x="4226" y="4895"/>
                  </a:cubicBezTo>
                  <a:cubicBezTo>
                    <a:pt x="4191" y="4890"/>
                    <a:pt x="4140" y="4883"/>
                    <a:pt x="4101" y="4883"/>
                  </a:cubicBezTo>
                  <a:cubicBezTo>
                    <a:pt x="4073" y="4883"/>
                    <a:pt x="4051" y="4887"/>
                    <a:pt x="4044" y="4898"/>
                  </a:cubicBezTo>
                  <a:cubicBezTo>
                    <a:pt x="4014" y="4953"/>
                    <a:pt x="3959" y="4984"/>
                    <a:pt x="3901" y="4984"/>
                  </a:cubicBezTo>
                  <a:cubicBezTo>
                    <a:pt x="3893" y="4984"/>
                    <a:pt x="3884" y="4983"/>
                    <a:pt x="3876" y="4982"/>
                  </a:cubicBezTo>
                  <a:cubicBezTo>
                    <a:pt x="3817" y="4972"/>
                    <a:pt x="3771" y="4926"/>
                    <a:pt x="3761" y="4867"/>
                  </a:cubicBezTo>
                  <a:cubicBezTo>
                    <a:pt x="3750" y="4821"/>
                    <a:pt x="3768" y="4776"/>
                    <a:pt x="3803" y="4748"/>
                  </a:cubicBezTo>
                  <a:cubicBezTo>
                    <a:pt x="3750" y="4720"/>
                    <a:pt x="3694" y="4702"/>
                    <a:pt x="3638" y="4695"/>
                  </a:cubicBezTo>
                  <a:cubicBezTo>
                    <a:pt x="3624" y="4776"/>
                    <a:pt x="3547" y="4919"/>
                    <a:pt x="3211" y="4919"/>
                  </a:cubicBezTo>
                  <a:cubicBezTo>
                    <a:pt x="3032" y="4919"/>
                    <a:pt x="2854" y="5010"/>
                    <a:pt x="2829" y="5084"/>
                  </a:cubicBezTo>
                  <a:cubicBezTo>
                    <a:pt x="2826" y="5094"/>
                    <a:pt x="2819" y="5119"/>
                    <a:pt x="2864" y="5150"/>
                  </a:cubicBezTo>
                  <a:lnTo>
                    <a:pt x="2917" y="5189"/>
                  </a:lnTo>
                  <a:cubicBezTo>
                    <a:pt x="3046" y="5287"/>
                    <a:pt x="3134" y="5353"/>
                    <a:pt x="3141" y="5441"/>
                  </a:cubicBezTo>
                  <a:cubicBezTo>
                    <a:pt x="3144" y="5490"/>
                    <a:pt x="3123" y="5535"/>
                    <a:pt x="3088" y="5567"/>
                  </a:cubicBezTo>
                  <a:cubicBezTo>
                    <a:pt x="3064" y="5592"/>
                    <a:pt x="3035" y="5602"/>
                    <a:pt x="3003" y="5602"/>
                  </a:cubicBezTo>
                  <a:cubicBezTo>
                    <a:pt x="2940" y="5602"/>
                    <a:pt x="2864" y="5563"/>
                    <a:pt x="2780" y="5521"/>
                  </a:cubicBezTo>
                  <a:cubicBezTo>
                    <a:pt x="2651" y="5454"/>
                    <a:pt x="2478" y="5365"/>
                    <a:pt x="2277" y="5365"/>
                  </a:cubicBezTo>
                  <a:cubicBezTo>
                    <a:pt x="2259" y="5365"/>
                    <a:pt x="2241" y="5366"/>
                    <a:pt x="2224" y="5367"/>
                  </a:cubicBezTo>
                  <a:cubicBezTo>
                    <a:pt x="2207" y="5369"/>
                    <a:pt x="2189" y="5370"/>
                    <a:pt x="2170" y="5370"/>
                  </a:cubicBezTo>
                  <a:cubicBezTo>
                    <a:pt x="1792" y="5370"/>
                    <a:pt x="1174" y="5036"/>
                    <a:pt x="963" y="4842"/>
                  </a:cubicBezTo>
                  <a:cubicBezTo>
                    <a:pt x="925" y="4814"/>
                    <a:pt x="900" y="4776"/>
                    <a:pt x="883" y="4734"/>
                  </a:cubicBezTo>
                  <a:cubicBezTo>
                    <a:pt x="823" y="4713"/>
                    <a:pt x="624" y="4713"/>
                    <a:pt x="463" y="4713"/>
                  </a:cubicBezTo>
                  <a:cubicBezTo>
                    <a:pt x="316" y="4713"/>
                    <a:pt x="148" y="4713"/>
                    <a:pt x="1" y="4699"/>
                  </a:cubicBezTo>
                  <a:lnTo>
                    <a:pt x="1" y="12975"/>
                  </a:lnTo>
                  <a:cubicBezTo>
                    <a:pt x="54" y="13009"/>
                    <a:pt x="115" y="13036"/>
                    <a:pt x="151" y="13036"/>
                  </a:cubicBezTo>
                  <a:cubicBezTo>
                    <a:pt x="162" y="13036"/>
                    <a:pt x="171" y="13033"/>
                    <a:pt x="176" y="13027"/>
                  </a:cubicBezTo>
                  <a:cubicBezTo>
                    <a:pt x="217" y="12975"/>
                    <a:pt x="272" y="12966"/>
                    <a:pt x="328" y="12966"/>
                  </a:cubicBezTo>
                  <a:cubicBezTo>
                    <a:pt x="348" y="12966"/>
                    <a:pt x="367" y="12967"/>
                    <a:pt x="386" y="12968"/>
                  </a:cubicBezTo>
                  <a:cubicBezTo>
                    <a:pt x="406" y="12969"/>
                    <a:pt x="426" y="12970"/>
                    <a:pt x="447" y="12970"/>
                  </a:cubicBezTo>
                  <a:cubicBezTo>
                    <a:pt x="534" y="12970"/>
                    <a:pt x="620" y="12952"/>
                    <a:pt x="697" y="12915"/>
                  </a:cubicBezTo>
                  <a:cubicBezTo>
                    <a:pt x="759" y="12885"/>
                    <a:pt x="813" y="12873"/>
                    <a:pt x="860" y="12873"/>
                  </a:cubicBezTo>
                  <a:cubicBezTo>
                    <a:pt x="921" y="12873"/>
                    <a:pt x="968" y="12893"/>
                    <a:pt x="1002" y="12915"/>
                  </a:cubicBezTo>
                  <a:cubicBezTo>
                    <a:pt x="1131" y="12996"/>
                    <a:pt x="1163" y="13167"/>
                    <a:pt x="1163" y="13248"/>
                  </a:cubicBezTo>
                  <a:cubicBezTo>
                    <a:pt x="1163" y="13290"/>
                    <a:pt x="1310" y="13405"/>
                    <a:pt x="1397" y="13475"/>
                  </a:cubicBezTo>
                  <a:cubicBezTo>
                    <a:pt x="1509" y="13559"/>
                    <a:pt x="1611" y="13654"/>
                    <a:pt x="1699" y="13759"/>
                  </a:cubicBezTo>
                  <a:cubicBezTo>
                    <a:pt x="1727" y="13790"/>
                    <a:pt x="1751" y="13822"/>
                    <a:pt x="1772" y="13853"/>
                  </a:cubicBezTo>
                  <a:cubicBezTo>
                    <a:pt x="1867" y="13985"/>
                    <a:pt x="1914" y="14042"/>
                    <a:pt x="1967" y="14042"/>
                  </a:cubicBezTo>
                  <a:cubicBezTo>
                    <a:pt x="1974" y="14042"/>
                    <a:pt x="1981" y="14041"/>
                    <a:pt x="1989" y="14039"/>
                  </a:cubicBezTo>
                  <a:cubicBezTo>
                    <a:pt x="2003" y="14032"/>
                    <a:pt x="2017" y="14025"/>
                    <a:pt x="2031" y="14018"/>
                  </a:cubicBezTo>
                  <a:cubicBezTo>
                    <a:pt x="2091" y="13983"/>
                    <a:pt x="2150" y="13951"/>
                    <a:pt x="2213" y="13923"/>
                  </a:cubicBezTo>
                  <a:cubicBezTo>
                    <a:pt x="2357" y="13860"/>
                    <a:pt x="2500" y="13794"/>
                    <a:pt x="2500" y="13685"/>
                  </a:cubicBezTo>
                  <a:cubicBezTo>
                    <a:pt x="2500" y="13524"/>
                    <a:pt x="2728" y="13451"/>
                    <a:pt x="2938" y="13451"/>
                  </a:cubicBezTo>
                  <a:cubicBezTo>
                    <a:pt x="2966" y="13451"/>
                    <a:pt x="2994" y="13451"/>
                    <a:pt x="3018" y="13454"/>
                  </a:cubicBezTo>
                  <a:cubicBezTo>
                    <a:pt x="3148" y="13468"/>
                    <a:pt x="3253" y="13507"/>
                    <a:pt x="3312" y="13570"/>
                  </a:cubicBezTo>
                  <a:cubicBezTo>
                    <a:pt x="3319" y="13577"/>
                    <a:pt x="3326" y="13584"/>
                    <a:pt x="3333" y="13594"/>
                  </a:cubicBezTo>
                  <a:lnTo>
                    <a:pt x="3333" y="13598"/>
                  </a:lnTo>
                  <a:cubicBezTo>
                    <a:pt x="3340" y="13605"/>
                    <a:pt x="3344" y="13612"/>
                    <a:pt x="3347" y="13619"/>
                  </a:cubicBezTo>
                  <a:lnTo>
                    <a:pt x="3351" y="13626"/>
                  </a:lnTo>
                  <a:cubicBezTo>
                    <a:pt x="3354" y="13633"/>
                    <a:pt x="3358" y="13640"/>
                    <a:pt x="3361" y="13647"/>
                  </a:cubicBezTo>
                  <a:lnTo>
                    <a:pt x="3365" y="13654"/>
                  </a:lnTo>
                  <a:cubicBezTo>
                    <a:pt x="3365" y="13661"/>
                    <a:pt x="3368" y="13668"/>
                    <a:pt x="3368" y="13678"/>
                  </a:cubicBezTo>
                  <a:lnTo>
                    <a:pt x="3368" y="13685"/>
                  </a:lnTo>
                  <a:cubicBezTo>
                    <a:pt x="3372" y="13696"/>
                    <a:pt x="3372" y="13706"/>
                    <a:pt x="3372" y="13717"/>
                  </a:cubicBezTo>
                  <a:cubicBezTo>
                    <a:pt x="3372" y="13811"/>
                    <a:pt x="3533" y="13951"/>
                    <a:pt x="3722" y="14109"/>
                  </a:cubicBezTo>
                  <a:cubicBezTo>
                    <a:pt x="3971" y="14322"/>
                    <a:pt x="4310" y="14613"/>
                    <a:pt x="4545" y="15026"/>
                  </a:cubicBezTo>
                  <a:cubicBezTo>
                    <a:pt x="4643" y="15198"/>
                    <a:pt x="4716" y="15341"/>
                    <a:pt x="4772" y="15457"/>
                  </a:cubicBezTo>
                  <a:cubicBezTo>
                    <a:pt x="4972" y="15852"/>
                    <a:pt x="5031" y="15968"/>
                    <a:pt x="5483" y="16146"/>
                  </a:cubicBezTo>
                  <a:cubicBezTo>
                    <a:pt x="6089" y="16384"/>
                    <a:pt x="6141" y="16538"/>
                    <a:pt x="6036" y="16811"/>
                  </a:cubicBezTo>
                  <a:cubicBezTo>
                    <a:pt x="6019" y="16857"/>
                    <a:pt x="6047" y="16899"/>
                    <a:pt x="6099" y="16955"/>
                  </a:cubicBezTo>
                  <a:lnTo>
                    <a:pt x="6124" y="16983"/>
                  </a:lnTo>
                  <a:cubicBezTo>
                    <a:pt x="6183" y="17043"/>
                    <a:pt x="6243" y="17109"/>
                    <a:pt x="6232" y="17193"/>
                  </a:cubicBezTo>
                  <a:cubicBezTo>
                    <a:pt x="6222" y="17256"/>
                    <a:pt x="6183" y="17312"/>
                    <a:pt x="6124" y="17344"/>
                  </a:cubicBezTo>
                  <a:lnTo>
                    <a:pt x="6089" y="17368"/>
                  </a:lnTo>
                  <a:lnTo>
                    <a:pt x="6064" y="17386"/>
                  </a:lnTo>
                  <a:lnTo>
                    <a:pt x="6047" y="17400"/>
                  </a:lnTo>
                  <a:lnTo>
                    <a:pt x="6019" y="17417"/>
                  </a:lnTo>
                  <a:lnTo>
                    <a:pt x="6005" y="17428"/>
                  </a:lnTo>
                  <a:lnTo>
                    <a:pt x="5973" y="17452"/>
                  </a:lnTo>
                  <a:lnTo>
                    <a:pt x="5959" y="17459"/>
                  </a:lnTo>
                  <a:lnTo>
                    <a:pt x="5924" y="17484"/>
                  </a:lnTo>
                  <a:lnTo>
                    <a:pt x="5917" y="17491"/>
                  </a:lnTo>
                  <a:lnTo>
                    <a:pt x="5791" y="17582"/>
                  </a:lnTo>
                  <a:cubicBezTo>
                    <a:pt x="5812" y="17638"/>
                    <a:pt x="5875" y="17687"/>
                    <a:pt x="5952" y="17750"/>
                  </a:cubicBezTo>
                  <a:lnTo>
                    <a:pt x="5991" y="17781"/>
                  </a:lnTo>
                  <a:cubicBezTo>
                    <a:pt x="6026" y="17806"/>
                    <a:pt x="6047" y="17848"/>
                    <a:pt x="6043" y="17893"/>
                  </a:cubicBezTo>
                  <a:cubicBezTo>
                    <a:pt x="6033" y="17960"/>
                    <a:pt x="5963" y="17991"/>
                    <a:pt x="5903" y="18016"/>
                  </a:cubicBezTo>
                  <a:lnTo>
                    <a:pt x="5865" y="18033"/>
                  </a:lnTo>
                  <a:cubicBezTo>
                    <a:pt x="5928" y="18103"/>
                    <a:pt x="5921" y="18191"/>
                    <a:pt x="5917" y="18264"/>
                  </a:cubicBezTo>
                  <a:cubicBezTo>
                    <a:pt x="5910" y="18334"/>
                    <a:pt x="5907" y="18387"/>
                    <a:pt x="5949" y="18429"/>
                  </a:cubicBezTo>
                  <a:cubicBezTo>
                    <a:pt x="5986" y="18471"/>
                    <a:pt x="6040" y="18489"/>
                    <a:pt x="6097" y="18489"/>
                  </a:cubicBezTo>
                  <a:cubicBezTo>
                    <a:pt x="6177" y="18489"/>
                    <a:pt x="6265" y="18454"/>
                    <a:pt x="6330" y="18401"/>
                  </a:cubicBezTo>
                  <a:cubicBezTo>
                    <a:pt x="6358" y="18371"/>
                    <a:pt x="6395" y="18357"/>
                    <a:pt x="6432" y="18357"/>
                  </a:cubicBezTo>
                  <a:cubicBezTo>
                    <a:pt x="6467" y="18357"/>
                    <a:pt x="6501" y="18369"/>
                    <a:pt x="6530" y="18394"/>
                  </a:cubicBezTo>
                  <a:cubicBezTo>
                    <a:pt x="6614" y="18467"/>
                    <a:pt x="6642" y="18646"/>
                    <a:pt x="6551" y="18800"/>
                  </a:cubicBezTo>
                  <a:cubicBezTo>
                    <a:pt x="6505" y="18870"/>
                    <a:pt x="6544" y="18908"/>
                    <a:pt x="6561" y="18919"/>
                  </a:cubicBezTo>
                  <a:cubicBezTo>
                    <a:pt x="6576" y="18931"/>
                    <a:pt x="6593" y="18936"/>
                    <a:pt x="6610" y="18936"/>
                  </a:cubicBezTo>
                  <a:cubicBezTo>
                    <a:pt x="6633" y="18936"/>
                    <a:pt x="6657" y="18925"/>
                    <a:pt x="6673" y="18905"/>
                  </a:cubicBezTo>
                  <a:cubicBezTo>
                    <a:pt x="6698" y="18873"/>
                    <a:pt x="6736" y="18852"/>
                    <a:pt x="6778" y="18852"/>
                  </a:cubicBezTo>
                  <a:cubicBezTo>
                    <a:pt x="6781" y="18852"/>
                    <a:pt x="6784" y="18852"/>
                    <a:pt x="6787" y="18852"/>
                  </a:cubicBezTo>
                  <a:cubicBezTo>
                    <a:pt x="6886" y="18852"/>
                    <a:pt x="6988" y="18961"/>
                    <a:pt x="7086" y="19062"/>
                  </a:cubicBezTo>
                  <a:cubicBezTo>
                    <a:pt x="7121" y="19101"/>
                    <a:pt x="7160" y="19136"/>
                    <a:pt x="7205" y="19168"/>
                  </a:cubicBezTo>
                  <a:cubicBezTo>
                    <a:pt x="7293" y="19217"/>
                    <a:pt x="7394" y="19336"/>
                    <a:pt x="7366" y="19437"/>
                  </a:cubicBezTo>
                  <a:cubicBezTo>
                    <a:pt x="7359" y="19465"/>
                    <a:pt x="7328" y="19535"/>
                    <a:pt x="7209" y="19535"/>
                  </a:cubicBezTo>
                  <a:cubicBezTo>
                    <a:pt x="7156" y="19535"/>
                    <a:pt x="7146" y="19588"/>
                    <a:pt x="7142" y="19623"/>
                  </a:cubicBezTo>
                  <a:cubicBezTo>
                    <a:pt x="7142" y="19679"/>
                    <a:pt x="7167" y="19731"/>
                    <a:pt x="7191" y="19731"/>
                  </a:cubicBezTo>
                  <a:cubicBezTo>
                    <a:pt x="7373" y="19749"/>
                    <a:pt x="7373" y="19955"/>
                    <a:pt x="7370" y="20064"/>
                  </a:cubicBezTo>
                  <a:lnTo>
                    <a:pt x="7370" y="20085"/>
                  </a:lnTo>
                  <a:cubicBezTo>
                    <a:pt x="7401" y="20143"/>
                    <a:pt x="7660" y="20253"/>
                    <a:pt x="7811" y="20253"/>
                  </a:cubicBezTo>
                  <a:cubicBezTo>
                    <a:pt x="7832" y="20253"/>
                    <a:pt x="7851" y="20251"/>
                    <a:pt x="7867" y="20246"/>
                  </a:cubicBezTo>
                  <a:cubicBezTo>
                    <a:pt x="7896" y="20237"/>
                    <a:pt x="7924" y="20233"/>
                    <a:pt x="7951" y="20233"/>
                  </a:cubicBezTo>
                  <a:cubicBezTo>
                    <a:pt x="8111" y="20233"/>
                    <a:pt x="8247" y="20371"/>
                    <a:pt x="8322" y="20508"/>
                  </a:cubicBezTo>
                  <a:cubicBezTo>
                    <a:pt x="8354" y="20564"/>
                    <a:pt x="8452" y="20620"/>
                    <a:pt x="8553" y="20641"/>
                  </a:cubicBezTo>
                  <a:cubicBezTo>
                    <a:pt x="8573" y="20649"/>
                    <a:pt x="8594" y="20653"/>
                    <a:pt x="8615" y="20653"/>
                  </a:cubicBezTo>
                  <a:cubicBezTo>
                    <a:pt x="8643" y="20653"/>
                    <a:pt x="8671" y="20646"/>
                    <a:pt x="8697" y="20634"/>
                  </a:cubicBezTo>
                  <a:cubicBezTo>
                    <a:pt x="8720" y="20612"/>
                    <a:pt x="8750" y="20601"/>
                    <a:pt x="8780" y="20601"/>
                  </a:cubicBezTo>
                  <a:cubicBezTo>
                    <a:pt x="8796" y="20601"/>
                    <a:pt x="8812" y="20604"/>
                    <a:pt x="8826" y="20610"/>
                  </a:cubicBezTo>
                  <a:cubicBezTo>
                    <a:pt x="8949" y="20659"/>
                    <a:pt x="8994" y="20900"/>
                    <a:pt x="9008" y="21005"/>
                  </a:cubicBezTo>
                  <a:cubicBezTo>
                    <a:pt x="9012" y="21026"/>
                    <a:pt x="9019" y="21033"/>
                    <a:pt x="9022" y="21033"/>
                  </a:cubicBezTo>
                  <a:cubicBezTo>
                    <a:pt x="9035" y="21042"/>
                    <a:pt x="9056" y="21046"/>
                    <a:pt x="9082" y="21046"/>
                  </a:cubicBezTo>
                  <a:cubicBezTo>
                    <a:pt x="9127" y="21046"/>
                    <a:pt x="9185" y="21035"/>
                    <a:pt x="9232" y="21026"/>
                  </a:cubicBezTo>
                  <a:cubicBezTo>
                    <a:pt x="9278" y="21019"/>
                    <a:pt x="9313" y="21012"/>
                    <a:pt x="9351" y="21009"/>
                  </a:cubicBezTo>
                  <a:cubicBezTo>
                    <a:pt x="9359" y="21008"/>
                    <a:pt x="9366" y="21008"/>
                    <a:pt x="9373" y="21008"/>
                  </a:cubicBezTo>
                  <a:cubicBezTo>
                    <a:pt x="9463" y="21008"/>
                    <a:pt x="9531" y="21069"/>
                    <a:pt x="9586" y="21117"/>
                  </a:cubicBezTo>
                  <a:cubicBezTo>
                    <a:pt x="9607" y="21135"/>
                    <a:pt x="9645" y="21170"/>
                    <a:pt x="9659" y="21170"/>
                  </a:cubicBezTo>
                  <a:cubicBezTo>
                    <a:pt x="9690" y="21158"/>
                    <a:pt x="9718" y="21153"/>
                    <a:pt x="9744" y="21153"/>
                  </a:cubicBezTo>
                  <a:cubicBezTo>
                    <a:pt x="9898" y="21153"/>
                    <a:pt x="9980" y="21338"/>
                    <a:pt x="10055" y="21499"/>
                  </a:cubicBezTo>
                  <a:cubicBezTo>
                    <a:pt x="10083" y="21562"/>
                    <a:pt x="10111" y="21625"/>
                    <a:pt x="10143" y="21678"/>
                  </a:cubicBezTo>
                  <a:lnTo>
                    <a:pt x="25119" y="21597"/>
                  </a:lnTo>
                  <a:cubicBezTo>
                    <a:pt x="25130" y="21492"/>
                    <a:pt x="25158" y="21363"/>
                    <a:pt x="25245" y="21321"/>
                  </a:cubicBezTo>
                  <a:cubicBezTo>
                    <a:pt x="25264" y="21312"/>
                    <a:pt x="25284" y="21308"/>
                    <a:pt x="25305" y="21308"/>
                  </a:cubicBezTo>
                  <a:cubicBezTo>
                    <a:pt x="25342" y="21308"/>
                    <a:pt x="25380" y="21322"/>
                    <a:pt x="25410" y="21349"/>
                  </a:cubicBezTo>
                  <a:cubicBezTo>
                    <a:pt x="25515" y="21426"/>
                    <a:pt x="25529" y="21534"/>
                    <a:pt x="25536" y="21611"/>
                  </a:cubicBezTo>
                  <a:cubicBezTo>
                    <a:pt x="25543" y="21699"/>
                    <a:pt x="25550" y="21734"/>
                    <a:pt x="25620" y="21758"/>
                  </a:cubicBezTo>
                  <a:cubicBezTo>
                    <a:pt x="25686" y="21786"/>
                    <a:pt x="25753" y="21818"/>
                    <a:pt x="25819" y="21853"/>
                  </a:cubicBezTo>
                  <a:cubicBezTo>
                    <a:pt x="25896" y="21891"/>
                    <a:pt x="25967" y="21927"/>
                    <a:pt x="26015" y="21927"/>
                  </a:cubicBezTo>
                  <a:cubicBezTo>
                    <a:pt x="26024" y="21927"/>
                    <a:pt x="26033" y="21925"/>
                    <a:pt x="26040" y="21923"/>
                  </a:cubicBezTo>
                  <a:cubicBezTo>
                    <a:pt x="26054" y="21916"/>
                    <a:pt x="26075" y="21905"/>
                    <a:pt x="26092" y="21895"/>
                  </a:cubicBezTo>
                  <a:cubicBezTo>
                    <a:pt x="26155" y="21862"/>
                    <a:pt x="26246" y="21815"/>
                    <a:pt x="26347" y="21815"/>
                  </a:cubicBezTo>
                  <a:cubicBezTo>
                    <a:pt x="26433" y="21815"/>
                    <a:pt x="26526" y="21849"/>
                    <a:pt x="26618" y="21954"/>
                  </a:cubicBezTo>
                  <a:cubicBezTo>
                    <a:pt x="26663" y="22018"/>
                    <a:pt x="26734" y="22055"/>
                    <a:pt x="26809" y="22055"/>
                  </a:cubicBezTo>
                  <a:cubicBezTo>
                    <a:pt x="26821" y="22055"/>
                    <a:pt x="26833" y="22054"/>
                    <a:pt x="26845" y="22052"/>
                  </a:cubicBezTo>
                  <a:cubicBezTo>
                    <a:pt x="26859" y="22052"/>
                    <a:pt x="26873" y="22051"/>
                    <a:pt x="26887" y="22051"/>
                  </a:cubicBezTo>
                  <a:cubicBezTo>
                    <a:pt x="26948" y="22051"/>
                    <a:pt x="27016" y="22063"/>
                    <a:pt x="27073" y="22136"/>
                  </a:cubicBezTo>
                  <a:cubicBezTo>
                    <a:pt x="27080" y="22147"/>
                    <a:pt x="27090" y="22157"/>
                    <a:pt x="27101" y="22168"/>
                  </a:cubicBezTo>
                  <a:cubicBezTo>
                    <a:pt x="27153" y="22231"/>
                    <a:pt x="27227" y="22273"/>
                    <a:pt x="27311" y="22283"/>
                  </a:cubicBezTo>
                  <a:cubicBezTo>
                    <a:pt x="27360" y="22280"/>
                    <a:pt x="27409" y="22255"/>
                    <a:pt x="27437" y="22217"/>
                  </a:cubicBezTo>
                  <a:cubicBezTo>
                    <a:pt x="27444" y="22206"/>
                    <a:pt x="27454" y="22196"/>
                    <a:pt x="27465" y="22189"/>
                  </a:cubicBezTo>
                  <a:lnTo>
                    <a:pt x="27468" y="22185"/>
                  </a:lnTo>
                  <a:cubicBezTo>
                    <a:pt x="27475" y="22178"/>
                    <a:pt x="27486" y="22171"/>
                    <a:pt x="27496" y="22168"/>
                  </a:cubicBezTo>
                  <a:lnTo>
                    <a:pt x="27503" y="22164"/>
                  </a:lnTo>
                  <a:cubicBezTo>
                    <a:pt x="27514" y="22161"/>
                    <a:pt x="27521" y="22157"/>
                    <a:pt x="27531" y="22154"/>
                  </a:cubicBezTo>
                  <a:lnTo>
                    <a:pt x="27545" y="22150"/>
                  </a:lnTo>
                  <a:cubicBezTo>
                    <a:pt x="27552" y="22147"/>
                    <a:pt x="27563" y="22143"/>
                    <a:pt x="27573" y="22143"/>
                  </a:cubicBezTo>
                  <a:lnTo>
                    <a:pt x="27587" y="22143"/>
                  </a:lnTo>
                  <a:cubicBezTo>
                    <a:pt x="27598" y="22143"/>
                    <a:pt x="27608" y="22140"/>
                    <a:pt x="27615" y="22140"/>
                  </a:cubicBezTo>
                  <a:lnTo>
                    <a:pt x="27713" y="22140"/>
                  </a:lnTo>
                  <a:lnTo>
                    <a:pt x="27748" y="22143"/>
                  </a:lnTo>
                  <a:lnTo>
                    <a:pt x="27769" y="22147"/>
                  </a:lnTo>
                  <a:lnTo>
                    <a:pt x="27811" y="22154"/>
                  </a:lnTo>
                  <a:lnTo>
                    <a:pt x="27822" y="22154"/>
                  </a:lnTo>
                  <a:lnTo>
                    <a:pt x="27878" y="22168"/>
                  </a:lnTo>
                  <a:lnTo>
                    <a:pt x="27881" y="22168"/>
                  </a:lnTo>
                  <a:cubicBezTo>
                    <a:pt x="28007" y="22199"/>
                    <a:pt x="28133" y="22241"/>
                    <a:pt x="28256" y="22290"/>
                  </a:cubicBezTo>
                  <a:cubicBezTo>
                    <a:pt x="28347" y="22203"/>
                    <a:pt x="28431" y="22108"/>
                    <a:pt x="28508" y="22007"/>
                  </a:cubicBezTo>
                  <a:cubicBezTo>
                    <a:pt x="28662" y="21814"/>
                    <a:pt x="28806" y="21632"/>
                    <a:pt x="28984" y="21632"/>
                  </a:cubicBezTo>
                  <a:cubicBezTo>
                    <a:pt x="29103" y="21632"/>
                    <a:pt x="30150" y="21646"/>
                    <a:pt x="30213" y="22175"/>
                  </a:cubicBezTo>
                  <a:cubicBezTo>
                    <a:pt x="30230" y="22318"/>
                    <a:pt x="30300" y="22329"/>
                    <a:pt x="30447" y="22332"/>
                  </a:cubicBezTo>
                  <a:cubicBezTo>
                    <a:pt x="30573" y="22332"/>
                    <a:pt x="30763" y="22339"/>
                    <a:pt x="30798" y="22584"/>
                  </a:cubicBezTo>
                  <a:cubicBezTo>
                    <a:pt x="30815" y="22735"/>
                    <a:pt x="30899" y="22875"/>
                    <a:pt x="30976" y="23001"/>
                  </a:cubicBezTo>
                  <a:cubicBezTo>
                    <a:pt x="31053" y="23123"/>
                    <a:pt x="31116" y="23225"/>
                    <a:pt x="31109" y="23327"/>
                  </a:cubicBezTo>
                  <a:lnTo>
                    <a:pt x="31116" y="23330"/>
                  </a:lnTo>
                  <a:lnTo>
                    <a:pt x="31158" y="23358"/>
                  </a:lnTo>
                  <a:lnTo>
                    <a:pt x="31172" y="23365"/>
                  </a:lnTo>
                  <a:lnTo>
                    <a:pt x="31225" y="23404"/>
                  </a:lnTo>
                  <a:lnTo>
                    <a:pt x="31239" y="23411"/>
                  </a:lnTo>
                  <a:lnTo>
                    <a:pt x="31288" y="23446"/>
                  </a:lnTo>
                  <a:lnTo>
                    <a:pt x="31302" y="23456"/>
                  </a:lnTo>
                  <a:lnTo>
                    <a:pt x="31358" y="23498"/>
                  </a:lnTo>
                  <a:lnTo>
                    <a:pt x="31365" y="23505"/>
                  </a:lnTo>
                  <a:cubicBezTo>
                    <a:pt x="31402" y="23497"/>
                    <a:pt x="31448" y="23494"/>
                    <a:pt x="31499" y="23494"/>
                  </a:cubicBezTo>
                  <a:cubicBezTo>
                    <a:pt x="31704" y="23494"/>
                    <a:pt x="31998" y="23551"/>
                    <a:pt x="32208" y="23624"/>
                  </a:cubicBezTo>
                  <a:cubicBezTo>
                    <a:pt x="32276" y="23650"/>
                    <a:pt x="32357" y="23657"/>
                    <a:pt x="32441" y="23657"/>
                  </a:cubicBezTo>
                  <a:cubicBezTo>
                    <a:pt x="32493" y="23657"/>
                    <a:pt x="32545" y="23655"/>
                    <a:pt x="32597" y="23652"/>
                  </a:cubicBezTo>
                  <a:cubicBezTo>
                    <a:pt x="32650" y="23649"/>
                    <a:pt x="32704" y="23646"/>
                    <a:pt x="32759" y="23646"/>
                  </a:cubicBezTo>
                  <a:cubicBezTo>
                    <a:pt x="32964" y="23646"/>
                    <a:pt x="33166" y="23688"/>
                    <a:pt x="33266" y="23929"/>
                  </a:cubicBezTo>
                  <a:cubicBezTo>
                    <a:pt x="33322" y="24055"/>
                    <a:pt x="33388" y="24174"/>
                    <a:pt x="33465" y="24289"/>
                  </a:cubicBezTo>
                  <a:cubicBezTo>
                    <a:pt x="33574" y="24454"/>
                    <a:pt x="33651" y="24576"/>
                    <a:pt x="33602" y="24674"/>
                  </a:cubicBezTo>
                  <a:cubicBezTo>
                    <a:pt x="33563" y="24751"/>
                    <a:pt x="33469" y="24765"/>
                    <a:pt x="33402" y="24772"/>
                  </a:cubicBezTo>
                  <a:cubicBezTo>
                    <a:pt x="33394" y="24773"/>
                    <a:pt x="33385" y="24773"/>
                    <a:pt x="33376" y="24773"/>
                  </a:cubicBezTo>
                  <a:cubicBezTo>
                    <a:pt x="33213" y="24773"/>
                    <a:pt x="33041" y="24681"/>
                    <a:pt x="32905" y="24604"/>
                  </a:cubicBezTo>
                  <a:cubicBezTo>
                    <a:pt x="32856" y="24580"/>
                    <a:pt x="32810" y="24555"/>
                    <a:pt x="32761" y="24534"/>
                  </a:cubicBezTo>
                  <a:lnTo>
                    <a:pt x="32761" y="24534"/>
                  </a:lnTo>
                  <a:cubicBezTo>
                    <a:pt x="32775" y="24622"/>
                    <a:pt x="32744" y="24713"/>
                    <a:pt x="32674" y="24769"/>
                  </a:cubicBezTo>
                  <a:cubicBezTo>
                    <a:pt x="32632" y="24814"/>
                    <a:pt x="32590" y="24853"/>
                    <a:pt x="32590" y="25021"/>
                  </a:cubicBezTo>
                  <a:cubicBezTo>
                    <a:pt x="32590" y="25319"/>
                    <a:pt x="32429" y="25746"/>
                    <a:pt x="32264" y="25886"/>
                  </a:cubicBezTo>
                  <a:cubicBezTo>
                    <a:pt x="32240" y="25907"/>
                    <a:pt x="32212" y="25924"/>
                    <a:pt x="32180" y="25931"/>
                  </a:cubicBezTo>
                  <a:cubicBezTo>
                    <a:pt x="32180" y="25945"/>
                    <a:pt x="32177" y="25956"/>
                    <a:pt x="32177" y="25970"/>
                  </a:cubicBezTo>
                  <a:lnTo>
                    <a:pt x="32177" y="25973"/>
                  </a:lnTo>
                  <a:lnTo>
                    <a:pt x="32177" y="26012"/>
                  </a:lnTo>
                  <a:lnTo>
                    <a:pt x="32177" y="26026"/>
                  </a:lnTo>
                  <a:cubicBezTo>
                    <a:pt x="32177" y="26040"/>
                    <a:pt x="32177" y="26054"/>
                    <a:pt x="32177" y="26064"/>
                  </a:cubicBezTo>
                  <a:lnTo>
                    <a:pt x="32177" y="26071"/>
                  </a:lnTo>
                  <a:cubicBezTo>
                    <a:pt x="32180" y="26085"/>
                    <a:pt x="32184" y="26099"/>
                    <a:pt x="32187" y="26113"/>
                  </a:cubicBezTo>
                  <a:cubicBezTo>
                    <a:pt x="32187" y="26117"/>
                    <a:pt x="32187" y="26120"/>
                    <a:pt x="32187" y="26124"/>
                  </a:cubicBezTo>
                  <a:cubicBezTo>
                    <a:pt x="32191" y="26138"/>
                    <a:pt x="32194" y="26148"/>
                    <a:pt x="32201" y="26159"/>
                  </a:cubicBezTo>
                  <a:lnTo>
                    <a:pt x="32205" y="26169"/>
                  </a:lnTo>
                  <a:cubicBezTo>
                    <a:pt x="32208" y="26180"/>
                    <a:pt x="32215" y="26190"/>
                    <a:pt x="32222" y="26204"/>
                  </a:cubicBezTo>
                  <a:lnTo>
                    <a:pt x="32254" y="26180"/>
                  </a:lnTo>
                  <a:cubicBezTo>
                    <a:pt x="32436" y="26042"/>
                    <a:pt x="32656" y="25878"/>
                    <a:pt x="32866" y="25878"/>
                  </a:cubicBezTo>
                  <a:cubicBezTo>
                    <a:pt x="32874" y="25878"/>
                    <a:pt x="32883" y="25878"/>
                    <a:pt x="32891" y="25879"/>
                  </a:cubicBezTo>
                  <a:cubicBezTo>
                    <a:pt x="33017" y="25886"/>
                    <a:pt x="33136" y="25917"/>
                    <a:pt x="33248" y="25966"/>
                  </a:cubicBezTo>
                  <a:cubicBezTo>
                    <a:pt x="33316" y="25994"/>
                    <a:pt x="33366" y="26015"/>
                    <a:pt x="33416" y="26015"/>
                  </a:cubicBezTo>
                  <a:cubicBezTo>
                    <a:pt x="33458" y="26015"/>
                    <a:pt x="33501" y="26000"/>
                    <a:pt x="33556" y="25963"/>
                  </a:cubicBezTo>
                  <a:cubicBezTo>
                    <a:pt x="33598" y="25931"/>
                    <a:pt x="33640" y="25903"/>
                    <a:pt x="33672" y="25879"/>
                  </a:cubicBezTo>
                  <a:cubicBezTo>
                    <a:pt x="33765" y="25809"/>
                    <a:pt x="33819" y="25768"/>
                    <a:pt x="33873" y="25768"/>
                  </a:cubicBezTo>
                  <a:cubicBezTo>
                    <a:pt x="33884" y="25768"/>
                    <a:pt x="33895" y="25770"/>
                    <a:pt x="33906" y="25774"/>
                  </a:cubicBezTo>
                  <a:cubicBezTo>
                    <a:pt x="33938" y="25784"/>
                    <a:pt x="33966" y="25809"/>
                    <a:pt x="33980" y="25840"/>
                  </a:cubicBezTo>
                  <a:lnTo>
                    <a:pt x="33983" y="25837"/>
                  </a:lnTo>
                  <a:lnTo>
                    <a:pt x="33997" y="25826"/>
                  </a:lnTo>
                  <a:lnTo>
                    <a:pt x="34001" y="25823"/>
                  </a:lnTo>
                  <a:lnTo>
                    <a:pt x="34008" y="25816"/>
                  </a:lnTo>
                  <a:lnTo>
                    <a:pt x="34011" y="25812"/>
                  </a:lnTo>
                  <a:lnTo>
                    <a:pt x="34015" y="25809"/>
                  </a:lnTo>
                  <a:lnTo>
                    <a:pt x="34015" y="25805"/>
                  </a:lnTo>
                  <a:lnTo>
                    <a:pt x="34015" y="25788"/>
                  </a:lnTo>
                  <a:lnTo>
                    <a:pt x="34015" y="25784"/>
                  </a:lnTo>
                  <a:lnTo>
                    <a:pt x="34015" y="25760"/>
                  </a:lnTo>
                  <a:lnTo>
                    <a:pt x="34015" y="25749"/>
                  </a:lnTo>
                  <a:cubicBezTo>
                    <a:pt x="34015" y="25739"/>
                    <a:pt x="34015" y="25728"/>
                    <a:pt x="34011" y="25721"/>
                  </a:cubicBezTo>
                  <a:lnTo>
                    <a:pt x="34011" y="25714"/>
                  </a:lnTo>
                  <a:cubicBezTo>
                    <a:pt x="34011" y="25700"/>
                    <a:pt x="34008" y="25686"/>
                    <a:pt x="34004" y="25672"/>
                  </a:cubicBezTo>
                  <a:lnTo>
                    <a:pt x="34004" y="25669"/>
                  </a:lnTo>
                  <a:cubicBezTo>
                    <a:pt x="33942" y="25678"/>
                    <a:pt x="33888" y="25685"/>
                    <a:pt x="33840" y="25685"/>
                  </a:cubicBezTo>
                  <a:cubicBezTo>
                    <a:pt x="33731" y="25685"/>
                    <a:pt x="33658" y="25647"/>
                    <a:pt x="33602" y="25508"/>
                  </a:cubicBezTo>
                  <a:cubicBezTo>
                    <a:pt x="33577" y="25441"/>
                    <a:pt x="33591" y="25368"/>
                    <a:pt x="33637" y="25319"/>
                  </a:cubicBezTo>
                  <a:cubicBezTo>
                    <a:pt x="33787" y="25122"/>
                    <a:pt x="34316" y="24972"/>
                    <a:pt x="34669" y="24972"/>
                  </a:cubicBezTo>
                  <a:cubicBezTo>
                    <a:pt x="34712" y="24972"/>
                    <a:pt x="34752" y="24974"/>
                    <a:pt x="34788" y="24979"/>
                  </a:cubicBezTo>
                  <a:cubicBezTo>
                    <a:pt x="34818" y="24983"/>
                    <a:pt x="34847" y="24985"/>
                    <a:pt x="34875" y="24985"/>
                  </a:cubicBezTo>
                  <a:cubicBezTo>
                    <a:pt x="34999" y="24985"/>
                    <a:pt x="35109" y="24951"/>
                    <a:pt x="35209" y="24919"/>
                  </a:cubicBezTo>
                  <a:cubicBezTo>
                    <a:pt x="35283" y="24895"/>
                    <a:pt x="35356" y="24873"/>
                    <a:pt x="35422" y="24873"/>
                  </a:cubicBezTo>
                  <a:cubicBezTo>
                    <a:pt x="35462" y="24873"/>
                    <a:pt x="35500" y="24881"/>
                    <a:pt x="35534" y="24902"/>
                  </a:cubicBezTo>
                  <a:lnTo>
                    <a:pt x="35545" y="24895"/>
                  </a:lnTo>
                  <a:lnTo>
                    <a:pt x="35562" y="24877"/>
                  </a:lnTo>
                  <a:lnTo>
                    <a:pt x="35601" y="24846"/>
                  </a:lnTo>
                  <a:lnTo>
                    <a:pt x="35618" y="24832"/>
                  </a:lnTo>
                  <a:lnTo>
                    <a:pt x="35650" y="24800"/>
                  </a:lnTo>
                  <a:lnTo>
                    <a:pt x="35671" y="24786"/>
                  </a:lnTo>
                  <a:lnTo>
                    <a:pt x="35699" y="24762"/>
                  </a:lnTo>
                  <a:lnTo>
                    <a:pt x="35720" y="24744"/>
                  </a:lnTo>
                  <a:lnTo>
                    <a:pt x="35744" y="24720"/>
                  </a:lnTo>
                  <a:lnTo>
                    <a:pt x="35762" y="24706"/>
                  </a:lnTo>
                  <a:lnTo>
                    <a:pt x="35786" y="24685"/>
                  </a:lnTo>
                  <a:lnTo>
                    <a:pt x="35807" y="24667"/>
                  </a:lnTo>
                  <a:lnTo>
                    <a:pt x="35828" y="24650"/>
                  </a:lnTo>
                  <a:lnTo>
                    <a:pt x="35846" y="24636"/>
                  </a:lnTo>
                  <a:lnTo>
                    <a:pt x="35867" y="24618"/>
                  </a:lnTo>
                  <a:lnTo>
                    <a:pt x="35884" y="24604"/>
                  </a:lnTo>
                  <a:lnTo>
                    <a:pt x="35902" y="24590"/>
                  </a:lnTo>
                  <a:lnTo>
                    <a:pt x="35919" y="24576"/>
                  </a:lnTo>
                  <a:lnTo>
                    <a:pt x="35937" y="24562"/>
                  </a:lnTo>
                  <a:lnTo>
                    <a:pt x="35951" y="24552"/>
                  </a:lnTo>
                  <a:lnTo>
                    <a:pt x="35968" y="24538"/>
                  </a:lnTo>
                  <a:lnTo>
                    <a:pt x="35982" y="24527"/>
                  </a:lnTo>
                  <a:lnTo>
                    <a:pt x="35996" y="24517"/>
                  </a:lnTo>
                  <a:lnTo>
                    <a:pt x="36010" y="24506"/>
                  </a:lnTo>
                  <a:lnTo>
                    <a:pt x="36024" y="24496"/>
                  </a:lnTo>
                  <a:lnTo>
                    <a:pt x="36038" y="24489"/>
                  </a:lnTo>
                  <a:lnTo>
                    <a:pt x="36049" y="24478"/>
                  </a:lnTo>
                  <a:lnTo>
                    <a:pt x="36059" y="24471"/>
                  </a:lnTo>
                  <a:lnTo>
                    <a:pt x="36073" y="24461"/>
                  </a:lnTo>
                  <a:lnTo>
                    <a:pt x="36084" y="24454"/>
                  </a:lnTo>
                  <a:lnTo>
                    <a:pt x="36094" y="24447"/>
                  </a:lnTo>
                  <a:lnTo>
                    <a:pt x="36105" y="24440"/>
                  </a:lnTo>
                  <a:lnTo>
                    <a:pt x="36115" y="24433"/>
                  </a:lnTo>
                  <a:lnTo>
                    <a:pt x="36122" y="24429"/>
                  </a:lnTo>
                  <a:lnTo>
                    <a:pt x="36133" y="24422"/>
                  </a:lnTo>
                  <a:lnTo>
                    <a:pt x="36140" y="24419"/>
                  </a:lnTo>
                  <a:lnTo>
                    <a:pt x="36150" y="24412"/>
                  </a:lnTo>
                  <a:lnTo>
                    <a:pt x="36157" y="24408"/>
                  </a:lnTo>
                  <a:lnTo>
                    <a:pt x="36164" y="24405"/>
                  </a:lnTo>
                  <a:lnTo>
                    <a:pt x="36171" y="24401"/>
                  </a:lnTo>
                  <a:lnTo>
                    <a:pt x="36178" y="24398"/>
                  </a:lnTo>
                  <a:lnTo>
                    <a:pt x="36185" y="24394"/>
                  </a:lnTo>
                  <a:lnTo>
                    <a:pt x="36192" y="24391"/>
                  </a:lnTo>
                  <a:lnTo>
                    <a:pt x="36199" y="24387"/>
                  </a:lnTo>
                  <a:lnTo>
                    <a:pt x="36266" y="24387"/>
                  </a:lnTo>
                  <a:cubicBezTo>
                    <a:pt x="36402" y="24387"/>
                    <a:pt x="37936" y="24370"/>
                    <a:pt x="38125" y="24370"/>
                  </a:cubicBezTo>
                  <a:cubicBezTo>
                    <a:pt x="38216" y="24310"/>
                    <a:pt x="38692" y="23988"/>
                    <a:pt x="38758" y="23708"/>
                  </a:cubicBezTo>
                  <a:cubicBezTo>
                    <a:pt x="38814" y="23467"/>
                    <a:pt x="39060" y="22892"/>
                    <a:pt x="39305" y="22717"/>
                  </a:cubicBezTo>
                  <a:cubicBezTo>
                    <a:pt x="39329" y="22700"/>
                    <a:pt x="39354" y="22686"/>
                    <a:pt x="39382" y="22675"/>
                  </a:cubicBezTo>
                  <a:cubicBezTo>
                    <a:pt x="39403" y="22667"/>
                    <a:pt x="39425" y="22662"/>
                    <a:pt x="39447" y="22662"/>
                  </a:cubicBezTo>
                  <a:cubicBezTo>
                    <a:pt x="39486" y="22662"/>
                    <a:pt x="39525" y="22676"/>
                    <a:pt x="39557" y="22703"/>
                  </a:cubicBezTo>
                  <a:cubicBezTo>
                    <a:pt x="39655" y="22780"/>
                    <a:pt x="39819" y="22791"/>
                    <a:pt x="39963" y="22798"/>
                  </a:cubicBezTo>
                  <a:cubicBezTo>
                    <a:pt x="40008" y="22801"/>
                    <a:pt x="40047" y="22805"/>
                    <a:pt x="40085" y="22808"/>
                  </a:cubicBezTo>
                  <a:cubicBezTo>
                    <a:pt x="40113" y="22812"/>
                    <a:pt x="40141" y="22819"/>
                    <a:pt x="40169" y="22822"/>
                  </a:cubicBezTo>
                  <a:cubicBezTo>
                    <a:pt x="40183" y="22826"/>
                    <a:pt x="40197" y="22833"/>
                    <a:pt x="40208" y="22836"/>
                  </a:cubicBezTo>
                  <a:lnTo>
                    <a:pt x="40215" y="22840"/>
                  </a:lnTo>
                  <a:lnTo>
                    <a:pt x="40229" y="22847"/>
                  </a:lnTo>
                  <a:lnTo>
                    <a:pt x="40236" y="22850"/>
                  </a:lnTo>
                  <a:cubicBezTo>
                    <a:pt x="40243" y="22854"/>
                    <a:pt x="40250" y="22857"/>
                    <a:pt x="40253" y="22861"/>
                  </a:cubicBezTo>
                  <a:cubicBezTo>
                    <a:pt x="40285" y="22885"/>
                    <a:pt x="40302" y="22917"/>
                    <a:pt x="40306" y="22955"/>
                  </a:cubicBezTo>
                  <a:cubicBezTo>
                    <a:pt x="40309" y="22994"/>
                    <a:pt x="40306" y="23032"/>
                    <a:pt x="40302" y="23074"/>
                  </a:cubicBezTo>
                  <a:lnTo>
                    <a:pt x="40299" y="23106"/>
                  </a:lnTo>
                  <a:lnTo>
                    <a:pt x="40299" y="23116"/>
                  </a:lnTo>
                  <a:lnTo>
                    <a:pt x="40299" y="23130"/>
                  </a:lnTo>
                  <a:lnTo>
                    <a:pt x="40299" y="23141"/>
                  </a:lnTo>
                  <a:lnTo>
                    <a:pt x="40299" y="23155"/>
                  </a:lnTo>
                  <a:lnTo>
                    <a:pt x="40299" y="23169"/>
                  </a:lnTo>
                  <a:lnTo>
                    <a:pt x="40299" y="23183"/>
                  </a:lnTo>
                  <a:lnTo>
                    <a:pt x="40299" y="23197"/>
                  </a:lnTo>
                  <a:lnTo>
                    <a:pt x="40299" y="23211"/>
                  </a:lnTo>
                  <a:lnTo>
                    <a:pt x="40299" y="23225"/>
                  </a:lnTo>
                  <a:lnTo>
                    <a:pt x="40299" y="23239"/>
                  </a:lnTo>
                  <a:lnTo>
                    <a:pt x="40299" y="23257"/>
                  </a:lnTo>
                  <a:lnTo>
                    <a:pt x="40299" y="23271"/>
                  </a:lnTo>
                  <a:lnTo>
                    <a:pt x="40299" y="23288"/>
                  </a:lnTo>
                  <a:lnTo>
                    <a:pt x="40299" y="23302"/>
                  </a:lnTo>
                  <a:lnTo>
                    <a:pt x="40299" y="23320"/>
                  </a:lnTo>
                  <a:lnTo>
                    <a:pt x="40299" y="23334"/>
                  </a:lnTo>
                  <a:lnTo>
                    <a:pt x="40299" y="23355"/>
                  </a:lnTo>
                  <a:lnTo>
                    <a:pt x="40299" y="23369"/>
                  </a:lnTo>
                  <a:lnTo>
                    <a:pt x="40299" y="23390"/>
                  </a:lnTo>
                  <a:lnTo>
                    <a:pt x="40299" y="23407"/>
                  </a:lnTo>
                  <a:lnTo>
                    <a:pt x="40299" y="23425"/>
                  </a:lnTo>
                  <a:lnTo>
                    <a:pt x="40299" y="23442"/>
                  </a:lnTo>
                  <a:cubicBezTo>
                    <a:pt x="40299" y="23449"/>
                    <a:pt x="40299" y="23456"/>
                    <a:pt x="40302" y="23463"/>
                  </a:cubicBezTo>
                  <a:lnTo>
                    <a:pt x="40306" y="23481"/>
                  </a:lnTo>
                  <a:lnTo>
                    <a:pt x="40309" y="23505"/>
                  </a:lnTo>
                  <a:lnTo>
                    <a:pt x="40313" y="23523"/>
                  </a:lnTo>
                  <a:lnTo>
                    <a:pt x="40316" y="23544"/>
                  </a:lnTo>
                  <a:lnTo>
                    <a:pt x="40320" y="23561"/>
                  </a:lnTo>
                  <a:lnTo>
                    <a:pt x="40323" y="23586"/>
                  </a:lnTo>
                  <a:lnTo>
                    <a:pt x="40327" y="23607"/>
                  </a:lnTo>
                  <a:lnTo>
                    <a:pt x="40334" y="23628"/>
                  </a:lnTo>
                  <a:lnTo>
                    <a:pt x="40341" y="23649"/>
                  </a:lnTo>
                  <a:lnTo>
                    <a:pt x="40344" y="23673"/>
                  </a:lnTo>
                  <a:lnTo>
                    <a:pt x="40351" y="23694"/>
                  </a:lnTo>
                  <a:lnTo>
                    <a:pt x="40358" y="23719"/>
                  </a:lnTo>
                  <a:lnTo>
                    <a:pt x="40365" y="23740"/>
                  </a:lnTo>
                  <a:lnTo>
                    <a:pt x="40376" y="23768"/>
                  </a:lnTo>
                  <a:lnTo>
                    <a:pt x="40383" y="23789"/>
                  </a:lnTo>
                  <a:lnTo>
                    <a:pt x="40390" y="23813"/>
                  </a:lnTo>
                  <a:lnTo>
                    <a:pt x="40400" y="23834"/>
                  </a:lnTo>
                  <a:lnTo>
                    <a:pt x="40411" y="23862"/>
                  </a:lnTo>
                  <a:lnTo>
                    <a:pt x="40418" y="23887"/>
                  </a:lnTo>
                  <a:lnTo>
                    <a:pt x="40432" y="23915"/>
                  </a:lnTo>
                  <a:lnTo>
                    <a:pt x="40442" y="23936"/>
                  </a:lnTo>
                  <a:lnTo>
                    <a:pt x="40456" y="23967"/>
                  </a:lnTo>
                  <a:lnTo>
                    <a:pt x="40467" y="23988"/>
                  </a:lnTo>
                  <a:lnTo>
                    <a:pt x="40481" y="24020"/>
                  </a:lnTo>
                  <a:lnTo>
                    <a:pt x="40491" y="24041"/>
                  </a:lnTo>
                  <a:lnTo>
                    <a:pt x="40509" y="24072"/>
                  </a:lnTo>
                  <a:lnTo>
                    <a:pt x="40523" y="24097"/>
                  </a:lnTo>
                  <a:lnTo>
                    <a:pt x="40540" y="24128"/>
                  </a:lnTo>
                  <a:lnTo>
                    <a:pt x="40554" y="24153"/>
                  </a:lnTo>
                  <a:lnTo>
                    <a:pt x="40572" y="24184"/>
                  </a:lnTo>
                  <a:lnTo>
                    <a:pt x="40586" y="24209"/>
                  </a:lnTo>
                  <a:lnTo>
                    <a:pt x="40607" y="24244"/>
                  </a:lnTo>
                  <a:lnTo>
                    <a:pt x="40624" y="24268"/>
                  </a:lnTo>
                  <a:lnTo>
                    <a:pt x="40645" y="24303"/>
                  </a:lnTo>
                  <a:lnTo>
                    <a:pt x="40663" y="24328"/>
                  </a:lnTo>
                  <a:lnTo>
                    <a:pt x="40687" y="24363"/>
                  </a:lnTo>
                  <a:lnTo>
                    <a:pt x="40705" y="24387"/>
                  </a:lnTo>
                  <a:lnTo>
                    <a:pt x="40712" y="24394"/>
                  </a:lnTo>
                  <a:cubicBezTo>
                    <a:pt x="40869" y="24299"/>
                    <a:pt x="41102" y="24177"/>
                    <a:pt x="41259" y="24177"/>
                  </a:cubicBezTo>
                  <a:cubicBezTo>
                    <a:pt x="41264" y="24177"/>
                    <a:pt x="41268" y="24177"/>
                    <a:pt x="41272" y="24177"/>
                  </a:cubicBezTo>
                  <a:cubicBezTo>
                    <a:pt x="41276" y="24177"/>
                    <a:pt x="41279" y="24178"/>
                    <a:pt x="41283" y="24178"/>
                  </a:cubicBezTo>
                  <a:cubicBezTo>
                    <a:pt x="41469" y="24178"/>
                    <a:pt x="41767" y="23915"/>
                    <a:pt x="41853" y="23750"/>
                  </a:cubicBezTo>
                  <a:cubicBezTo>
                    <a:pt x="41891" y="23678"/>
                    <a:pt x="41938" y="23663"/>
                    <a:pt x="41971" y="23663"/>
                  </a:cubicBezTo>
                  <a:cubicBezTo>
                    <a:pt x="41981" y="23663"/>
                    <a:pt x="41990" y="23664"/>
                    <a:pt x="41997" y="23666"/>
                  </a:cubicBezTo>
                  <a:cubicBezTo>
                    <a:pt x="42074" y="23684"/>
                    <a:pt x="42109" y="23775"/>
                    <a:pt x="42112" y="23852"/>
                  </a:cubicBezTo>
                  <a:cubicBezTo>
                    <a:pt x="42123" y="23939"/>
                    <a:pt x="42074" y="24023"/>
                    <a:pt x="41993" y="24062"/>
                  </a:cubicBezTo>
                  <a:cubicBezTo>
                    <a:pt x="42121" y="24115"/>
                    <a:pt x="42257" y="24140"/>
                    <a:pt x="42394" y="24140"/>
                  </a:cubicBezTo>
                  <a:cubicBezTo>
                    <a:pt x="42411" y="24140"/>
                    <a:pt x="42428" y="24139"/>
                    <a:pt x="42445" y="24139"/>
                  </a:cubicBezTo>
                  <a:cubicBezTo>
                    <a:pt x="42462" y="24138"/>
                    <a:pt x="42477" y="24138"/>
                    <a:pt x="42492" y="24138"/>
                  </a:cubicBezTo>
                  <a:cubicBezTo>
                    <a:pt x="42559" y="24138"/>
                    <a:pt x="42597" y="24147"/>
                    <a:pt x="42620" y="24184"/>
                  </a:cubicBezTo>
                  <a:cubicBezTo>
                    <a:pt x="42630" y="24205"/>
                    <a:pt x="42630" y="24233"/>
                    <a:pt x="42620" y="24254"/>
                  </a:cubicBezTo>
                  <a:cubicBezTo>
                    <a:pt x="42606" y="24275"/>
                    <a:pt x="42588" y="24307"/>
                    <a:pt x="42375" y="24349"/>
                  </a:cubicBezTo>
                  <a:cubicBezTo>
                    <a:pt x="42274" y="24368"/>
                    <a:pt x="42171" y="24381"/>
                    <a:pt x="42067" y="24381"/>
                  </a:cubicBezTo>
                  <a:cubicBezTo>
                    <a:pt x="42056" y="24381"/>
                    <a:pt x="42044" y="24381"/>
                    <a:pt x="42032" y="24380"/>
                  </a:cubicBezTo>
                  <a:cubicBezTo>
                    <a:pt x="42005" y="24379"/>
                    <a:pt x="41981" y="24378"/>
                    <a:pt x="41957" y="24378"/>
                  </a:cubicBezTo>
                  <a:cubicBezTo>
                    <a:pt x="41788" y="24378"/>
                    <a:pt x="41679" y="24426"/>
                    <a:pt x="41381" y="24727"/>
                  </a:cubicBezTo>
                  <a:cubicBezTo>
                    <a:pt x="41234" y="24870"/>
                    <a:pt x="41167" y="24975"/>
                    <a:pt x="41167" y="25042"/>
                  </a:cubicBezTo>
                  <a:cubicBezTo>
                    <a:pt x="41167" y="25105"/>
                    <a:pt x="41230" y="25161"/>
                    <a:pt x="41314" y="25234"/>
                  </a:cubicBezTo>
                  <a:cubicBezTo>
                    <a:pt x="41374" y="25288"/>
                    <a:pt x="41441" y="25314"/>
                    <a:pt x="41517" y="25314"/>
                  </a:cubicBezTo>
                  <a:cubicBezTo>
                    <a:pt x="41640" y="25314"/>
                    <a:pt x="41783" y="25243"/>
                    <a:pt x="41944" y="25101"/>
                  </a:cubicBezTo>
                  <a:cubicBezTo>
                    <a:pt x="42025" y="25031"/>
                    <a:pt x="42091" y="24951"/>
                    <a:pt x="42147" y="24863"/>
                  </a:cubicBezTo>
                  <a:cubicBezTo>
                    <a:pt x="42231" y="24743"/>
                    <a:pt x="42305" y="24639"/>
                    <a:pt x="42485" y="24639"/>
                  </a:cubicBezTo>
                  <a:cubicBezTo>
                    <a:pt x="42494" y="24639"/>
                    <a:pt x="42502" y="24639"/>
                    <a:pt x="42511" y="24639"/>
                  </a:cubicBezTo>
                  <a:cubicBezTo>
                    <a:pt x="42516" y="24639"/>
                    <a:pt x="42520" y="24640"/>
                    <a:pt x="42524" y="24640"/>
                  </a:cubicBezTo>
                  <a:cubicBezTo>
                    <a:pt x="42738" y="24640"/>
                    <a:pt x="43225" y="24476"/>
                    <a:pt x="43548" y="24370"/>
                  </a:cubicBezTo>
                  <a:cubicBezTo>
                    <a:pt x="43625" y="24342"/>
                    <a:pt x="43695" y="24321"/>
                    <a:pt x="43751" y="24303"/>
                  </a:cubicBezTo>
                  <a:cubicBezTo>
                    <a:pt x="43793" y="24289"/>
                    <a:pt x="43835" y="24272"/>
                    <a:pt x="43873" y="24247"/>
                  </a:cubicBezTo>
                  <a:cubicBezTo>
                    <a:pt x="43870" y="24240"/>
                    <a:pt x="43863" y="24230"/>
                    <a:pt x="43859" y="24223"/>
                  </a:cubicBezTo>
                  <a:cubicBezTo>
                    <a:pt x="43831" y="24181"/>
                    <a:pt x="43817" y="24135"/>
                    <a:pt x="43814" y="24086"/>
                  </a:cubicBezTo>
                  <a:cubicBezTo>
                    <a:pt x="43814" y="23960"/>
                    <a:pt x="43985" y="23922"/>
                    <a:pt x="44202" y="23880"/>
                  </a:cubicBezTo>
                  <a:cubicBezTo>
                    <a:pt x="44339" y="23848"/>
                    <a:pt x="44493" y="23817"/>
                    <a:pt x="44570" y="23764"/>
                  </a:cubicBezTo>
                  <a:cubicBezTo>
                    <a:pt x="44615" y="23736"/>
                    <a:pt x="44615" y="23719"/>
                    <a:pt x="44615" y="23719"/>
                  </a:cubicBezTo>
                  <a:cubicBezTo>
                    <a:pt x="44609" y="23698"/>
                    <a:pt x="44541" y="23662"/>
                    <a:pt x="44457" y="23662"/>
                  </a:cubicBezTo>
                  <a:cubicBezTo>
                    <a:pt x="44441" y="23662"/>
                    <a:pt x="44425" y="23663"/>
                    <a:pt x="44409" y="23666"/>
                  </a:cubicBezTo>
                  <a:cubicBezTo>
                    <a:pt x="44400" y="23668"/>
                    <a:pt x="44391" y="23669"/>
                    <a:pt x="44382" y="23669"/>
                  </a:cubicBezTo>
                  <a:cubicBezTo>
                    <a:pt x="44345" y="23669"/>
                    <a:pt x="44308" y="23652"/>
                    <a:pt x="44283" y="23624"/>
                  </a:cubicBezTo>
                  <a:cubicBezTo>
                    <a:pt x="44223" y="23554"/>
                    <a:pt x="44258" y="23442"/>
                    <a:pt x="44293" y="23320"/>
                  </a:cubicBezTo>
                  <a:cubicBezTo>
                    <a:pt x="44304" y="23295"/>
                    <a:pt x="44311" y="23271"/>
                    <a:pt x="44314" y="23250"/>
                  </a:cubicBezTo>
                  <a:lnTo>
                    <a:pt x="44314" y="23250"/>
                  </a:lnTo>
                  <a:cubicBezTo>
                    <a:pt x="44258" y="23271"/>
                    <a:pt x="44209" y="23299"/>
                    <a:pt x="44164" y="23337"/>
                  </a:cubicBezTo>
                  <a:cubicBezTo>
                    <a:pt x="44122" y="23362"/>
                    <a:pt x="44094" y="23400"/>
                    <a:pt x="44080" y="23446"/>
                  </a:cubicBezTo>
                  <a:cubicBezTo>
                    <a:pt x="44069" y="23565"/>
                    <a:pt x="43968" y="23635"/>
                    <a:pt x="43884" y="23691"/>
                  </a:cubicBezTo>
                  <a:cubicBezTo>
                    <a:pt x="43852" y="23708"/>
                    <a:pt x="43824" y="23733"/>
                    <a:pt x="43800" y="23761"/>
                  </a:cubicBezTo>
                  <a:cubicBezTo>
                    <a:pt x="43800" y="23922"/>
                    <a:pt x="43793" y="24002"/>
                    <a:pt x="43660" y="24013"/>
                  </a:cubicBezTo>
                  <a:cubicBezTo>
                    <a:pt x="43614" y="24016"/>
                    <a:pt x="43572" y="24027"/>
                    <a:pt x="43534" y="24048"/>
                  </a:cubicBezTo>
                  <a:cubicBezTo>
                    <a:pt x="43469" y="24080"/>
                    <a:pt x="43364" y="24094"/>
                    <a:pt x="43245" y="24094"/>
                  </a:cubicBezTo>
                  <a:cubicBezTo>
                    <a:pt x="43014" y="24094"/>
                    <a:pt x="42731" y="24041"/>
                    <a:pt x="42592" y="23967"/>
                  </a:cubicBezTo>
                  <a:cubicBezTo>
                    <a:pt x="42518" y="23929"/>
                    <a:pt x="42476" y="23880"/>
                    <a:pt x="42469" y="23827"/>
                  </a:cubicBezTo>
                  <a:cubicBezTo>
                    <a:pt x="42462" y="23785"/>
                    <a:pt x="42333" y="23722"/>
                    <a:pt x="42242" y="23677"/>
                  </a:cubicBezTo>
                  <a:cubicBezTo>
                    <a:pt x="42077" y="23593"/>
                    <a:pt x="41892" y="23502"/>
                    <a:pt x="41874" y="23341"/>
                  </a:cubicBezTo>
                  <a:cubicBezTo>
                    <a:pt x="41864" y="23278"/>
                    <a:pt x="41836" y="23214"/>
                    <a:pt x="41797" y="23165"/>
                  </a:cubicBezTo>
                  <a:cubicBezTo>
                    <a:pt x="41727" y="23060"/>
                    <a:pt x="41643" y="22934"/>
                    <a:pt x="41815" y="22735"/>
                  </a:cubicBezTo>
                  <a:cubicBezTo>
                    <a:pt x="41881" y="22658"/>
                    <a:pt x="41895" y="22598"/>
                    <a:pt x="41874" y="22577"/>
                  </a:cubicBezTo>
                  <a:cubicBezTo>
                    <a:pt x="41867" y="22570"/>
                    <a:pt x="41852" y="22566"/>
                    <a:pt x="41832" y="22566"/>
                  </a:cubicBezTo>
                  <a:cubicBezTo>
                    <a:pt x="41791" y="22566"/>
                    <a:pt x="41729" y="22585"/>
                    <a:pt x="41668" y="22644"/>
                  </a:cubicBezTo>
                  <a:cubicBezTo>
                    <a:pt x="41600" y="22707"/>
                    <a:pt x="41542" y="22723"/>
                    <a:pt x="41498" y="22723"/>
                  </a:cubicBezTo>
                  <a:cubicBezTo>
                    <a:pt x="41469" y="22723"/>
                    <a:pt x="41447" y="22716"/>
                    <a:pt x="41433" y="22710"/>
                  </a:cubicBezTo>
                  <a:cubicBezTo>
                    <a:pt x="41377" y="22682"/>
                    <a:pt x="41342" y="22623"/>
                    <a:pt x="41346" y="22560"/>
                  </a:cubicBezTo>
                  <a:cubicBezTo>
                    <a:pt x="41346" y="22479"/>
                    <a:pt x="41405" y="22374"/>
                    <a:pt x="41552" y="22315"/>
                  </a:cubicBezTo>
                  <a:cubicBezTo>
                    <a:pt x="41584" y="22301"/>
                    <a:pt x="41622" y="22290"/>
                    <a:pt x="41661" y="22276"/>
                  </a:cubicBezTo>
                  <a:cubicBezTo>
                    <a:pt x="41836" y="22213"/>
                    <a:pt x="42049" y="22136"/>
                    <a:pt x="42105" y="21993"/>
                  </a:cubicBezTo>
                  <a:cubicBezTo>
                    <a:pt x="42133" y="21916"/>
                    <a:pt x="42116" y="21821"/>
                    <a:pt x="42053" y="21706"/>
                  </a:cubicBezTo>
                  <a:cubicBezTo>
                    <a:pt x="42014" y="21643"/>
                    <a:pt x="41951" y="21601"/>
                    <a:pt x="41881" y="21587"/>
                  </a:cubicBezTo>
                  <a:cubicBezTo>
                    <a:pt x="41814" y="21568"/>
                    <a:pt x="41736" y="21559"/>
                    <a:pt x="41648" y="21559"/>
                  </a:cubicBezTo>
                  <a:cubicBezTo>
                    <a:pt x="41057" y="21559"/>
                    <a:pt x="40073" y="21948"/>
                    <a:pt x="39777" y="22119"/>
                  </a:cubicBezTo>
                  <a:cubicBezTo>
                    <a:pt x="39585" y="22227"/>
                    <a:pt x="39357" y="22469"/>
                    <a:pt x="39154" y="22675"/>
                  </a:cubicBezTo>
                  <a:cubicBezTo>
                    <a:pt x="38874" y="22966"/>
                    <a:pt x="38699" y="23144"/>
                    <a:pt x="38555" y="23144"/>
                  </a:cubicBezTo>
                  <a:cubicBezTo>
                    <a:pt x="38482" y="23144"/>
                    <a:pt x="38457" y="23109"/>
                    <a:pt x="38447" y="23081"/>
                  </a:cubicBezTo>
                  <a:cubicBezTo>
                    <a:pt x="38415" y="22994"/>
                    <a:pt x="38513" y="22906"/>
                    <a:pt x="38741" y="22714"/>
                  </a:cubicBezTo>
                  <a:cubicBezTo>
                    <a:pt x="38846" y="22626"/>
                    <a:pt x="38965" y="22525"/>
                    <a:pt x="38996" y="22476"/>
                  </a:cubicBezTo>
                  <a:cubicBezTo>
                    <a:pt x="39024" y="22423"/>
                    <a:pt x="39035" y="22367"/>
                    <a:pt x="39028" y="22311"/>
                  </a:cubicBezTo>
                  <a:cubicBezTo>
                    <a:pt x="39028" y="22269"/>
                    <a:pt x="39024" y="22217"/>
                    <a:pt x="39070" y="22189"/>
                  </a:cubicBezTo>
                  <a:cubicBezTo>
                    <a:pt x="39087" y="22180"/>
                    <a:pt x="39106" y="22176"/>
                    <a:pt x="39125" y="22176"/>
                  </a:cubicBezTo>
                  <a:cubicBezTo>
                    <a:pt x="39146" y="22176"/>
                    <a:pt x="39167" y="22181"/>
                    <a:pt x="39186" y="22192"/>
                  </a:cubicBezTo>
                  <a:cubicBezTo>
                    <a:pt x="39245" y="22185"/>
                    <a:pt x="39417" y="21986"/>
                    <a:pt x="39532" y="21856"/>
                  </a:cubicBezTo>
                  <a:cubicBezTo>
                    <a:pt x="39651" y="21716"/>
                    <a:pt x="39777" y="21569"/>
                    <a:pt x="39886" y="21485"/>
                  </a:cubicBezTo>
                  <a:cubicBezTo>
                    <a:pt x="40013" y="21389"/>
                    <a:pt x="40143" y="21375"/>
                    <a:pt x="40250" y="21375"/>
                  </a:cubicBezTo>
                  <a:cubicBezTo>
                    <a:pt x="40272" y="21375"/>
                    <a:pt x="40293" y="21376"/>
                    <a:pt x="40313" y="21377"/>
                  </a:cubicBezTo>
                  <a:cubicBezTo>
                    <a:pt x="40411" y="21377"/>
                    <a:pt x="40428" y="21373"/>
                    <a:pt x="40432" y="21356"/>
                  </a:cubicBezTo>
                  <a:cubicBezTo>
                    <a:pt x="40474" y="21177"/>
                    <a:pt x="40600" y="21065"/>
                    <a:pt x="40852" y="20837"/>
                  </a:cubicBezTo>
                  <a:cubicBezTo>
                    <a:pt x="41038" y="20669"/>
                    <a:pt x="42431" y="20640"/>
                    <a:pt x="43394" y="20640"/>
                  </a:cubicBezTo>
                  <a:cubicBezTo>
                    <a:pt x="43914" y="20640"/>
                    <a:pt x="44308" y="20648"/>
                    <a:pt x="44318" y="20648"/>
                  </a:cubicBezTo>
                  <a:lnTo>
                    <a:pt x="44328" y="20648"/>
                  </a:lnTo>
                  <a:cubicBezTo>
                    <a:pt x="44577" y="20648"/>
                    <a:pt x="45095" y="20298"/>
                    <a:pt x="45242" y="20071"/>
                  </a:cubicBezTo>
                  <a:cubicBezTo>
                    <a:pt x="45377" y="19864"/>
                    <a:pt x="45545" y="19814"/>
                    <a:pt x="45791" y="19814"/>
                  </a:cubicBezTo>
                  <a:cubicBezTo>
                    <a:pt x="45870" y="19814"/>
                    <a:pt x="45957" y="19819"/>
                    <a:pt x="46054" y="19826"/>
                  </a:cubicBezTo>
                  <a:cubicBezTo>
                    <a:pt x="46064" y="19826"/>
                    <a:pt x="46074" y="19827"/>
                    <a:pt x="46084" y="19827"/>
                  </a:cubicBezTo>
                  <a:cubicBezTo>
                    <a:pt x="46316" y="19827"/>
                    <a:pt x="46466" y="19673"/>
                    <a:pt x="46600" y="19535"/>
                  </a:cubicBezTo>
                  <a:cubicBezTo>
                    <a:pt x="46656" y="19476"/>
                    <a:pt x="46712" y="19423"/>
                    <a:pt x="46775" y="19374"/>
                  </a:cubicBezTo>
                  <a:cubicBezTo>
                    <a:pt x="46810" y="19357"/>
                    <a:pt x="46838" y="19329"/>
                    <a:pt x="46863" y="19301"/>
                  </a:cubicBezTo>
                  <a:cubicBezTo>
                    <a:pt x="46828" y="19280"/>
                    <a:pt x="46789" y="19269"/>
                    <a:pt x="46751" y="19262"/>
                  </a:cubicBezTo>
                  <a:cubicBezTo>
                    <a:pt x="46747" y="19262"/>
                    <a:pt x="46460" y="19199"/>
                    <a:pt x="46471" y="19069"/>
                  </a:cubicBezTo>
                  <a:cubicBezTo>
                    <a:pt x="46471" y="19031"/>
                    <a:pt x="46499" y="18982"/>
                    <a:pt x="46604" y="18975"/>
                  </a:cubicBezTo>
                  <a:cubicBezTo>
                    <a:pt x="46719" y="18968"/>
                    <a:pt x="46796" y="18919"/>
                    <a:pt x="46873" y="18691"/>
                  </a:cubicBezTo>
                  <a:cubicBezTo>
                    <a:pt x="46901" y="18611"/>
                    <a:pt x="46901" y="18611"/>
                    <a:pt x="46835" y="18565"/>
                  </a:cubicBezTo>
                  <a:cubicBezTo>
                    <a:pt x="46744" y="18499"/>
                    <a:pt x="46660" y="18418"/>
                    <a:pt x="46593" y="18327"/>
                  </a:cubicBezTo>
                  <a:cubicBezTo>
                    <a:pt x="46545" y="18265"/>
                    <a:pt x="46509" y="18240"/>
                    <a:pt x="46473" y="18240"/>
                  </a:cubicBezTo>
                  <a:cubicBezTo>
                    <a:pt x="46434" y="18240"/>
                    <a:pt x="46394" y="18270"/>
                    <a:pt x="46338" y="18313"/>
                  </a:cubicBezTo>
                  <a:cubicBezTo>
                    <a:pt x="46271" y="18364"/>
                    <a:pt x="46189" y="18427"/>
                    <a:pt x="46085" y="18427"/>
                  </a:cubicBezTo>
                  <a:cubicBezTo>
                    <a:pt x="46075" y="18427"/>
                    <a:pt x="46065" y="18427"/>
                    <a:pt x="46054" y="18425"/>
                  </a:cubicBezTo>
                  <a:cubicBezTo>
                    <a:pt x="46009" y="18425"/>
                    <a:pt x="45963" y="18401"/>
                    <a:pt x="45935" y="18359"/>
                  </a:cubicBezTo>
                  <a:cubicBezTo>
                    <a:pt x="45900" y="18296"/>
                    <a:pt x="45935" y="18222"/>
                    <a:pt x="45970" y="18152"/>
                  </a:cubicBezTo>
                  <a:cubicBezTo>
                    <a:pt x="46026" y="18037"/>
                    <a:pt x="46030" y="18005"/>
                    <a:pt x="45991" y="17977"/>
                  </a:cubicBezTo>
                  <a:cubicBezTo>
                    <a:pt x="45942" y="17947"/>
                    <a:pt x="45880" y="17933"/>
                    <a:pt x="45810" y="17933"/>
                  </a:cubicBezTo>
                  <a:cubicBezTo>
                    <a:pt x="45634" y="17933"/>
                    <a:pt x="45409" y="18023"/>
                    <a:pt x="45221" y="18180"/>
                  </a:cubicBezTo>
                  <a:cubicBezTo>
                    <a:pt x="45083" y="18293"/>
                    <a:pt x="45002" y="18310"/>
                    <a:pt x="44926" y="18310"/>
                  </a:cubicBezTo>
                  <a:cubicBezTo>
                    <a:pt x="44917" y="18310"/>
                    <a:pt x="44908" y="18310"/>
                    <a:pt x="44899" y="18310"/>
                  </a:cubicBezTo>
                  <a:cubicBezTo>
                    <a:pt x="44891" y="18309"/>
                    <a:pt x="44883" y="18309"/>
                    <a:pt x="44875" y="18309"/>
                  </a:cubicBezTo>
                  <a:cubicBezTo>
                    <a:pt x="44833" y="18309"/>
                    <a:pt x="44791" y="18322"/>
                    <a:pt x="44703" y="18408"/>
                  </a:cubicBezTo>
                  <a:cubicBezTo>
                    <a:pt x="44633" y="18475"/>
                    <a:pt x="44570" y="18509"/>
                    <a:pt x="44515" y="18509"/>
                  </a:cubicBezTo>
                  <a:cubicBezTo>
                    <a:pt x="44501" y="18509"/>
                    <a:pt x="44488" y="18507"/>
                    <a:pt x="44475" y="18502"/>
                  </a:cubicBezTo>
                  <a:cubicBezTo>
                    <a:pt x="44423" y="18481"/>
                    <a:pt x="44388" y="18436"/>
                    <a:pt x="44384" y="18383"/>
                  </a:cubicBezTo>
                  <a:cubicBezTo>
                    <a:pt x="44367" y="18275"/>
                    <a:pt x="44402" y="18166"/>
                    <a:pt x="44482" y="18089"/>
                  </a:cubicBezTo>
                  <a:cubicBezTo>
                    <a:pt x="44531" y="18053"/>
                    <a:pt x="44593" y="18029"/>
                    <a:pt x="44655" y="18029"/>
                  </a:cubicBezTo>
                  <a:cubicBezTo>
                    <a:pt x="44659" y="18029"/>
                    <a:pt x="44664" y="18030"/>
                    <a:pt x="44668" y="18030"/>
                  </a:cubicBezTo>
                  <a:cubicBezTo>
                    <a:pt x="44671" y="18030"/>
                    <a:pt x="44674" y="18030"/>
                    <a:pt x="44677" y="18030"/>
                  </a:cubicBezTo>
                  <a:cubicBezTo>
                    <a:pt x="44719" y="18030"/>
                    <a:pt x="44764" y="18006"/>
                    <a:pt x="44787" y="17970"/>
                  </a:cubicBezTo>
                  <a:cubicBezTo>
                    <a:pt x="44857" y="17876"/>
                    <a:pt x="44934" y="17872"/>
                    <a:pt x="45011" y="17865"/>
                  </a:cubicBezTo>
                  <a:cubicBezTo>
                    <a:pt x="45116" y="17865"/>
                    <a:pt x="45217" y="17830"/>
                    <a:pt x="45302" y="17771"/>
                  </a:cubicBezTo>
                  <a:cubicBezTo>
                    <a:pt x="45424" y="17694"/>
                    <a:pt x="45564" y="17645"/>
                    <a:pt x="45711" y="17627"/>
                  </a:cubicBezTo>
                  <a:cubicBezTo>
                    <a:pt x="45806" y="17610"/>
                    <a:pt x="45862" y="17599"/>
                    <a:pt x="45886" y="17561"/>
                  </a:cubicBezTo>
                  <a:cubicBezTo>
                    <a:pt x="45890" y="17554"/>
                    <a:pt x="45904" y="17529"/>
                    <a:pt x="45879" y="17491"/>
                  </a:cubicBezTo>
                  <a:cubicBezTo>
                    <a:pt x="45840" y="17438"/>
                    <a:pt x="45753" y="17394"/>
                    <a:pt x="45643" y="17394"/>
                  </a:cubicBezTo>
                  <a:cubicBezTo>
                    <a:pt x="45614" y="17394"/>
                    <a:pt x="45584" y="17397"/>
                    <a:pt x="45554" y="17403"/>
                  </a:cubicBezTo>
                  <a:cubicBezTo>
                    <a:pt x="45531" y="17408"/>
                    <a:pt x="45508" y="17411"/>
                    <a:pt x="45487" y="17411"/>
                  </a:cubicBezTo>
                  <a:cubicBezTo>
                    <a:pt x="45352" y="17411"/>
                    <a:pt x="45241" y="17317"/>
                    <a:pt x="45147" y="17242"/>
                  </a:cubicBezTo>
                  <a:cubicBezTo>
                    <a:pt x="45072" y="17177"/>
                    <a:pt x="45023" y="17142"/>
                    <a:pt x="44987" y="17142"/>
                  </a:cubicBezTo>
                  <a:cubicBezTo>
                    <a:pt x="44977" y="17142"/>
                    <a:pt x="44967" y="17145"/>
                    <a:pt x="44958" y="17151"/>
                  </a:cubicBezTo>
                  <a:cubicBezTo>
                    <a:pt x="44917" y="17181"/>
                    <a:pt x="44881" y="17192"/>
                    <a:pt x="44851" y="17192"/>
                  </a:cubicBezTo>
                  <a:cubicBezTo>
                    <a:pt x="44783" y="17192"/>
                    <a:pt x="44741" y="17138"/>
                    <a:pt x="44717" y="17109"/>
                  </a:cubicBezTo>
                  <a:cubicBezTo>
                    <a:pt x="44698" y="17086"/>
                    <a:pt x="44688" y="17073"/>
                    <a:pt x="44672" y="17073"/>
                  </a:cubicBezTo>
                  <a:cubicBezTo>
                    <a:pt x="44662" y="17073"/>
                    <a:pt x="44649" y="17079"/>
                    <a:pt x="44629" y="17092"/>
                  </a:cubicBezTo>
                  <a:cubicBezTo>
                    <a:pt x="44585" y="17126"/>
                    <a:pt x="44529" y="17143"/>
                    <a:pt x="44472" y="17143"/>
                  </a:cubicBezTo>
                  <a:cubicBezTo>
                    <a:pt x="44447" y="17143"/>
                    <a:pt x="44422" y="17140"/>
                    <a:pt x="44398" y="17134"/>
                  </a:cubicBezTo>
                  <a:cubicBezTo>
                    <a:pt x="44269" y="17088"/>
                    <a:pt x="44195" y="16927"/>
                    <a:pt x="44146" y="16794"/>
                  </a:cubicBezTo>
                  <a:cubicBezTo>
                    <a:pt x="44076" y="16598"/>
                    <a:pt x="43583" y="16227"/>
                    <a:pt x="43268" y="16129"/>
                  </a:cubicBezTo>
                  <a:cubicBezTo>
                    <a:pt x="43103" y="16080"/>
                    <a:pt x="43064" y="16010"/>
                    <a:pt x="43057" y="15957"/>
                  </a:cubicBezTo>
                  <a:cubicBezTo>
                    <a:pt x="43054" y="15908"/>
                    <a:pt x="43078" y="15863"/>
                    <a:pt x="43120" y="15838"/>
                  </a:cubicBezTo>
                  <a:cubicBezTo>
                    <a:pt x="43156" y="15821"/>
                    <a:pt x="43194" y="15813"/>
                    <a:pt x="43231" y="15813"/>
                  </a:cubicBezTo>
                  <a:cubicBezTo>
                    <a:pt x="43286" y="15813"/>
                    <a:pt x="43339" y="15831"/>
                    <a:pt x="43383" y="15866"/>
                  </a:cubicBezTo>
                  <a:cubicBezTo>
                    <a:pt x="43402" y="15883"/>
                    <a:pt x="43426" y="15888"/>
                    <a:pt x="43449" y="15888"/>
                  </a:cubicBezTo>
                  <a:cubicBezTo>
                    <a:pt x="43455" y="15888"/>
                    <a:pt x="43461" y="15888"/>
                    <a:pt x="43467" y="15887"/>
                  </a:cubicBezTo>
                  <a:cubicBezTo>
                    <a:pt x="43555" y="15866"/>
                    <a:pt x="43660" y="15751"/>
                    <a:pt x="43726" y="15646"/>
                  </a:cubicBezTo>
                  <a:cubicBezTo>
                    <a:pt x="43733" y="15632"/>
                    <a:pt x="43733" y="15618"/>
                    <a:pt x="43726" y="15607"/>
                  </a:cubicBezTo>
                  <a:cubicBezTo>
                    <a:pt x="43702" y="15555"/>
                    <a:pt x="43604" y="15509"/>
                    <a:pt x="43555" y="15502"/>
                  </a:cubicBezTo>
                  <a:cubicBezTo>
                    <a:pt x="43513" y="15495"/>
                    <a:pt x="43478" y="15474"/>
                    <a:pt x="43453" y="15439"/>
                  </a:cubicBezTo>
                  <a:cubicBezTo>
                    <a:pt x="43390" y="15355"/>
                    <a:pt x="43408" y="15212"/>
                    <a:pt x="43425" y="15131"/>
                  </a:cubicBezTo>
                  <a:cubicBezTo>
                    <a:pt x="43425" y="15103"/>
                    <a:pt x="43324" y="15026"/>
                    <a:pt x="43271" y="14984"/>
                  </a:cubicBezTo>
                  <a:cubicBezTo>
                    <a:pt x="43173" y="14907"/>
                    <a:pt x="43078" y="14837"/>
                    <a:pt x="43071" y="14749"/>
                  </a:cubicBezTo>
                  <a:cubicBezTo>
                    <a:pt x="43068" y="14714"/>
                    <a:pt x="43022" y="14672"/>
                    <a:pt x="42984" y="14634"/>
                  </a:cubicBezTo>
                  <a:cubicBezTo>
                    <a:pt x="42924" y="14574"/>
                    <a:pt x="42858" y="14508"/>
                    <a:pt x="42868" y="14420"/>
                  </a:cubicBezTo>
                  <a:cubicBezTo>
                    <a:pt x="42868" y="14396"/>
                    <a:pt x="42823" y="14329"/>
                    <a:pt x="42788" y="14284"/>
                  </a:cubicBezTo>
                  <a:cubicBezTo>
                    <a:pt x="42728" y="14203"/>
                    <a:pt x="42662" y="14112"/>
                    <a:pt x="42662" y="14018"/>
                  </a:cubicBezTo>
                  <a:cubicBezTo>
                    <a:pt x="42662" y="13969"/>
                    <a:pt x="42564" y="13853"/>
                    <a:pt x="42497" y="13769"/>
                  </a:cubicBezTo>
                  <a:cubicBezTo>
                    <a:pt x="42392" y="13643"/>
                    <a:pt x="42291" y="13521"/>
                    <a:pt x="42284" y="13416"/>
                  </a:cubicBezTo>
                  <a:cubicBezTo>
                    <a:pt x="42280" y="13342"/>
                    <a:pt x="42228" y="13276"/>
                    <a:pt x="42168" y="13195"/>
                  </a:cubicBezTo>
                  <a:cubicBezTo>
                    <a:pt x="42102" y="13118"/>
                    <a:pt x="42046" y="13031"/>
                    <a:pt x="42011" y="12933"/>
                  </a:cubicBezTo>
                  <a:cubicBezTo>
                    <a:pt x="42004" y="12915"/>
                    <a:pt x="41993" y="12894"/>
                    <a:pt x="41983" y="12877"/>
                  </a:cubicBezTo>
                  <a:cubicBezTo>
                    <a:pt x="41965" y="12898"/>
                    <a:pt x="41930" y="12957"/>
                    <a:pt x="41892" y="13111"/>
                  </a:cubicBezTo>
                  <a:cubicBezTo>
                    <a:pt x="41860" y="13241"/>
                    <a:pt x="41776" y="13353"/>
                    <a:pt x="41661" y="13423"/>
                  </a:cubicBezTo>
                  <a:lnTo>
                    <a:pt x="41636" y="13444"/>
                  </a:lnTo>
                  <a:cubicBezTo>
                    <a:pt x="41769" y="13626"/>
                    <a:pt x="41710" y="13696"/>
                    <a:pt x="41615" y="13780"/>
                  </a:cubicBezTo>
                  <a:cubicBezTo>
                    <a:pt x="41591" y="13797"/>
                    <a:pt x="41570" y="13818"/>
                    <a:pt x="41552" y="13839"/>
                  </a:cubicBezTo>
                  <a:cubicBezTo>
                    <a:pt x="41524" y="13871"/>
                    <a:pt x="41528" y="13909"/>
                    <a:pt x="41538" y="13969"/>
                  </a:cubicBezTo>
                  <a:cubicBezTo>
                    <a:pt x="41545" y="14018"/>
                    <a:pt x="41556" y="14074"/>
                    <a:pt x="41517" y="14119"/>
                  </a:cubicBezTo>
                  <a:cubicBezTo>
                    <a:pt x="41485" y="14148"/>
                    <a:pt x="41444" y="14165"/>
                    <a:pt x="41405" y="14165"/>
                  </a:cubicBezTo>
                  <a:cubicBezTo>
                    <a:pt x="41402" y="14165"/>
                    <a:pt x="41398" y="14165"/>
                    <a:pt x="41395" y="14165"/>
                  </a:cubicBezTo>
                  <a:cubicBezTo>
                    <a:pt x="41360" y="14165"/>
                    <a:pt x="41342" y="14196"/>
                    <a:pt x="41325" y="14294"/>
                  </a:cubicBezTo>
                  <a:cubicBezTo>
                    <a:pt x="41314" y="14347"/>
                    <a:pt x="41307" y="14403"/>
                    <a:pt x="41248" y="14413"/>
                  </a:cubicBezTo>
                  <a:cubicBezTo>
                    <a:pt x="41243" y="14414"/>
                    <a:pt x="41238" y="14415"/>
                    <a:pt x="41234" y="14415"/>
                  </a:cubicBezTo>
                  <a:cubicBezTo>
                    <a:pt x="41186" y="14415"/>
                    <a:pt x="41159" y="14365"/>
                    <a:pt x="41143" y="14336"/>
                  </a:cubicBezTo>
                  <a:cubicBezTo>
                    <a:pt x="41121" y="14291"/>
                    <a:pt x="41074" y="14264"/>
                    <a:pt x="41026" y="14264"/>
                  </a:cubicBezTo>
                  <a:cubicBezTo>
                    <a:pt x="41018" y="14264"/>
                    <a:pt x="41010" y="14265"/>
                    <a:pt x="41002" y="14266"/>
                  </a:cubicBezTo>
                  <a:cubicBezTo>
                    <a:pt x="40960" y="14277"/>
                    <a:pt x="40936" y="14312"/>
                    <a:pt x="40936" y="14354"/>
                  </a:cubicBezTo>
                  <a:cubicBezTo>
                    <a:pt x="40932" y="14424"/>
                    <a:pt x="40897" y="14487"/>
                    <a:pt x="40845" y="14532"/>
                  </a:cubicBezTo>
                  <a:cubicBezTo>
                    <a:pt x="40714" y="14654"/>
                    <a:pt x="40469" y="14736"/>
                    <a:pt x="40335" y="14736"/>
                  </a:cubicBezTo>
                  <a:cubicBezTo>
                    <a:pt x="40330" y="14736"/>
                    <a:pt x="40325" y="14736"/>
                    <a:pt x="40320" y="14735"/>
                  </a:cubicBezTo>
                  <a:cubicBezTo>
                    <a:pt x="40208" y="14725"/>
                    <a:pt x="40155" y="14620"/>
                    <a:pt x="40117" y="14546"/>
                  </a:cubicBezTo>
                  <a:cubicBezTo>
                    <a:pt x="40103" y="14522"/>
                    <a:pt x="40089" y="14497"/>
                    <a:pt x="40075" y="14476"/>
                  </a:cubicBezTo>
                  <a:lnTo>
                    <a:pt x="40071" y="14480"/>
                  </a:lnTo>
                  <a:cubicBezTo>
                    <a:pt x="40046" y="14497"/>
                    <a:pt x="40017" y="14507"/>
                    <a:pt x="39989" y="14507"/>
                  </a:cubicBezTo>
                  <a:cubicBezTo>
                    <a:pt x="39981" y="14507"/>
                    <a:pt x="39974" y="14506"/>
                    <a:pt x="39966" y="14504"/>
                  </a:cubicBezTo>
                  <a:cubicBezTo>
                    <a:pt x="39903" y="14487"/>
                    <a:pt x="39879" y="14427"/>
                    <a:pt x="39847" y="14361"/>
                  </a:cubicBezTo>
                  <a:cubicBezTo>
                    <a:pt x="39803" y="14267"/>
                    <a:pt x="39776" y="14224"/>
                    <a:pt x="39727" y="14224"/>
                  </a:cubicBezTo>
                  <a:cubicBezTo>
                    <a:pt x="39725" y="14224"/>
                    <a:pt x="39723" y="14224"/>
                    <a:pt x="39721" y="14224"/>
                  </a:cubicBezTo>
                  <a:cubicBezTo>
                    <a:pt x="39693" y="14226"/>
                    <a:pt x="39665" y="14227"/>
                    <a:pt x="39638" y="14227"/>
                  </a:cubicBezTo>
                  <a:cubicBezTo>
                    <a:pt x="39529" y="14227"/>
                    <a:pt x="39431" y="14211"/>
                    <a:pt x="39378" y="14144"/>
                  </a:cubicBezTo>
                  <a:cubicBezTo>
                    <a:pt x="39343" y="14091"/>
                    <a:pt x="39336" y="14025"/>
                    <a:pt x="39364" y="13944"/>
                  </a:cubicBezTo>
                  <a:cubicBezTo>
                    <a:pt x="39378" y="13899"/>
                    <a:pt x="39322" y="13857"/>
                    <a:pt x="39245" y="13797"/>
                  </a:cubicBezTo>
                  <a:cubicBezTo>
                    <a:pt x="39179" y="13748"/>
                    <a:pt x="39116" y="13703"/>
                    <a:pt x="39116" y="13636"/>
                  </a:cubicBezTo>
                  <a:cubicBezTo>
                    <a:pt x="39116" y="13598"/>
                    <a:pt x="39133" y="13559"/>
                    <a:pt x="39165" y="13538"/>
                  </a:cubicBezTo>
                  <a:cubicBezTo>
                    <a:pt x="39210" y="13503"/>
                    <a:pt x="39196" y="13451"/>
                    <a:pt x="39154" y="13311"/>
                  </a:cubicBezTo>
                  <a:cubicBezTo>
                    <a:pt x="39116" y="13202"/>
                    <a:pt x="39091" y="13087"/>
                    <a:pt x="39081" y="12975"/>
                  </a:cubicBezTo>
                  <a:cubicBezTo>
                    <a:pt x="39060" y="12827"/>
                    <a:pt x="39112" y="12684"/>
                    <a:pt x="39217" y="12579"/>
                  </a:cubicBezTo>
                  <a:cubicBezTo>
                    <a:pt x="39245" y="12547"/>
                    <a:pt x="39263" y="12526"/>
                    <a:pt x="39263" y="12509"/>
                  </a:cubicBezTo>
                  <a:cubicBezTo>
                    <a:pt x="39263" y="12491"/>
                    <a:pt x="39256" y="12488"/>
                    <a:pt x="39252" y="12484"/>
                  </a:cubicBezTo>
                  <a:cubicBezTo>
                    <a:pt x="39247" y="12482"/>
                    <a:pt x="39239" y="12480"/>
                    <a:pt x="39229" y="12480"/>
                  </a:cubicBezTo>
                  <a:cubicBezTo>
                    <a:pt x="39196" y="12480"/>
                    <a:pt x="39140" y="12495"/>
                    <a:pt x="39074" y="12540"/>
                  </a:cubicBezTo>
                  <a:cubicBezTo>
                    <a:pt x="39036" y="12566"/>
                    <a:pt x="39002" y="12575"/>
                    <a:pt x="38973" y="12575"/>
                  </a:cubicBezTo>
                  <a:cubicBezTo>
                    <a:pt x="38905" y="12575"/>
                    <a:pt x="38859" y="12522"/>
                    <a:pt x="38832" y="12488"/>
                  </a:cubicBezTo>
                  <a:cubicBezTo>
                    <a:pt x="38793" y="12446"/>
                    <a:pt x="38775" y="12428"/>
                    <a:pt x="38746" y="12428"/>
                  </a:cubicBezTo>
                  <a:cubicBezTo>
                    <a:pt x="38743" y="12428"/>
                    <a:pt x="38740" y="12428"/>
                    <a:pt x="38737" y="12428"/>
                  </a:cubicBezTo>
                  <a:cubicBezTo>
                    <a:pt x="38714" y="12430"/>
                    <a:pt x="38684" y="12431"/>
                    <a:pt x="38650" y="12431"/>
                  </a:cubicBezTo>
                  <a:cubicBezTo>
                    <a:pt x="38431" y="12431"/>
                    <a:pt x="38040" y="12381"/>
                    <a:pt x="38013" y="12141"/>
                  </a:cubicBezTo>
                  <a:cubicBezTo>
                    <a:pt x="38006" y="12061"/>
                    <a:pt x="37981" y="12054"/>
                    <a:pt x="37932" y="12026"/>
                  </a:cubicBezTo>
                  <a:cubicBezTo>
                    <a:pt x="37852" y="11991"/>
                    <a:pt x="37789" y="11924"/>
                    <a:pt x="37761" y="11840"/>
                  </a:cubicBezTo>
                  <a:cubicBezTo>
                    <a:pt x="37736" y="11770"/>
                    <a:pt x="37701" y="11767"/>
                    <a:pt x="37645" y="11763"/>
                  </a:cubicBezTo>
                  <a:cubicBezTo>
                    <a:pt x="37600" y="11760"/>
                    <a:pt x="37491" y="11753"/>
                    <a:pt x="37491" y="11623"/>
                  </a:cubicBezTo>
                  <a:cubicBezTo>
                    <a:pt x="37491" y="11536"/>
                    <a:pt x="37463" y="11483"/>
                    <a:pt x="37320" y="11469"/>
                  </a:cubicBezTo>
                  <a:cubicBezTo>
                    <a:pt x="37246" y="11459"/>
                    <a:pt x="37173" y="11424"/>
                    <a:pt x="37120" y="11371"/>
                  </a:cubicBezTo>
                  <a:cubicBezTo>
                    <a:pt x="37068" y="11322"/>
                    <a:pt x="37001" y="11287"/>
                    <a:pt x="36931" y="11277"/>
                  </a:cubicBezTo>
                  <a:cubicBezTo>
                    <a:pt x="36919" y="11275"/>
                    <a:pt x="36907" y="11274"/>
                    <a:pt x="36895" y="11274"/>
                  </a:cubicBezTo>
                  <a:cubicBezTo>
                    <a:pt x="36765" y="11274"/>
                    <a:pt x="36610" y="11355"/>
                    <a:pt x="36504" y="11410"/>
                  </a:cubicBezTo>
                  <a:cubicBezTo>
                    <a:pt x="36472" y="11427"/>
                    <a:pt x="36441" y="11441"/>
                    <a:pt x="36416" y="11455"/>
                  </a:cubicBezTo>
                  <a:cubicBezTo>
                    <a:pt x="36397" y="11463"/>
                    <a:pt x="36377" y="11467"/>
                    <a:pt x="36355" y="11467"/>
                  </a:cubicBezTo>
                  <a:cubicBezTo>
                    <a:pt x="36292" y="11467"/>
                    <a:pt x="36219" y="11438"/>
                    <a:pt x="36143" y="11410"/>
                  </a:cubicBezTo>
                  <a:cubicBezTo>
                    <a:pt x="36090" y="11390"/>
                    <a:pt x="36008" y="11357"/>
                    <a:pt x="35961" y="11357"/>
                  </a:cubicBezTo>
                  <a:cubicBezTo>
                    <a:pt x="35949" y="11357"/>
                    <a:pt x="35940" y="11359"/>
                    <a:pt x="35933" y="11364"/>
                  </a:cubicBezTo>
                  <a:cubicBezTo>
                    <a:pt x="35897" y="11392"/>
                    <a:pt x="35864" y="11403"/>
                    <a:pt x="35833" y="11403"/>
                  </a:cubicBezTo>
                  <a:cubicBezTo>
                    <a:pt x="35783" y="11403"/>
                    <a:pt x="35738" y="11375"/>
                    <a:pt x="35695" y="11347"/>
                  </a:cubicBezTo>
                  <a:cubicBezTo>
                    <a:pt x="35618" y="11294"/>
                    <a:pt x="35531" y="11252"/>
                    <a:pt x="35440" y="11228"/>
                  </a:cubicBezTo>
                  <a:cubicBezTo>
                    <a:pt x="35259" y="11178"/>
                    <a:pt x="35087" y="11158"/>
                    <a:pt x="34965" y="11158"/>
                  </a:cubicBezTo>
                  <a:cubicBezTo>
                    <a:pt x="34873" y="11158"/>
                    <a:pt x="34810" y="11169"/>
                    <a:pt x="34792" y="11186"/>
                  </a:cubicBezTo>
                  <a:cubicBezTo>
                    <a:pt x="34771" y="11242"/>
                    <a:pt x="34732" y="11287"/>
                    <a:pt x="34683" y="11319"/>
                  </a:cubicBezTo>
                  <a:cubicBezTo>
                    <a:pt x="34613" y="11378"/>
                    <a:pt x="34547" y="11431"/>
                    <a:pt x="34564" y="11557"/>
                  </a:cubicBezTo>
                  <a:cubicBezTo>
                    <a:pt x="34578" y="11669"/>
                    <a:pt x="34645" y="11700"/>
                    <a:pt x="34725" y="11742"/>
                  </a:cubicBezTo>
                  <a:cubicBezTo>
                    <a:pt x="34795" y="11781"/>
                    <a:pt x="34876" y="11823"/>
                    <a:pt x="34911" y="11917"/>
                  </a:cubicBezTo>
                  <a:cubicBezTo>
                    <a:pt x="34964" y="12061"/>
                    <a:pt x="34879" y="12113"/>
                    <a:pt x="34837" y="12141"/>
                  </a:cubicBezTo>
                  <a:cubicBezTo>
                    <a:pt x="34799" y="12162"/>
                    <a:pt x="34785" y="12173"/>
                    <a:pt x="34781" y="12211"/>
                  </a:cubicBezTo>
                  <a:cubicBezTo>
                    <a:pt x="34774" y="12295"/>
                    <a:pt x="34729" y="12369"/>
                    <a:pt x="34655" y="12414"/>
                  </a:cubicBezTo>
                  <a:cubicBezTo>
                    <a:pt x="34620" y="12439"/>
                    <a:pt x="34613" y="12446"/>
                    <a:pt x="34613" y="12463"/>
                  </a:cubicBezTo>
                  <a:cubicBezTo>
                    <a:pt x="34613" y="12477"/>
                    <a:pt x="34617" y="12488"/>
                    <a:pt x="34645" y="12516"/>
                  </a:cubicBezTo>
                  <a:cubicBezTo>
                    <a:pt x="34711" y="12579"/>
                    <a:pt x="34760" y="12659"/>
                    <a:pt x="34781" y="12747"/>
                  </a:cubicBezTo>
                  <a:cubicBezTo>
                    <a:pt x="34795" y="12810"/>
                    <a:pt x="34827" y="12870"/>
                    <a:pt x="34869" y="12922"/>
                  </a:cubicBezTo>
                  <a:cubicBezTo>
                    <a:pt x="34943" y="13020"/>
                    <a:pt x="34988" y="13136"/>
                    <a:pt x="34999" y="13255"/>
                  </a:cubicBezTo>
                  <a:cubicBezTo>
                    <a:pt x="35034" y="13528"/>
                    <a:pt x="34925" y="13566"/>
                    <a:pt x="34799" y="13580"/>
                  </a:cubicBezTo>
                  <a:cubicBezTo>
                    <a:pt x="34778" y="13584"/>
                    <a:pt x="34757" y="13587"/>
                    <a:pt x="34732" y="13594"/>
                  </a:cubicBezTo>
                  <a:cubicBezTo>
                    <a:pt x="34732" y="13594"/>
                    <a:pt x="34729" y="13594"/>
                    <a:pt x="34725" y="13598"/>
                  </a:cubicBezTo>
                  <a:cubicBezTo>
                    <a:pt x="34722" y="13612"/>
                    <a:pt x="34722" y="13629"/>
                    <a:pt x="34722" y="13647"/>
                  </a:cubicBezTo>
                  <a:cubicBezTo>
                    <a:pt x="34722" y="13759"/>
                    <a:pt x="34683" y="13867"/>
                    <a:pt x="34606" y="13948"/>
                  </a:cubicBezTo>
                  <a:cubicBezTo>
                    <a:pt x="34403" y="14179"/>
                    <a:pt x="34347" y="14312"/>
                    <a:pt x="34421" y="14378"/>
                  </a:cubicBezTo>
                  <a:cubicBezTo>
                    <a:pt x="34480" y="14427"/>
                    <a:pt x="34547" y="14469"/>
                    <a:pt x="34617" y="14508"/>
                  </a:cubicBezTo>
                  <a:cubicBezTo>
                    <a:pt x="34827" y="14634"/>
                    <a:pt x="35114" y="14809"/>
                    <a:pt x="35258" y="15051"/>
                  </a:cubicBezTo>
                  <a:cubicBezTo>
                    <a:pt x="35496" y="15450"/>
                    <a:pt x="35426" y="16055"/>
                    <a:pt x="35387" y="16293"/>
                  </a:cubicBezTo>
                  <a:cubicBezTo>
                    <a:pt x="35345" y="16552"/>
                    <a:pt x="35149" y="16682"/>
                    <a:pt x="34943" y="16818"/>
                  </a:cubicBezTo>
                  <a:cubicBezTo>
                    <a:pt x="34816" y="16895"/>
                    <a:pt x="34697" y="16990"/>
                    <a:pt x="34592" y="17092"/>
                  </a:cubicBezTo>
                  <a:cubicBezTo>
                    <a:pt x="34316" y="17379"/>
                    <a:pt x="34029" y="17386"/>
                    <a:pt x="33857" y="17389"/>
                  </a:cubicBezTo>
                  <a:cubicBezTo>
                    <a:pt x="33833" y="17389"/>
                    <a:pt x="33808" y="17389"/>
                    <a:pt x="33787" y="17393"/>
                  </a:cubicBezTo>
                  <a:cubicBezTo>
                    <a:pt x="33785" y="17391"/>
                    <a:pt x="33785" y="17390"/>
                    <a:pt x="33784" y="17390"/>
                  </a:cubicBezTo>
                  <a:cubicBezTo>
                    <a:pt x="33783" y="17390"/>
                    <a:pt x="33782" y="17391"/>
                    <a:pt x="33780" y="17393"/>
                  </a:cubicBezTo>
                  <a:cubicBezTo>
                    <a:pt x="33756" y="17414"/>
                    <a:pt x="33791" y="17606"/>
                    <a:pt x="33976" y="17813"/>
                  </a:cubicBezTo>
                  <a:cubicBezTo>
                    <a:pt x="34113" y="17967"/>
                    <a:pt x="34106" y="18068"/>
                    <a:pt x="34099" y="18163"/>
                  </a:cubicBezTo>
                  <a:cubicBezTo>
                    <a:pt x="34092" y="18236"/>
                    <a:pt x="34102" y="18310"/>
                    <a:pt x="34130" y="18376"/>
                  </a:cubicBezTo>
                  <a:cubicBezTo>
                    <a:pt x="34176" y="18481"/>
                    <a:pt x="34197" y="18593"/>
                    <a:pt x="34197" y="18705"/>
                  </a:cubicBezTo>
                  <a:cubicBezTo>
                    <a:pt x="34204" y="18817"/>
                    <a:pt x="34207" y="18915"/>
                    <a:pt x="34284" y="19020"/>
                  </a:cubicBezTo>
                  <a:cubicBezTo>
                    <a:pt x="34477" y="19287"/>
                    <a:pt x="34333" y="19416"/>
                    <a:pt x="34151" y="19570"/>
                  </a:cubicBezTo>
                  <a:cubicBezTo>
                    <a:pt x="34141" y="19581"/>
                    <a:pt x="34134" y="19588"/>
                    <a:pt x="34127" y="19595"/>
                  </a:cubicBezTo>
                  <a:cubicBezTo>
                    <a:pt x="34207" y="19630"/>
                    <a:pt x="34256" y="19710"/>
                    <a:pt x="34260" y="19794"/>
                  </a:cubicBezTo>
                  <a:cubicBezTo>
                    <a:pt x="34263" y="19864"/>
                    <a:pt x="34260" y="19938"/>
                    <a:pt x="34204" y="19966"/>
                  </a:cubicBezTo>
                  <a:cubicBezTo>
                    <a:pt x="34191" y="19973"/>
                    <a:pt x="34178" y="19976"/>
                    <a:pt x="34164" y="19976"/>
                  </a:cubicBezTo>
                  <a:cubicBezTo>
                    <a:pt x="34116" y="19976"/>
                    <a:pt x="34059" y="19938"/>
                    <a:pt x="33994" y="19889"/>
                  </a:cubicBezTo>
                  <a:cubicBezTo>
                    <a:pt x="33969" y="19871"/>
                    <a:pt x="33941" y="19850"/>
                    <a:pt x="33913" y="19829"/>
                  </a:cubicBezTo>
                  <a:cubicBezTo>
                    <a:pt x="33905" y="19821"/>
                    <a:pt x="33894" y="19817"/>
                    <a:pt x="33883" y="19817"/>
                  </a:cubicBezTo>
                  <a:cubicBezTo>
                    <a:pt x="33875" y="19817"/>
                    <a:pt x="33867" y="19820"/>
                    <a:pt x="33861" y="19826"/>
                  </a:cubicBezTo>
                  <a:cubicBezTo>
                    <a:pt x="33784" y="19864"/>
                    <a:pt x="33714" y="20036"/>
                    <a:pt x="33714" y="20113"/>
                  </a:cubicBezTo>
                  <a:cubicBezTo>
                    <a:pt x="33714" y="20151"/>
                    <a:pt x="33696" y="20183"/>
                    <a:pt x="33665" y="20200"/>
                  </a:cubicBezTo>
                  <a:cubicBezTo>
                    <a:pt x="33650" y="20209"/>
                    <a:pt x="33634" y="20214"/>
                    <a:pt x="33615" y="20214"/>
                  </a:cubicBezTo>
                  <a:cubicBezTo>
                    <a:pt x="33556" y="20214"/>
                    <a:pt x="33475" y="20168"/>
                    <a:pt x="33357" y="20099"/>
                  </a:cubicBezTo>
                  <a:cubicBezTo>
                    <a:pt x="33304" y="20064"/>
                    <a:pt x="33248" y="20032"/>
                    <a:pt x="33192" y="20011"/>
                  </a:cubicBezTo>
                  <a:cubicBezTo>
                    <a:pt x="33168" y="20011"/>
                    <a:pt x="33143" y="20008"/>
                    <a:pt x="33122" y="19990"/>
                  </a:cubicBezTo>
                  <a:cubicBezTo>
                    <a:pt x="33094" y="19959"/>
                    <a:pt x="33077" y="19917"/>
                    <a:pt x="33080" y="19875"/>
                  </a:cubicBezTo>
                  <a:cubicBezTo>
                    <a:pt x="33080" y="19773"/>
                    <a:pt x="33031" y="19682"/>
                    <a:pt x="32954" y="19619"/>
                  </a:cubicBezTo>
                  <a:cubicBezTo>
                    <a:pt x="32891" y="19570"/>
                    <a:pt x="32832" y="19532"/>
                    <a:pt x="32779" y="19500"/>
                  </a:cubicBezTo>
                  <a:cubicBezTo>
                    <a:pt x="32649" y="19420"/>
                    <a:pt x="32537" y="19346"/>
                    <a:pt x="32537" y="19196"/>
                  </a:cubicBezTo>
                  <a:cubicBezTo>
                    <a:pt x="32537" y="19143"/>
                    <a:pt x="32457" y="19076"/>
                    <a:pt x="32383" y="19020"/>
                  </a:cubicBezTo>
                  <a:cubicBezTo>
                    <a:pt x="32282" y="18936"/>
                    <a:pt x="32163" y="18842"/>
                    <a:pt x="32163" y="18709"/>
                  </a:cubicBezTo>
                  <a:cubicBezTo>
                    <a:pt x="32163" y="18663"/>
                    <a:pt x="32166" y="18600"/>
                    <a:pt x="32166" y="18530"/>
                  </a:cubicBezTo>
                  <a:cubicBezTo>
                    <a:pt x="32177" y="18331"/>
                    <a:pt x="32191" y="17998"/>
                    <a:pt x="32135" y="17904"/>
                  </a:cubicBezTo>
                  <a:cubicBezTo>
                    <a:pt x="32023" y="17715"/>
                    <a:pt x="32135" y="17512"/>
                    <a:pt x="32194" y="17403"/>
                  </a:cubicBezTo>
                  <a:cubicBezTo>
                    <a:pt x="32212" y="17365"/>
                    <a:pt x="32205" y="17323"/>
                    <a:pt x="32180" y="17288"/>
                  </a:cubicBezTo>
                  <a:cubicBezTo>
                    <a:pt x="32131" y="17207"/>
                    <a:pt x="32044" y="17162"/>
                    <a:pt x="31949" y="17162"/>
                  </a:cubicBezTo>
                  <a:cubicBezTo>
                    <a:pt x="31848" y="17158"/>
                    <a:pt x="31750" y="17151"/>
                    <a:pt x="31648" y="17137"/>
                  </a:cubicBezTo>
                  <a:cubicBezTo>
                    <a:pt x="31522" y="17119"/>
                    <a:pt x="31393" y="17108"/>
                    <a:pt x="31265" y="17108"/>
                  </a:cubicBezTo>
                  <a:cubicBezTo>
                    <a:pt x="31220" y="17108"/>
                    <a:pt x="31175" y="17110"/>
                    <a:pt x="31130" y="17113"/>
                  </a:cubicBezTo>
                  <a:cubicBezTo>
                    <a:pt x="31076" y="17117"/>
                    <a:pt x="31025" y="17119"/>
                    <a:pt x="30977" y="17119"/>
                  </a:cubicBezTo>
                  <a:cubicBezTo>
                    <a:pt x="30764" y="17119"/>
                    <a:pt x="30610" y="17075"/>
                    <a:pt x="30510" y="16986"/>
                  </a:cubicBezTo>
                  <a:cubicBezTo>
                    <a:pt x="30297" y="16822"/>
                    <a:pt x="30048" y="16703"/>
                    <a:pt x="29786" y="16636"/>
                  </a:cubicBezTo>
                  <a:cubicBezTo>
                    <a:pt x="29422" y="16542"/>
                    <a:pt x="29208" y="16346"/>
                    <a:pt x="29159" y="16195"/>
                  </a:cubicBezTo>
                  <a:cubicBezTo>
                    <a:pt x="29145" y="16160"/>
                    <a:pt x="29019" y="16108"/>
                    <a:pt x="28942" y="16073"/>
                  </a:cubicBezTo>
                  <a:cubicBezTo>
                    <a:pt x="28830" y="16020"/>
                    <a:pt x="28722" y="15975"/>
                    <a:pt x="28673" y="15912"/>
                  </a:cubicBezTo>
                  <a:cubicBezTo>
                    <a:pt x="28619" y="15843"/>
                    <a:pt x="28369" y="15784"/>
                    <a:pt x="28211" y="15784"/>
                  </a:cubicBezTo>
                  <a:cubicBezTo>
                    <a:pt x="28184" y="15784"/>
                    <a:pt x="28160" y="15786"/>
                    <a:pt x="28140" y="15789"/>
                  </a:cubicBezTo>
                  <a:cubicBezTo>
                    <a:pt x="28132" y="15790"/>
                    <a:pt x="28124" y="15791"/>
                    <a:pt x="28115" y="15791"/>
                  </a:cubicBezTo>
                  <a:cubicBezTo>
                    <a:pt x="28028" y="15791"/>
                    <a:pt x="27920" y="15729"/>
                    <a:pt x="27783" y="15653"/>
                  </a:cubicBezTo>
                  <a:cubicBezTo>
                    <a:pt x="27659" y="15582"/>
                    <a:pt x="27511" y="15498"/>
                    <a:pt x="27416" y="15498"/>
                  </a:cubicBezTo>
                  <a:cubicBezTo>
                    <a:pt x="27412" y="15498"/>
                    <a:pt x="27409" y="15498"/>
                    <a:pt x="27405" y="15499"/>
                  </a:cubicBezTo>
                  <a:cubicBezTo>
                    <a:pt x="27272" y="15506"/>
                    <a:pt x="27003" y="15604"/>
                    <a:pt x="26821" y="15667"/>
                  </a:cubicBezTo>
                  <a:cubicBezTo>
                    <a:pt x="26747" y="15698"/>
                    <a:pt x="26674" y="15723"/>
                    <a:pt x="26597" y="15740"/>
                  </a:cubicBezTo>
                  <a:cubicBezTo>
                    <a:pt x="26591" y="15741"/>
                    <a:pt x="26586" y="15742"/>
                    <a:pt x="26581" y="15742"/>
                  </a:cubicBezTo>
                  <a:cubicBezTo>
                    <a:pt x="26551" y="15742"/>
                    <a:pt x="26520" y="15725"/>
                    <a:pt x="26505" y="15698"/>
                  </a:cubicBezTo>
                  <a:cubicBezTo>
                    <a:pt x="26449" y="15607"/>
                    <a:pt x="26586" y="15404"/>
                    <a:pt x="26607" y="15373"/>
                  </a:cubicBezTo>
                  <a:cubicBezTo>
                    <a:pt x="26611" y="15331"/>
                    <a:pt x="26544" y="15184"/>
                    <a:pt x="26495" y="15086"/>
                  </a:cubicBezTo>
                  <a:cubicBezTo>
                    <a:pt x="26439" y="14974"/>
                    <a:pt x="26390" y="14854"/>
                    <a:pt x="26355" y="14735"/>
                  </a:cubicBezTo>
                  <a:cubicBezTo>
                    <a:pt x="26287" y="14470"/>
                    <a:pt x="26219" y="14309"/>
                    <a:pt x="26067" y="14309"/>
                  </a:cubicBezTo>
                  <a:cubicBezTo>
                    <a:pt x="26055" y="14309"/>
                    <a:pt x="26043" y="14310"/>
                    <a:pt x="26029" y="14312"/>
                  </a:cubicBezTo>
                  <a:cubicBezTo>
                    <a:pt x="25997" y="14316"/>
                    <a:pt x="25965" y="14318"/>
                    <a:pt x="25933" y="14318"/>
                  </a:cubicBezTo>
                  <a:cubicBezTo>
                    <a:pt x="25678" y="14318"/>
                    <a:pt x="25434" y="14195"/>
                    <a:pt x="25375" y="14154"/>
                  </a:cubicBezTo>
                  <a:cubicBezTo>
                    <a:pt x="25245" y="14067"/>
                    <a:pt x="25277" y="13279"/>
                    <a:pt x="25322" y="13055"/>
                  </a:cubicBezTo>
                  <a:cubicBezTo>
                    <a:pt x="25357" y="12905"/>
                    <a:pt x="25448" y="12722"/>
                    <a:pt x="25536" y="12551"/>
                  </a:cubicBezTo>
                  <a:cubicBezTo>
                    <a:pt x="25616" y="12397"/>
                    <a:pt x="25697" y="12236"/>
                    <a:pt x="25697" y="12159"/>
                  </a:cubicBezTo>
                  <a:cubicBezTo>
                    <a:pt x="25697" y="11896"/>
                    <a:pt x="26026" y="11809"/>
                    <a:pt x="26134" y="11781"/>
                  </a:cubicBezTo>
                  <a:cubicBezTo>
                    <a:pt x="26176" y="11770"/>
                    <a:pt x="26187" y="11725"/>
                    <a:pt x="26197" y="11620"/>
                  </a:cubicBezTo>
                  <a:cubicBezTo>
                    <a:pt x="26204" y="11511"/>
                    <a:pt x="26218" y="11375"/>
                    <a:pt x="26362" y="11357"/>
                  </a:cubicBezTo>
                  <a:cubicBezTo>
                    <a:pt x="26495" y="11340"/>
                    <a:pt x="26502" y="11308"/>
                    <a:pt x="26533" y="11179"/>
                  </a:cubicBezTo>
                  <a:lnTo>
                    <a:pt x="26537" y="11161"/>
                  </a:lnTo>
                  <a:cubicBezTo>
                    <a:pt x="26551" y="11098"/>
                    <a:pt x="26600" y="11049"/>
                    <a:pt x="26667" y="11032"/>
                  </a:cubicBezTo>
                  <a:cubicBezTo>
                    <a:pt x="26625" y="10993"/>
                    <a:pt x="26611" y="10937"/>
                    <a:pt x="26625" y="10885"/>
                  </a:cubicBezTo>
                  <a:cubicBezTo>
                    <a:pt x="26660" y="10801"/>
                    <a:pt x="26786" y="10783"/>
                    <a:pt x="26989" y="10783"/>
                  </a:cubicBezTo>
                  <a:cubicBezTo>
                    <a:pt x="27185" y="10783"/>
                    <a:pt x="27437" y="10734"/>
                    <a:pt x="27528" y="10622"/>
                  </a:cubicBezTo>
                  <a:cubicBezTo>
                    <a:pt x="27556" y="10583"/>
                    <a:pt x="27566" y="10534"/>
                    <a:pt x="27556" y="10489"/>
                  </a:cubicBezTo>
                  <a:cubicBezTo>
                    <a:pt x="27535" y="10391"/>
                    <a:pt x="27342" y="10380"/>
                    <a:pt x="27174" y="10370"/>
                  </a:cubicBezTo>
                  <a:cubicBezTo>
                    <a:pt x="26975" y="10356"/>
                    <a:pt x="26765" y="10345"/>
                    <a:pt x="26765" y="10174"/>
                  </a:cubicBezTo>
                  <a:cubicBezTo>
                    <a:pt x="26765" y="10097"/>
                    <a:pt x="26432" y="10027"/>
                    <a:pt x="26288" y="9999"/>
                  </a:cubicBezTo>
                  <a:cubicBezTo>
                    <a:pt x="26057" y="9950"/>
                    <a:pt x="25945" y="9922"/>
                    <a:pt x="25910" y="9852"/>
                  </a:cubicBezTo>
                  <a:cubicBezTo>
                    <a:pt x="25900" y="9827"/>
                    <a:pt x="25900" y="9796"/>
                    <a:pt x="25910" y="9771"/>
                  </a:cubicBezTo>
                  <a:cubicBezTo>
                    <a:pt x="25935" y="9716"/>
                    <a:pt x="26015" y="9695"/>
                    <a:pt x="26124" y="9695"/>
                  </a:cubicBezTo>
                  <a:cubicBezTo>
                    <a:pt x="26499" y="9695"/>
                    <a:pt x="27222" y="9951"/>
                    <a:pt x="27230" y="9953"/>
                  </a:cubicBezTo>
                  <a:cubicBezTo>
                    <a:pt x="27437" y="10034"/>
                    <a:pt x="27539" y="10055"/>
                    <a:pt x="27662" y="10055"/>
                  </a:cubicBezTo>
                  <a:cubicBezTo>
                    <a:pt x="27710" y="10055"/>
                    <a:pt x="27760" y="10052"/>
                    <a:pt x="27822" y="10048"/>
                  </a:cubicBezTo>
                  <a:lnTo>
                    <a:pt x="27860" y="10048"/>
                  </a:lnTo>
                  <a:cubicBezTo>
                    <a:pt x="27864" y="10048"/>
                    <a:pt x="27867" y="10049"/>
                    <a:pt x="27871" y="10049"/>
                  </a:cubicBezTo>
                  <a:cubicBezTo>
                    <a:pt x="27889" y="10049"/>
                    <a:pt x="27909" y="10041"/>
                    <a:pt x="27923" y="10027"/>
                  </a:cubicBezTo>
                  <a:cubicBezTo>
                    <a:pt x="27951" y="9992"/>
                    <a:pt x="27941" y="9904"/>
                    <a:pt x="27930" y="9831"/>
                  </a:cubicBezTo>
                  <a:cubicBezTo>
                    <a:pt x="27916" y="9761"/>
                    <a:pt x="27916" y="9687"/>
                    <a:pt x="27934" y="9621"/>
                  </a:cubicBezTo>
                  <a:cubicBezTo>
                    <a:pt x="27944" y="9593"/>
                    <a:pt x="27965" y="9568"/>
                    <a:pt x="27993" y="9558"/>
                  </a:cubicBezTo>
                  <a:cubicBezTo>
                    <a:pt x="28012" y="9548"/>
                    <a:pt x="28033" y="9544"/>
                    <a:pt x="28057" y="9544"/>
                  </a:cubicBezTo>
                  <a:cubicBezTo>
                    <a:pt x="28124" y="9544"/>
                    <a:pt x="28212" y="9576"/>
                    <a:pt x="28322" y="9617"/>
                  </a:cubicBezTo>
                  <a:cubicBezTo>
                    <a:pt x="28447" y="9664"/>
                    <a:pt x="28603" y="9720"/>
                    <a:pt x="28722" y="9720"/>
                  </a:cubicBezTo>
                  <a:cubicBezTo>
                    <a:pt x="28747" y="9720"/>
                    <a:pt x="28770" y="9717"/>
                    <a:pt x="28792" y="9712"/>
                  </a:cubicBezTo>
                  <a:cubicBezTo>
                    <a:pt x="28935" y="9673"/>
                    <a:pt x="29093" y="9463"/>
                    <a:pt x="29229" y="9281"/>
                  </a:cubicBezTo>
                  <a:cubicBezTo>
                    <a:pt x="29341" y="9131"/>
                    <a:pt x="29446" y="8991"/>
                    <a:pt x="29551" y="8921"/>
                  </a:cubicBezTo>
                  <a:cubicBezTo>
                    <a:pt x="29607" y="8882"/>
                    <a:pt x="29618" y="8854"/>
                    <a:pt x="29618" y="8847"/>
                  </a:cubicBezTo>
                  <a:cubicBezTo>
                    <a:pt x="29609" y="8823"/>
                    <a:pt x="29515" y="8768"/>
                    <a:pt x="29293" y="8768"/>
                  </a:cubicBezTo>
                  <a:cubicBezTo>
                    <a:pt x="29256" y="8768"/>
                    <a:pt x="29215" y="8770"/>
                    <a:pt x="29170" y="8774"/>
                  </a:cubicBezTo>
                  <a:cubicBezTo>
                    <a:pt x="29125" y="8777"/>
                    <a:pt x="29083" y="8779"/>
                    <a:pt x="29042" y="8779"/>
                  </a:cubicBezTo>
                  <a:cubicBezTo>
                    <a:pt x="28656" y="8779"/>
                    <a:pt x="28413" y="8622"/>
                    <a:pt x="28179" y="8444"/>
                  </a:cubicBezTo>
                  <a:cubicBezTo>
                    <a:pt x="28021" y="8329"/>
                    <a:pt x="27955" y="8213"/>
                    <a:pt x="27990" y="8122"/>
                  </a:cubicBezTo>
                  <a:cubicBezTo>
                    <a:pt x="28011" y="8076"/>
                    <a:pt x="28063" y="8021"/>
                    <a:pt x="28201" y="8021"/>
                  </a:cubicBezTo>
                  <a:cubicBezTo>
                    <a:pt x="28219" y="8021"/>
                    <a:pt x="28238" y="8022"/>
                    <a:pt x="28259" y="8024"/>
                  </a:cubicBezTo>
                  <a:cubicBezTo>
                    <a:pt x="28403" y="8038"/>
                    <a:pt x="28616" y="8168"/>
                    <a:pt x="28844" y="8308"/>
                  </a:cubicBezTo>
                  <a:cubicBezTo>
                    <a:pt x="29037" y="8420"/>
                    <a:pt x="29250" y="8553"/>
                    <a:pt x="29348" y="8556"/>
                  </a:cubicBezTo>
                  <a:lnTo>
                    <a:pt x="29355" y="8556"/>
                  </a:lnTo>
                  <a:cubicBezTo>
                    <a:pt x="29492" y="8556"/>
                    <a:pt x="29747" y="8318"/>
                    <a:pt x="29919" y="8161"/>
                  </a:cubicBezTo>
                  <a:cubicBezTo>
                    <a:pt x="30003" y="8084"/>
                    <a:pt x="30073" y="8017"/>
                    <a:pt x="30129" y="7975"/>
                  </a:cubicBezTo>
                  <a:cubicBezTo>
                    <a:pt x="30139" y="7968"/>
                    <a:pt x="30150" y="7961"/>
                    <a:pt x="30157" y="7951"/>
                  </a:cubicBezTo>
                  <a:cubicBezTo>
                    <a:pt x="30108" y="7916"/>
                    <a:pt x="30055" y="7884"/>
                    <a:pt x="29999" y="7863"/>
                  </a:cubicBezTo>
                  <a:cubicBezTo>
                    <a:pt x="29933" y="7839"/>
                    <a:pt x="29870" y="7804"/>
                    <a:pt x="29814" y="7762"/>
                  </a:cubicBezTo>
                  <a:cubicBezTo>
                    <a:pt x="29768" y="7734"/>
                    <a:pt x="29751" y="7681"/>
                    <a:pt x="29765" y="7632"/>
                  </a:cubicBezTo>
                  <a:cubicBezTo>
                    <a:pt x="29821" y="7475"/>
                    <a:pt x="30276" y="7464"/>
                    <a:pt x="30279" y="7464"/>
                  </a:cubicBezTo>
                  <a:cubicBezTo>
                    <a:pt x="30472" y="7464"/>
                    <a:pt x="30573" y="7601"/>
                    <a:pt x="30640" y="7692"/>
                  </a:cubicBezTo>
                  <a:cubicBezTo>
                    <a:pt x="30654" y="7709"/>
                    <a:pt x="30668" y="7727"/>
                    <a:pt x="30678" y="7741"/>
                  </a:cubicBezTo>
                  <a:cubicBezTo>
                    <a:pt x="30685" y="7745"/>
                    <a:pt x="30696" y="7747"/>
                    <a:pt x="30711" y="7747"/>
                  </a:cubicBezTo>
                  <a:cubicBezTo>
                    <a:pt x="30770" y="7747"/>
                    <a:pt x="30881" y="7719"/>
                    <a:pt x="30948" y="7702"/>
                  </a:cubicBezTo>
                  <a:cubicBezTo>
                    <a:pt x="31032" y="7681"/>
                    <a:pt x="31120" y="7667"/>
                    <a:pt x="31207" y="7660"/>
                  </a:cubicBezTo>
                  <a:cubicBezTo>
                    <a:pt x="31183" y="7601"/>
                    <a:pt x="31060" y="7468"/>
                    <a:pt x="30885" y="7398"/>
                  </a:cubicBezTo>
                  <a:cubicBezTo>
                    <a:pt x="30734" y="7338"/>
                    <a:pt x="30720" y="7254"/>
                    <a:pt x="30724" y="7209"/>
                  </a:cubicBezTo>
                  <a:cubicBezTo>
                    <a:pt x="30738" y="7132"/>
                    <a:pt x="30798" y="7076"/>
                    <a:pt x="30871" y="7065"/>
                  </a:cubicBezTo>
                  <a:cubicBezTo>
                    <a:pt x="30883" y="7062"/>
                    <a:pt x="30896" y="7061"/>
                    <a:pt x="30908" y="7061"/>
                  </a:cubicBezTo>
                  <a:cubicBezTo>
                    <a:pt x="30974" y="7061"/>
                    <a:pt x="31034" y="7100"/>
                    <a:pt x="31064" y="7160"/>
                  </a:cubicBezTo>
                  <a:cubicBezTo>
                    <a:pt x="31095" y="7223"/>
                    <a:pt x="31148" y="7247"/>
                    <a:pt x="31211" y="7282"/>
                  </a:cubicBezTo>
                  <a:cubicBezTo>
                    <a:pt x="31309" y="7324"/>
                    <a:pt x="31389" y="7394"/>
                    <a:pt x="31442" y="7489"/>
                  </a:cubicBezTo>
                  <a:cubicBezTo>
                    <a:pt x="31484" y="7576"/>
                    <a:pt x="31515" y="7597"/>
                    <a:pt x="31529" y="7601"/>
                  </a:cubicBezTo>
                  <a:cubicBezTo>
                    <a:pt x="31532" y="7602"/>
                    <a:pt x="31535" y="7602"/>
                    <a:pt x="31539" y="7602"/>
                  </a:cubicBezTo>
                  <a:cubicBezTo>
                    <a:pt x="31564" y="7602"/>
                    <a:pt x="31605" y="7580"/>
                    <a:pt x="31652" y="7552"/>
                  </a:cubicBezTo>
                  <a:cubicBezTo>
                    <a:pt x="31711" y="7520"/>
                    <a:pt x="31771" y="7492"/>
                    <a:pt x="31834" y="7468"/>
                  </a:cubicBezTo>
                  <a:cubicBezTo>
                    <a:pt x="32044" y="7394"/>
                    <a:pt x="32156" y="7268"/>
                    <a:pt x="32278" y="7139"/>
                  </a:cubicBezTo>
                  <a:lnTo>
                    <a:pt x="32303" y="7111"/>
                  </a:lnTo>
                  <a:cubicBezTo>
                    <a:pt x="32345" y="7055"/>
                    <a:pt x="32408" y="7023"/>
                    <a:pt x="32478" y="7020"/>
                  </a:cubicBezTo>
                  <a:cubicBezTo>
                    <a:pt x="32513" y="7016"/>
                    <a:pt x="32541" y="7013"/>
                    <a:pt x="32607" y="6911"/>
                  </a:cubicBezTo>
                  <a:cubicBezTo>
                    <a:pt x="32670" y="6824"/>
                    <a:pt x="32712" y="6670"/>
                    <a:pt x="32355" y="6407"/>
                  </a:cubicBezTo>
                  <a:cubicBezTo>
                    <a:pt x="32271" y="6347"/>
                    <a:pt x="32226" y="6242"/>
                    <a:pt x="32240" y="6137"/>
                  </a:cubicBezTo>
                  <a:cubicBezTo>
                    <a:pt x="32243" y="6074"/>
                    <a:pt x="32243" y="6053"/>
                    <a:pt x="32184" y="6022"/>
                  </a:cubicBezTo>
                  <a:cubicBezTo>
                    <a:pt x="32044" y="5952"/>
                    <a:pt x="31967" y="5840"/>
                    <a:pt x="31998" y="5749"/>
                  </a:cubicBezTo>
                  <a:cubicBezTo>
                    <a:pt x="32007" y="5720"/>
                    <a:pt x="32042" y="5660"/>
                    <a:pt x="32157" y="5660"/>
                  </a:cubicBezTo>
                  <a:cubicBezTo>
                    <a:pt x="32181" y="5660"/>
                    <a:pt x="32209" y="5662"/>
                    <a:pt x="32240" y="5668"/>
                  </a:cubicBezTo>
                  <a:cubicBezTo>
                    <a:pt x="32287" y="5678"/>
                    <a:pt x="32332" y="5683"/>
                    <a:pt x="32374" y="5683"/>
                  </a:cubicBezTo>
                  <a:cubicBezTo>
                    <a:pt x="32524" y="5683"/>
                    <a:pt x="32642" y="5621"/>
                    <a:pt x="32716" y="5504"/>
                  </a:cubicBezTo>
                  <a:cubicBezTo>
                    <a:pt x="32719" y="5500"/>
                    <a:pt x="32723" y="5497"/>
                    <a:pt x="32723" y="5490"/>
                  </a:cubicBezTo>
                  <a:cubicBezTo>
                    <a:pt x="32719" y="5469"/>
                    <a:pt x="32660" y="5434"/>
                    <a:pt x="32628" y="5416"/>
                  </a:cubicBezTo>
                  <a:cubicBezTo>
                    <a:pt x="32565" y="5381"/>
                    <a:pt x="32502" y="5343"/>
                    <a:pt x="32502" y="5273"/>
                  </a:cubicBezTo>
                  <a:cubicBezTo>
                    <a:pt x="32502" y="5206"/>
                    <a:pt x="32572" y="5168"/>
                    <a:pt x="32593" y="5154"/>
                  </a:cubicBezTo>
                  <a:cubicBezTo>
                    <a:pt x="32653" y="5122"/>
                    <a:pt x="32660" y="5101"/>
                    <a:pt x="32660" y="5101"/>
                  </a:cubicBezTo>
                  <a:cubicBezTo>
                    <a:pt x="32653" y="5084"/>
                    <a:pt x="32576" y="5035"/>
                    <a:pt x="32443" y="5035"/>
                  </a:cubicBezTo>
                  <a:cubicBezTo>
                    <a:pt x="32177" y="5035"/>
                    <a:pt x="31981" y="4891"/>
                    <a:pt x="31967" y="4685"/>
                  </a:cubicBezTo>
                  <a:cubicBezTo>
                    <a:pt x="31963" y="4639"/>
                    <a:pt x="31879" y="4636"/>
                    <a:pt x="31746" y="4632"/>
                  </a:cubicBezTo>
                  <a:cubicBezTo>
                    <a:pt x="31631" y="4625"/>
                    <a:pt x="31498" y="4622"/>
                    <a:pt x="31386" y="4569"/>
                  </a:cubicBezTo>
                  <a:cubicBezTo>
                    <a:pt x="31258" y="4507"/>
                    <a:pt x="31026" y="4492"/>
                    <a:pt x="30838" y="4492"/>
                  </a:cubicBezTo>
                  <a:cubicBezTo>
                    <a:pt x="30717" y="4492"/>
                    <a:pt x="30613" y="4498"/>
                    <a:pt x="30566" y="4502"/>
                  </a:cubicBezTo>
                  <a:cubicBezTo>
                    <a:pt x="30535" y="4530"/>
                    <a:pt x="30510" y="4688"/>
                    <a:pt x="30549" y="4814"/>
                  </a:cubicBezTo>
                  <a:cubicBezTo>
                    <a:pt x="30552" y="4832"/>
                    <a:pt x="30573" y="4891"/>
                    <a:pt x="30605" y="4895"/>
                  </a:cubicBezTo>
                  <a:cubicBezTo>
                    <a:pt x="30749" y="4902"/>
                    <a:pt x="30885" y="5007"/>
                    <a:pt x="30903" y="5119"/>
                  </a:cubicBezTo>
                  <a:cubicBezTo>
                    <a:pt x="30913" y="5196"/>
                    <a:pt x="30868" y="5266"/>
                    <a:pt x="30794" y="5287"/>
                  </a:cubicBezTo>
                  <a:cubicBezTo>
                    <a:pt x="30770" y="5297"/>
                    <a:pt x="30763" y="5304"/>
                    <a:pt x="30777" y="5374"/>
                  </a:cubicBezTo>
                  <a:cubicBezTo>
                    <a:pt x="30794" y="5416"/>
                    <a:pt x="30787" y="5465"/>
                    <a:pt x="30763" y="5504"/>
                  </a:cubicBezTo>
                  <a:cubicBezTo>
                    <a:pt x="30743" y="5523"/>
                    <a:pt x="30717" y="5534"/>
                    <a:pt x="30689" y="5534"/>
                  </a:cubicBezTo>
                  <a:cubicBezTo>
                    <a:pt x="30682" y="5534"/>
                    <a:pt x="30675" y="5533"/>
                    <a:pt x="30668" y="5532"/>
                  </a:cubicBezTo>
                  <a:lnTo>
                    <a:pt x="30629" y="5528"/>
                  </a:lnTo>
                  <a:cubicBezTo>
                    <a:pt x="30602" y="5524"/>
                    <a:pt x="30573" y="5520"/>
                    <a:pt x="30547" y="5520"/>
                  </a:cubicBezTo>
                  <a:cubicBezTo>
                    <a:pt x="30513" y="5520"/>
                    <a:pt x="30481" y="5526"/>
                    <a:pt x="30458" y="5546"/>
                  </a:cubicBezTo>
                  <a:cubicBezTo>
                    <a:pt x="30423" y="5574"/>
                    <a:pt x="30398" y="5633"/>
                    <a:pt x="30388" y="5721"/>
                  </a:cubicBezTo>
                  <a:cubicBezTo>
                    <a:pt x="30353" y="6032"/>
                    <a:pt x="30325" y="6190"/>
                    <a:pt x="30087" y="6316"/>
                  </a:cubicBezTo>
                  <a:cubicBezTo>
                    <a:pt x="30063" y="6332"/>
                    <a:pt x="30037" y="6340"/>
                    <a:pt x="30010" y="6340"/>
                  </a:cubicBezTo>
                  <a:cubicBezTo>
                    <a:pt x="29990" y="6340"/>
                    <a:pt x="29970" y="6335"/>
                    <a:pt x="29950" y="6326"/>
                  </a:cubicBezTo>
                  <a:cubicBezTo>
                    <a:pt x="29884" y="6291"/>
                    <a:pt x="29873" y="6207"/>
                    <a:pt x="29866" y="6123"/>
                  </a:cubicBezTo>
                  <a:cubicBezTo>
                    <a:pt x="29852" y="6018"/>
                    <a:pt x="29842" y="5983"/>
                    <a:pt x="29821" y="5983"/>
                  </a:cubicBezTo>
                  <a:cubicBezTo>
                    <a:pt x="29758" y="5987"/>
                    <a:pt x="29723" y="6067"/>
                    <a:pt x="29716" y="6137"/>
                  </a:cubicBezTo>
                  <a:cubicBezTo>
                    <a:pt x="29712" y="6207"/>
                    <a:pt x="29733" y="6274"/>
                    <a:pt x="29761" y="6277"/>
                  </a:cubicBezTo>
                  <a:cubicBezTo>
                    <a:pt x="29947" y="6326"/>
                    <a:pt x="29978" y="6484"/>
                    <a:pt x="30017" y="6670"/>
                  </a:cubicBezTo>
                  <a:cubicBezTo>
                    <a:pt x="30027" y="6708"/>
                    <a:pt x="30020" y="6750"/>
                    <a:pt x="29999" y="6785"/>
                  </a:cubicBezTo>
                  <a:cubicBezTo>
                    <a:pt x="29961" y="6841"/>
                    <a:pt x="29898" y="6852"/>
                    <a:pt x="29831" y="6866"/>
                  </a:cubicBezTo>
                  <a:cubicBezTo>
                    <a:pt x="29751" y="6880"/>
                    <a:pt x="29667" y="6897"/>
                    <a:pt x="29621" y="6981"/>
                  </a:cubicBezTo>
                  <a:cubicBezTo>
                    <a:pt x="29593" y="7030"/>
                    <a:pt x="29551" y="7090"/>
                    <a:pt x="29488" y="7090"/>
                  </a:cubicBezTo>
                  <a:cubicBezTo>
                    <a:pt x="29418" y="7090"/>
                    <a:pt x="29387" y="7020"/>
                    <a:pt x="29345" y="6943"/>
                  </a:cubicBezTo>
                  <a:cubicBezTo>
                    <a:pt x="29313" y="6873"/>
                    <a:pt x="29271" y="6810"/>
                    <a:pt x="29219" y="6757"/>
                  </a:cubicBezTo>
                  <a:cubicBezTo>
                    <a:pt x="29149" y="6698"/>
                    <a:pt x="28813" y="6396"/>
                    <a:pt x="28830" y="6130"/>
                  </a:cubicBezTo>
                  <a:cubicBezTo>
                    <a:pt x="28848" y="5903"/>
                    <a:pt x="29002" y="5850"/>
                    <a:pt x="29117" y="5829"/>
                  </a:cubicBezTo>
                  <a:lnTo>
                    <a:pt x="29121" y="5829"/>
                  </a:lnTo>
                  <a:cubicBezTo>
                    <a:pt x="29114" y="5808"/>
                    <a:pt x="29107" y="5787"/>
                    <a:pt x="29100" y="5766"/>
                  </a:cubicBezTo>
                  <a:cubicBezTo>
                    <a:pt x="29072" y="5689"/>
                    <a:pt x="29058" y="5612"/>
                    <a:pt x="29051" y="5535"/>
                  </a:cubicBezTo>
                  <a:cubicBezTo>
                    <a:pt x="29044" y="5448"/>
                    <a:pt x="29019" y="5430"/>
                    <a:pt x="28942" y="5388"/>
                  </a:cubicBezTo>
                  <a:cubicBezTo>
                    <a:pt x="28851" y="5343"/>
                    <a:pt x="28767" y="5276"/>
                    <a:pt x="28701" y="5196"/>
                  </a:cubicBezTo>
                  <a:cubicBezTo>
                    <a:pt x="28613" y="5091"/>
                    <a:pt x="28515" y="5031"/>
                    <a:pt x="28424" y="5028"/>
                  </a:cubicBezTo>
                  <a:cubicBezTo>
                    <a:pt x="28420" y="5027"/>
                    <a:pt x="28417" y="5027"/>
                    <a:pt x="28413" y="5027"/>
                  </a:cubicBezTo>
                  <a:cubicBezTo>
                    <a:pt x="28368" y="5027"/>
                    <a:pt x="28323" y="5048"/>
                    <a:pt x="28287" y="5080"/>
                  </a:cubicBezTo>
                  <a:cubicBezTo>
                    <a:pt x="28256" y="5122"/>
                    <a:pt x="28238" y="5171"/>
                    <a:pt x="28231" y="5220"/>
                  </a:cubicBezTo>
                  <a:cubicBezTo>
                    <a:pt x="28214" y="5311"/>
                    <a:pt x="28189" y="5427"/>
                    <a:pt x="28060" y="5483"/>
                  </a:cubicBezTo>
                  <a:cubicBezTo>
                    <a:pt x="28004" y="5504"/>
                    <a:pt x="27986" y="5595"/>
                    <a:pt x="27969" y="5679"/>
                  </a:cubicBezTo>
                  <a:cubicBezTo>
                    <a:pt x="27944" y="5784"/>
                    <a:pt x="27920" y="5903"/>
                    <a:pt x="27804" y="5920"/>
                  </a:cubicBezTo>
                  <a:cubicBezTo>
                    <a:pt x="27796" y="5922"/>
                    <a:pt x="27789" y="5923"/>
                    <a:pt x="27781" y="5923"/>
                  </a:cubicBezTo>
                  <a:cubicBezTo>
                    <a:pt x="27757" y="5923"/>
                    <a:pt x="27735" y="5915"/>
                    <a:pt x="27717" y="5899"/>
                  </a:cubicBezTo>
                  <a:cubicBezTo>
                    <a:pt x="27650" y="5847"/>
                    <a:pt x="27636" y="5728"/>
                    <a:pt x="27622" y="5539"/>
                  </a:cubicBezTo>
                  <a:cubicBezTo>
                    <a:pt x="27615" y="5444"/>
                    <a:pt x="27605" y="5287"/>
                    <a:pt x="27577" y="5259"/>
                  </a:cubicBezTo>
                  <a:cubicBezTo>
                    <a:pt x="27503" y="5227"/>
                    <a:pt x="27458" y="5150"/>
                    <a:pt x="27465" y="5066"/>
                  </a:cubicBezTo>
                  <a:cubicBezTo>
                    <a:pt x="27482" y="4979"/>
                    <a:pt x="27559" y="4923"/>
                    <a:pt x="27675" y="4909"/>
                  </a:cubicBezTo>
                  <a:cubicBezTo>
                    <a:pt x="27734" y="4902"/>
                    <a:pt x="27787" y="4870"/>
                    <a:pt x="27822" y="4821"/>
                  </a:cubicBezTo>
                  <a:lnTo>
                    <a:pt x="27815" y="4821"/>
                  </a:lnTo>
                  <a:cubicBezTo>
                    <a:pt x="27678" y="4821"/>
                    <a:pt x="27486" y="4720"/>
                    <a:pt x="27342" y="4646"/>
                  </a:cubicBezTo>
                  <a:cubicBezTo>
                    <a:pt x="27300" y="4625"/>
                    <a:pt x="27265" y="4608"/>
                    <a:pt x="27244" y="4594"/>
                  </a:cubicBezTo>
                  <a:cubicBezTo>
                    <a:pt x="27242" y="4592"/>
                    <a:pt x="27239" y="4592"/>
                    <a:pt x="27236" y="4592"/>
                  </a:cubicBezTo>
                  <a:cubicBezTo>
                    <a:pt x="27208" y="4592"/>
                    <a:pt x="27157" y="4631"/>
                    <a:pt x="27125" y="4650"/>
                  </a:cubicBezTo>
                  <a:cubicBezTo>
                    <a:pt x="27066" y="4687"/>
                    <a:pt x="26993" y="4733"/>
                    <a:pt x="26920" y="4733"/>
                  </a:cubicBezTo>
                  <a:cubicBezTo>
                    <a:pt x="26885" y="4733"/>
                    <a:pt x="26850" y="4722"/>
                    <a:pt x="26817" y="4695"/>
                  </a:cubicBezTo>
                  <a:cubicBezTo>
                    <a:pt x="26698" y="4597"/>
                    <a:pt x="26747" y="4429"/>
                    <a:pt x="26786" y="4292"/>
                  </a:cubicBezTo>
                  <a:cubicBezTo>
                    <a:pt x="26800" y="4250"/>
                    <a:pt x="26810" y="4208"/>
                    <a:pt x="26817" y="4163"/>
                  </a:cubicBezTo>
                  <a:cubicBezTo>
                    <a:pt x="26817" y="4131"/>
                    <a:pt x="26835" y="4096"/>
                    <a:pt x="26863" y="4075"/>
                  </a:cubicBezTo>
                  <a:cubicBezTo>
                    <a:pt x="26886" y="4060"/>
                    <a:pt x="26914" y="4053"/>
                    <a:pt x="26942" y="4053"/>
                  </a:cubicBezTo>
                  <a:cubicBezTo>
                    <a:pt x="26960" y="4053"/>
                    <a:pt x="26978" y="4056"/>
                    <a:pt x="26996" y="4061"/>
                  </a:cubicBezTo>
                  <a:cubicBezTo>
                    <a:pt x="27021" y="4066"/>
                    <a:pt x="27042" y="4070"/>
                    <a:pt x="27061" y="4070"/>
                  </a:cubicBezTo>
                  <a:cubicBezTo>
                    <a:pt x="27094" y="4070"/>
                    <a:pt x="27119" y="4059"/>
                    <a:pt x="27146" y="4023"/>
                  </a:cubicBezTo>
                  <a:cubicBezTo>
                    <a:pt x="27150" y="4019"/>
                    <a:pt x="27153" y="4012"/>
                    <a:pt x="27153" y="4009"/>
                  </a:cubicBezTo>
                  <a:cubicBezTo>
                    <a:pt x="27115" y="3981"/>
                    <a:pt x="27076" y="3960"/>
                    <a:pt x="27031" y="3942"/>
                  </a:cubicBezTo>
                  <a:cubicBezTo>
                    <a:pt x="26926" y="3897"/>
                    <a:pt x="26793" y="3837"/>
                    <a:pt x="26793" y="3708"/>
                  </a:cubicBezTo>
                  <a:cubicBezTo>
                    <a:pt x="26793" y="3620"/>
                    <a:pt x="26611" y="3564"/>
                    <a:pt x="26488" y="3529"/>
                  </a:cubicBezTo>
                  <a:cubicBezTo>
                    <a:pt x="26439" y="3515"/>
                    <a:pt x="26390" y="3498"/>
                    <a:pt x="26341" y="3477"/>
                  </a:cubicBezTo>
                  <a:cubicBezTo>
                    <a:pt x="26225" y="3417"/>
                    <a:pt x="26271" y="3270"/>
                    <a:pt x="26306" y="3151"/>
                  </a:cubicBezTo>
                  <a:cubicBezTo>
                    <a:pt x="26327" y="3085"/>
                    <a:pt x="26351" y="2994"/>
                    <a:pt x="26337" y="2962"/>
                  </a:cubicBezTo>
                  <a:cubicBezTo>
                    <a:pt x="26280" y="2844"/>
                    <a:pt x="25879" y="2509"/>
                    <a:pt x="25719" y="2509"/>
                  </a:cubicBezTo>
                  <a:cubicBezTo>
                    <a:pt x="25714" y="2509"/>
                    <a:pt x="25709" y="2510"/>
                    <a:pt x="25704" y="2511"/>
                  </a:cubicBezTo>
                  <a:cubicBezTo>
                    <a:pt x="25688" y="2515"/>
                    <a:pt x="25671" y="2517"/>
                    <a:pt x="25655" y="2517"/>
                  </a:cubicBezTo>
                  <a:cubicBezTo>
                    <a:pt x="25587" y="2517"/>
                    <a:pt x="25523" y="2482"/>
                    <a:pt x="25483" y="2423"/>
                  </a:cubicBezTo>
                  <a:cubicBezTo>
                    <a:pt x="25434" y="2356"/>
                    <a:pt x="25424" y="2269"/>
                    <a:pt x="25455" y="2195"/>
                  </a:cubicBezTo>
                  <a:cubicBezTo>
                    <a:pt x="25477" y="2161"/>
                    <a:pt x="25512" y="2138"/>
                    <a:pt x="25552" y="2138"/>
                  </a:cubicBezTo>
                  <a:cubicBezTo>
                    <a:pt x="25557" y="2138"/>
                    <a:pt x="25562" y="2139"/>
                    <a:pt x="25567" y="2139"/>
                  </a:cubicBezTo>
                  <a:cubicBezTo>
                    <a:pt x="25571" y="2140"/>
                    <a:pt x="25575" y="2140"/>
                    <a:pt x="25580" y="2140"/>
                  </a:cubicBezTo>
                  <a:cubicBezTo>
                    <a:pt x="25649" y="2140"/>
                    <a:pt x="25722" y="2081"/>
                    <a:pt x="25910" y="1870"/>
                  </a:cubicBezTo>
                  <a:cubicBezTo>
                    <a:pt x="26047" y="1719"/>
                    <a:pt x="26071" y="1667"/>
                    <a:pt x="26071" y="1646"/>
                  </a:cubicBezTo>
                  <a:cubicBezTo>
                    <a:pt x="26057" y="1635"/>
                    <a:pt x="26040" y="1628"/>
                    <a:pt x="26022" y="1625"/>
                  </a:cubicBezTo>
                  <a:cubicBezTo>
                    <a:pt x="25924" y="1590"/>
                    <a:pt x="25830" y="1513"/>
                    <a:pt x="25847" y="1422"/>
                  </a:cubicBezTo>
                  <a:cubicBezTo>
                    <a:pt x="25857" y="1373"/>
                    <a:pt x="25900" y="1316"/>
                    <a:pt x="26045" y="1316"/>
                  </a:cubicBezTo>
                  <a:cubicBezTo>
                    <a:pt x="26056" y="1316"/>
                    <a:pt x="26069" y="1316"/>
                    <a:pt x="26082" y="1317"/>
                  </a:cubicBezTo>
                  <a:cubicBezTo>
                    <a:pt x="26194" y="1324"/>
                    <a:pt x="26306" y="1341"/>
                    <a:pt x="26414" y="1369"/>
                  </a:cubicBezTo>
                  <a:cubicBezTo>
                    <a:pt x="26535" y="1395"/>
                    <a:pt x="26678" y="1424"/>
                    <a:pt x="26780" y="1424"/>
                  </a:cubicBezTo>
                  <a:cubicBezTo>
                    <a:pt x="26829" y="1424"/>
                    <a:pt x="26868" y="1418"/>
                    <a:pt x="26891" y="1401"/>
                  </a:cubicBezTo>
                  <a:cubicBezTo>
                    <a:pt x="26989" y="1327"/>
                    <a:pt x="27279" y="897"/>
                    <a:pt x="27475" y="613"/>
                  </a:cubicBezTo>
                  <a:cubicBezTo>
                    <a:pt x="27549" y="501"/>
                    <a:pt x="27615" y="403"/>
                    <a:pt x="27664" y="336"/>
                  </a:cubicBezTo>
                  <a:cubicBezTo>
                    <a:pt x="27703" y="284"/>
                    <a:pt x="27710" y="249"/>
                    <a:pt x="27703" y="238"/>
                  </a:cubicBezTo>
                  <a:cubicBezTo>
                    <a:pt x="27692" y="220"/>
                    <a:pt x="27641" y="185"/>
                    <a:pt x="27416" y="185"/>
                  </a:cubicBezTo>
                  <a:cubicBezTo>
                    <a:pt x="27347" y="185"/>
                    <a:pt x="27260" y="188"/>
                    <a:pt x="27153" y="196"/>
                  </a:cubicBezTo>
                  <a:cubicBezTo>
                    <a:pt x="27119" y="200"/>
                    <a:pt x="27085" y="201"/>
                    <a:pt x="27051" y="201"/>
                  </a:cubicBezTo>
                  <a:cubicBezTo>
                    <a:pt x="26894" y="201"/>
                    <a:pt x="26740" y="168"/>
                    <a:pt x="26597" y="98"/>
                  </a:cubicBezTo>
                  <a:cubicBezTo>
                    <a:pt x="26488" y="46"/>
                    <a:pt x="26369" y="14"/>
                    <a:pt x="26246" y="4"/>
                  </a:cubicBezTo>
                  <a:cubicBezTo>
                    <a:pt x="26209" y="1"/>
                    <a:pt x="26168" y="0"/>
                    <a:pt x="261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6842;p77">
              <a:extLst>
                <a:ext uri="{FF2B5EF4-FFF2-40B4-BE49-F238E27FC236}">
                  <a16:creationId xmlns:a16="http://schemas.microsoft.com/office/drawing/2014/main" id="{08E8D6A6-0961-9B77-A29C-560748833FD2}"/>
                </a:ext>
              </a:extLst>
            </p:cNvPr>
            <p:cNvSpPr/>
            <p:nvPr/>
          </p:nvSpPr>
          <p:spPr>
            <a:xfrm>
              <a:off x="890970" y="1547688"/>
              <a:ext cx="18547" cy="17176"/>
            </a:xfrm>
            <a:custGeom>
              <a:avLst/>
              <a:gdLst/>
              <a:ahLst/>
              <a:cxnLst/>
              <a:rect l="l" t="t" r="r" b="b"/>
              <a:pathLst>
                <a:path w="1366" h="1265" extrusionOk="0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6843;p77">
              <a:extLst>
                <a:ext uri="{FF2B5EF4-FFF2-40B4-BE49-F238E27FC236}">
                  <a16:creationId xmlns:a16="http://schemas.microsoft.com/office/drawing/2014/main" id="{1723B008-3002-A5E2-20FB-4CA278265E90}"/>
                </a:ext>
              </a:extLst>
            </p:cNvPr>
            <p:cNvSpPr/>
            <p:nvPr/>
          </p:nvSpPr>
          <p:spPr>
            <a:xfrm>
              <a:off x="797896" y="1528258"/>
              <a:ext cx="11229" cy="5064"/>
            </a:xfrm>
            <a:custGeom>
              <a:avLst/>
              <a:gdLst/>
              <a:ahLst/>
              <a:cxnLst/>
              <a:rect l="l" t="t" r="r" b="b"/>
              <a:pathLst>
                <a:path w="827" h="373" extrusionOk="0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6844;p77">
              <a:extLst>
                <a:ext uri="{FF2B5EF4-FFF2-40B4-BE49-F238E27FC236}">
                  <a16:creationId xmlns:a16="http://schemas.microsoft.com/office/drawing/2014/main" id="{EA45D17B-7F83-476E-EF99-248375ED98FB}"/>
                </a:ext>
              </a:extLst>
            </p:cNvPr>
            <p:cNvSpPr/>
            <p:nvPr/>
          </p:nvSpPr>
          <p:spPr>
            <a:xfrm>
              <a:off x="793334" y="1391519"/>
              <a:ext cx="283403" cy="195652"/>
            </a:xfrm>
            <a:custGeom>
              <a:avLst/>
              <a:gdLst/>
              <a:ahLst/>
              <a:cxnLst/>
              <a:rect l="l" t="t" r="r" b="b"/>
              <a:pathLst>
                <a:path w="20873" h="14410" extrusionOk="0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6845;p77">
              <a:extLst>
                <a:ext uri="{FF2B5EF4-FFF2-40B4-BE49-F238E27FC236}">
                  <a16:creationId xmlns:a16="http://schemas.microsoft.com/office/drawing/2014/main" id="{71077FA3-9090-F16A-D05E-096C4D547E63}"/>
                </a:ext>
              </a:extLst>
            </p:cNvPr>
            <p:cNvSpPr/>
            <p:nvPr/>
          </p:nvSpPr>
          <p:spPr>
            <a:xfrm>
              <a:off x="815819" y="1587293"/>
              <a:ext cx="9518" cy="3435"/>
            </a:xfrm>
            <a:custGeom>
              <a:avLst/>
              <a:gdLst/>
              <a:ahLst/>
              <a:cxnLst/>
              <a:rect l="l" t="t" r="r" b="b"/>
              <a:pathLst>
                <a:path w="701" h="253" extrusionOk="0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6846;p77">
              <a:extLst>
                <a:ext uri="{FF2B5EF4-FFF2-40B4-BE49-F238E27FC236}">
                  <a16:creationId xmlns:a16="http://schemas.microsoft.com/office/drawing/2014/main" id="{B6EDAC38-0CB6-22E5-A65F-F384384D938D}"/>
                </a:ext>
              </a:extLst>
            </p:cNvPr>
            <p:cNvSpPr/>
            <p:nvPr/>
          </p:nvSpPr>
          <p:spPr>
            <a:xfrm>
              <a:off x="1116791" y="1641060"/>
              <a:ext cx="428519" cy="210818"/>
            </a:xfrm>
            <a:custGeom>
              <a:avLst/>
              <a:gdLst/>
              <a:ahLst/>
              <a:cxnLst/>
              <a:rect l="l" t="t" r="r" b="b"/>
              <a:pathLst>
                <a:path w="31561" h="15527" extrusionOk="0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6847;p77">
              <a:extLst>
                <a:ext uri="{FF2B5EF4-FFF2-40B4-BE49-F238E27FC236}">
                  <a16:creationId xmlns:a16="http://schemas.microsoft.com/office/drawing/2014/main" id="{B49A1832-DF9B-9505-F121-C04AFB033EA9}"/>
                </a:ext>
              </a:extLst>
            </p:cNvPr>
            <p:cNvSpPr/>
            <p:nvPr/>
          </p:nvSpPr>
          <p:spPr>
            <a:xfrm>
              <a:off x="797231" y="1596418"/>
              <a:ext cx="3625" cy="3965"/>
            </a:xfrm>
            <a:custGeom>
              <a:avLst/>
              <a:gdLst/>
              <a:ahLst/>
              <a:cxnLst/>
              <a:rect l="l" t="t" r="r" b="b"/>
              <a:pathLst>
                <a:path w="267" h="292" extrusionOk="0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6848;p77">
              <a:extLst>
                <a:ext uri="{FF2B5EF4-FFF2-40B4-BE49-F238E27FC236}">
                  <a16:creationId xmlns:a16="http://schemas.microsoft.com/office/drawing/2014/main" id="{0017D0DF-15E6-B955-B269-C76651115D70}"/>
                </a:ext>
              </a:extLst>
            </p:cNvPr>
            <p:cNvSpPr/>
            <p:nvPr/>
          </p:nvSpPr>
          <p:spPr>
            <a:xfrm>
              <a:off x="950901" y="1525692"/>
              <a:ext cx="2824" cy="1738"/>
            </a:xfrm>
            <a:custGeom>
              <a:avLst/>
              <a:gdLst/>
              <a:ahLst/>
              <a:cxnLst/>
              <a:rect l="l" t="t" r="r" b="b"/>
              <a:pathLst>
                <a:path w="208" h="128" extrusionOk="0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6849;p77">
              <a:extLst>
                <a:ext uri="{FF2B5EF4-FFF2-40B4-BE49-F238E27FC236}">
                  <a16:creationId xmlns:a16="http://schemas.microsoft.com/office/drawing/2014/main" id="{BB8D219A-42E0-C2EC-FC88-0A12849D98EF}"/>
                </a:ext>
              </a:extLst>
            </p:cNvPr>
            <p:cNvSpPr/>
            <p:nvPr/>
          </p:nvSpPr>
          <p:spPr>
            <a:xfrm>
              <a:off x="1054294" y="1571136"/>
              <a:ext cx="3571" cy="2200"/>
            </a:xfrm>
            <a:custGeom>
              <a:avLst/>
              <a:gdLst/>
              <a:ahLst/>
              <a:cxnLst/>
              <a:rect l="l" t="t" r="r" b="b"/>
              <a:pathLst>
                <a:path w="263" h="162" extrusionOk="0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6850;p77">
              <a:extLst>
                <a:ext uri="{FF2B5EF4-FFF2-40B4-BE49-F238E27FC236}">
                  <a16:creationId xmlns:a16="http://schemas.microsoft.com/office/drawing/2014/main" id="{709FA4BD-8182-F530-A4B7-04F8D48755F2}"/>
                </a:ext>
              </a:extLst>
            </p:cNvPr>
            <p:cNvSpPr/>
            <p:nvPr/>
          </p:nvSpPr>
          <p:spPr>
            <a:xfrm>
              <a:off x="1293570" y="1816780"/>
              <a:ext cx="1290" cy="1113"/>
            </a:xfrm>
            <a:custGeom>
              <a:avLst/>
              <a:gdLst/>
              <a:ahLst/>
              <a:cxnLst/>
              <a:rect l="l" t="t" r="r" b="b"/>
              <a:pathLst>
                <a:path w="95" h="82" extrusionOk="0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6851;p77">
              <a:extLst>
                <a:ext uri="{FF2B5EF4-FFF2-40B4-BE49-F238E27FC236}">
                  <a16:creationId xmlns:a16="http://schemas.microsoft.com/office/drawing/2014/main" id="{F3996223-01CE-7F39-F778-95DB2D579A78}"/>
                </a:ext>
              </a:extLst>
            </p:cNvPr>
            <p:cNvSpPr/>
            <p:nvPr/>
          </p:nvSpPr>
          <p:spPr>
            <a:xfrm>
              <a:off x="1278743" y="1812694"/>
              <a:ext cx="14786" cy="4100"/>
            </a:xfrm>
            <a:custGeom>
              <a:avLst/>
              <a:gdLst/>
              <a:ahLst/>
              <a:cxnLst/>
              <a:rect l="l" t="t" r="r" b="b"/>
              <a:pathLst>
                <a:path w="1089" h="302" extrusionOk="0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6852;p77">
              <a:extLst>
                <a:ext uri="{FF2B5EF4-FFF2-40B4-BE49-F238E27FC236}">
                  <a16:creationId xmlns:a16="http://schemas.microsoft.com/office/drawing/2014/main" id="{834185F1-2EF7-650D-5257-61858F50F605}"/>
                </a:ext>
              </a:extLst>
            </p:cNvPr>
            <p:cNvSpPr/>
            <p:nvPr/>
          </p:nvSpPr>
          <p:spPr>
            <a:xfrm>
              <a:off x="1173314" y="1789354"/>
              <a:ext cx="16741" cy="2254"/>
            </a:xfrm>
            <a:custGeom>
              <a:avLst/>
              <a:gdLst/>
              <a:ahLst/>
              <a:cxnLst/>
              <a:rect l="l" t="t" r="r" b="b"/>
              <a:pathLst>
                <a:path w="1233" h="166" extrusionOk="0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6853;p77">
              <a:extLst>
                <a:ext uri="{FF2B5EF4-FFF2-40B4-BE49-F238E27FC236}">
                  <a16:creationId xmlns:a16="http://schemas.microsoft.com/office/drawing/2014/main" id="{36835382-A25F-083D-0FAA-CEB8A5B8CFB4}"/>
                </a:ext>
              </a:extLst>
            </p:cNvPr>
            <p:cNvSpPr/>
            <p:nvPr/>
          </p:nvSpPr>
          <p:spPr>
            <a:xfrm>
              <a:off x="1317141" y="1844302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6854;p77">
              <a:extLst>
                <a:ext uri="{FF2B5EF4-FFF2-40B4-BE49-F238E27FC236}">
                  <a16:creationId xmlns:a16="http://schemas.microsoft.com/office/drawing/2014/main" id="{C674985D-5428-EF23-027F-9F2AC7BD5114}"/>
                </a:ext>
              </a:extLst>
            </p:cNvPr>
            <p:cNvSpPr/>
            <p:nvPr/>
          </p:nvSpPr>
          <p:spPr>
            <a:xfrm>
              <a:off x="1318906" y="1844641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6855;p77">
              <a:extLst>
                <a:ext uri="{FF2B5EF4-FFF2-40B4-BE49-F238E27FC236}">
                  <a16:creationId xmlns:a16="http://schemas.microsoft.com/office/drawing/2014/main" id="{37FA756D-D024-39BB-D507-7F96D6A6C962}"/>
                </a:ext>
              </a:extLst>
            </p:cNvPr>
            <p:cNvSpPr/>
            <p:nvPr/>
          </p:nvSpPr>
          <p:spPr>
            <a:xfrm>
              <a:off x="1317765" y="184430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6856;p77">
              <a:extLst>
                <a:ext uri="{FF2B5EF4-FFF2-40B4-BE49-F238E27FC236}">
                  <a16:creationId xmlns:a16="http://schemas.microsoft.com/office/drawing/2014/main" id="{D5EC9000-9702-70D7-6969-F74973BB4EED}"/>
                </a:ext>
              </a:extLst>
            </p:cNvPr>
            <p:cNvSpPr/>
            <p:nvPr/>
          </p:nvSpPr>
          <p:spPr>
            <a:xfrm>
              <a:off x="1278173" y="1815545"/>
              <a:ext cx="584" cy="964"/>
            </a:xfrm>
            <a:custGeom>
              <a:avLst/>
              <a:gdLst/>
              <a:ahLst/>
              <a:cxnLst/>
              <a:rect l="l" t="t" r="r" b="b"/>
              <a:pathLst>
                <a:path w="43" h="71" extrusionOk="0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6857;p77">
              <a:extLst>
                <a:ext uri="{FF2B5EF4-FFF2-40B4-BE49-F238E27FC236}">
                  <a16:creationId xmlns:a16="http://schemas.microsoft.com/office/drawing/2014/main" id="{CB5CA45A-A75D-F544-1A24-2F7F783FB52B}"/>
                </a:ext>
              </a:extLst>
            </p:cNvPr>
            <p:cNvSpPr/>
            <p:nvPr/>
          </p:nvSpPr>
          <p:spPr>
            <a:xfrm>
              <a:off x="1252838" y="1797147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6858;p77">
              <a:extLst>
                <a:ext uri="{FF2B5EF4-FFF2-40B4-BE49-F238E27FC236}">
                  <a16:creationId xmlns:a16="http://schemas.microsoft.com/office/drawing/2014/main" id="{28DD3741-6044-A587-4921-C52693BCB549}"/>
                </a:ext>
              </a:extLst>
            </p:cNvPr>
            <p:cNvSpPr/>
            <p:nvPr/>
          </p:nvSpPr>
          <p:spPr>
            <a:xfrm>
              <a:off x="1318240" y="184439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6859;p77">
              <a:extLst>
                <a:ext uri="{FF2B5EF4-FFF2-40B4-BE49-F238E27FC236}">
                  <a16:creationId xmlns:a16="http://schemas.microsoft.com/office/drawing/2014/main" id="{0357903B-1D94-7D0D-8B4B-93394AA9E108}"/>
                </a:ext>
              </a:extLst>
            </p:cNvPr>
            <p:cNvSpPr/>
            <p:nvPr/>
          </p:nvSpPr>
          <p:spPr>
            <a:xfrm>
              <a:off x="1294846" y="1817880"/>
              <a:ext cx="1018" cy="1249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6860;p77">
              <a:extLst>
                <a:ext uri="{FF2B5EF4-FFF2-40B4-BE49-F238E27FC236}">
                  <a16:creationId xmlns:a16="http://schemas.microsoft.com/office/drawing/2014/main" id="{D4CF4607-C8C2-41B1-F3F6-EF5BC2D9A91E}"/>
                </a:ext>
              </a:extLst>
            </p:cNvPr>
            <p:cNvSpPr/>
            <p:nvPr/>
          </p:nvSpPr>
          <p:spPr>
            <a:xfrm>
              <a:off x="1122833" y="16518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6861;p77">
              <a:extLst>
                <a:ext uri="{FF2B5EF4-FFF2-40B4-BE49-F238E27FC236}">
                  <a16:creationId xmlns:a16="http://schemas.microsoft.com/office/drawing/2014/main" id="{D0757EAE-B3A7-C198-3544-AD8ECADF8F67}"/>
                </a:ext>
              </a:extLst>
            </p:cNvPr>
            <p:cNvSpPr/>
            <p:nvPr/>
          </p:nvSpPr>
          <p:spPr>
            <a:xfrm>
              <a:off x="1124734" y="165174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6862;p77">
              <a:extLst>
                <a:ext uri="{FF2B5EF4-FFF2-40B4-BE49-F238E27FC236}">
                  <a16:creationId xmlns:a16="http://schemas.microsoft.com/office/drawing/2014/main" id="{043DD9E9-CF06-5C16-8A9A-BCF56271E17B}"/>
                </a:ext>
              </a:extLst>
            </p:cNvPr>
            <p:cNvSpPr/>
            <p:nvPr/>
          </p:nvSpPr>
          <p:spPr>
            <a:xfrm>
              <a:off x="1125969" y="1651556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6863;p77">
              <a:extLst>
                <a:ext uri="{FF2B5EF4-FFF2-40B4-BE49-F238E27FC236}">
                  <a16:creationId xmlns:a16="http://schemas.microsoft.com/office/drawing/2014/main" id="{9AE11C7F-0304-B29C-C6D7-5A4BD6277C79}"/>
                </a:ext>
              </a:extLst>
            </p:cNvPr>
            <p:cNvSpPr/>
            <p:nvPr/>
          </p:nvSpPr>
          <p:spPr>
            <a:xfrm>
              <a:off x="1117076" y="16515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6864;p77">
              <a:extLst>
                <a:ext uri="{FF2B5EF4-FFF2-40B4-BE49-F238E27FC236}">
                  <a16:creationId xmlns:a16="http://schemas.microsoft.com/office/drawing/2014/main" id="{D7657053-4A6A-9C0B-8ED6-EEC5FB40C794}"/>
                </a:ext>
              </a:extLst>
            </p:cNvPr>
            <p:cNvSpPr/>
            <p:nvPr/>
          </p:nvSpPr>
          <p:spPr>
            <a:xfrm>
              <a:off x="1120783" y="165184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6865;p77">
              <a:extLst>
                <a:ext uri="{FF2B5EF4-FFF2-40B4-BE49-F238E27FC236}">
                  <a16:creationId xmlns:a16="http://schemas.microsoft.com/office/drawing/2014/main" id="{D07B7DD9-480E-3009-4CB3-35E181168414}"/>
                </a:ext>
              </a:extLst>
            </p:cNvPr>
            <p:cNvSpPr/>
            <p:nvPr/>
          </p:nvSpPr>
          <p:spPr>
            <a:xfrm>
              <a:off x="1123539" y="1651895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6866;p77">
              <a:extLst>
                <a:ext uri="{FF2B5EF4-FFF2-40B4-BE49-F238E27FC236}">
                  <a16:creationId xmlns:a16="http://schemas.microsoft.com/office/drawing/2014/main" id="{3B5E8BB5-14E4-8C11-E80F-8EB3A1B2DCAF}"/>
                </a:ext>
              </a:extLst>
            </p:cNvPr>
            <p:cNvSpPr/>
            <p:nvPr/>
          </p:nvSpPr>
          <p:spPr>
            <a:xfrm>
              <a:off x="1119072" y="165170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6867;p77">
              <a:extLst>
                <a:ext uri="{FF2B5EF4-FFF2-40B4-BE49-F238E27FC236}">
                  <a16:creationId xmlns:a16="http://schemas.microsoft.com/office/drawing/2014/main" id="{526981EC-7485-8709-3C93-A679514A39E3}"/>
                </a:ext>
              </a:extLst>
            </p:cNvPr>
            <p:cNvSpPr/>
            <p:nvPr/>
          </p:nvSpPr>
          <p:spPr>
            <a:xfrm>
              <a:off x="1543206" y="1679322"/>
              <a:ext cx="258" cy="434"/>
            </a:xfrm>
            <a:custGeom>
              <a:avLst/>
              <a:gdLst/>
              <a:ahLst/>
              <a:cxnLst/>
              <a:rect l="l" t="t" r="r" b="b"/>
              <a:pathLst>
                <a:path w="19" h="32" extrusionOk="0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6868;p77">
              <a:extLst>
                <a:ext uri="{FF2B5EF4-FFF2-40B4-BE49-F238E27FC236}">
                  <a16:creationId xmlns:a16="http://schemas.microsoft.com/office/drawing/2014/main" id="{9B8CCE16-93BE-A37D-55CE-948577C73080}"/>
                </a:ext>
              </a:extLst>
            </p:cNvPr>
            <p:cNvSpPr/>
            <p:nvPr/>
          </p:nvSpPr>
          <p:spPr>
            <a:xfrm>
              <a:off x="1543736" y="16801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6869;p77">
              <a:extLst>
                <a:ext uri="{FF2B5EF4-FFF2-40B4-BE49-F238E27FC236}">
                  <a16:creationId xmlns:a16="http://schemas.microsoft.com/office/drawing/2014/main" id="{5DC77451-71BA-CB95-0ADA-68D135954DC1}"/>
                </a:ext>
              </a:extLst>
            </p:cNvPr>
            <p:cNvSpPr/>
            <p:nvPr/>
          </p:nvSpPr>
          <p:spPr>
            <a:xfrm>
              <a:off x="1542731" y="167850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6870;p77">
              <a:extLst>
                <a:ext uri="{FF2B5EF4-FFF2-40B4-BE49-F238E27FC236}">
                  <a16:creationId xmlns:a16="http://schemas.microsoft.com/office/drawing/2014/main" id="{E78BF488-AC9E-3B01-FA2B-980B92653D2C}"/>
                </a:ext>
              </a:extLst>
            </p:cNvPr>
            <p:cNvSpPr/>
            <p:nvPr/>
          </p:nvSpPr>
          <p:spPr>
            <a:xfrm>
              <a:off x="1544251" y="1681032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6871;p77">
              <a:extLst>
                <a:ext uri="{FF2B5EF4-FFF2-40B4-BE49-F238E27FC236}">
                  <a16:creationId xmlns:a16="http://schemas.microsoft.com/office/drawing/2014/main" id="{811AD185-CC6B-2627-495C-A730E84B6F8C}"/>
                </a:ext>
              </a:extLst>
            </p:cNvPr>
            <p:cNvSpPr/>
            <p:nvPr/>
          </p:nvSpPr>
          <p:spPr>
            <a:xfrm>
              <a:off x="1544876" y="1681888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6872;p77">
              <a:extLst>
                <a:ext uri="{FF2B5EF4-FFF2-40B4-BE49-F238E27FC236}">
                  <a16:creationId xmlns:a16="http://schemas.microsoft.com/office/drawing/2014/main" id="{B5CE68A3-47C1-67C5-6EDA-13818C161817}"/>
                </a:ext>
              </a:extLst>
            </p:cNvPr>
            <p:cNvSpPr/>
            <p:nvPr/>
          </p:nvSpPr>
          <p:spPr>
            <a:xfrm>
              <a:off x="1478333" y="1688541"/>
              <a:ext cx="530" cy="434"/>
            </a:xfrm>
            <a:custGeom>
              <a:avLst/>
              <a:gdLst/>
              <a:ahLst/>
              <a:cxnLst/>
              <a:rect l="l" t="t" r="r" b="b"/>
              <a:pathLst>
                <a:path w="39" h="32" extrusionOk="0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6873;p77">
              <a:extLst>
                <a:ext uri="{FF2B5EF4-FFF2-40B4-BE49-F238E27FC236}">
                  <a16:creationId xmlns:a16="http://schemas.microsoft.com/office/drawing/2014/main" id="{C9636FD5-666C-5918-61C5-CA4D9EF49793}"/>
                </a:ext>
              </a:extLst>
            </p:cNvPr>
            <p:cNvSpPr/>
            <p:nvPr/>
          </p:nvSpPr>
          <p:spPr>
            <a:xfrm>
              <a:off x="1478944" y="1688011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6874;p77">
              <a:extLst>
                <a:ext uri="{FF2B5EF4-FFF2-40B4-BE49-F238E27FC236}">
                  <a16:creationId xmlns:a16="http://schemas.microsoft.com/office/drawing/2014/main" id="{D82EF62E-C2A8-C045-0F79-0E7328EFF6A6}"/>
                </a:ext>
              </a:extLst>
            </p:cNvPr>
            <p:cNvSpPr/>
            <p:nvPr/>
          </p:nvSpPr>
          <p:spPr>
            <a:xfrm>
              <a:off x="1542310" y="167770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6875;p77">
              <a:extLst>
                <a:ext uri="{FF2B5EF4-FFF2-40B4-BE49-F238E27FC236}">
                  <a16:creationId xmlns:a16="http://schemas.microsoft.com/office/drawing/2014/main" id="{486F8F3D-F622-4453-0FBE-F98F066F9EF8}"/>
                </a:ext>
              </a:extLst>
            </p:cNvPr>
            <p:cNvSpPr/>
            <p:nvPr/>
          </p:nvSpPr>
          <p:spPr>
            <a:xfrm>
              <a:off x="1539689" y="1670714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6876;p77">
              <a:extLst>
                <a:ext uri="{FF2B5EF4-FFF2-40B4-BE49-F238E27FC236}">
                  <a16:creationId xmlns:a16="http://schemas.microsoft.com/office/drawing/2014/main" id="{51D54973-56A6-304D-0DDB-4569B06B4054}"/>
                </a:ext>
              </a:extLst>
            </p:cNvPr>
            <p:cNvSpPr/>
            <p:nvPr/>
          </p:nvSpPr>
          <p:spPr>
            <a:xfrm>
              <a:off x="1539975" y="167194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6877;p77">
              <a:extLst>
                <a:ext uri="{FF2B5EF4-FFF2-40B4-BE49-F238E27FC236}">
                  <a16:creationId xmlns:a16="http://schemas.microsoft.com/office/drawing/2014/main" id="{F49C33CD-3D28-432A-D565-511CFA8EBABC}"/>
                </a:ext>
              </a:extLst>
            </p:cNvPr>
            <p:cNvSpPr/>
            <p:nvPr/>
          </p:nvSpPr>
          <p:spPr>
            <a:xfrm>
              <a:off x="1477667" y="1689111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6878;p77">
              <a:extLst>
                <a:ext uri="{FF2B5EF4-FFF2-40B4-BE49-F238E27FC236}">
                  <a16:creationId xmlns:a16="http://schemas.microsoft.com/office/drawing/2014/main" id="{67BF7858-925D-78BD-F2E3-8C04C6CDE6BE}"/>
                </a:ext>
              </a:extLst>
            </p:cNvPr>
            <p:cNvSpPr/>
            <p:nvPr/>
          </p:nvSpPr>
          <p:spPr>
            <a:xfrm>
              <a:off x="1034661" y="1534586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6879;p77">
              <a:extLst>
                <a:ext uri="{FF2B5EF4-FFF2-40B4-BE49-F238E27FC236}">
                  <a16:creationId xmlns:a16="http://schemas.microsoft.com/office/drawing/2014/main" id="{5B5F1470-A3FB-F665-C8D0-E7C7CA4BEC22}"/>
                </a:ext>
              </a:extLst>
            </p:cNvPr>
            <p:cNvSpPr/>
            <p:nvPr/>
          </p:nvSpPr>
          <p:spPr>
            <a:xfrm>
              <a:off x="1540165" y="167261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6880;p77">
              <a:extLst>
                <a:ext uri="{FF2B5EF4-FFF2-40B4-BE49-F238E27FC236}">
                  <a16:creationId xmlns:a16="http://schemas.microsoft.com/office/drawing/2014/main" id="{AE1063EC-189D-F6B4-BB53-797F4E965313}"/>
                </a:ext>
              </a:extLst>
            </p:cNvPr>
            <p:cNvSpPr/>
            <p:nvPr/>
          </p:nvSpPr>
          <p:spPr>
            <a:xfrm>
              <a:off x="1035462" y="1534721"/>
              <a:ext cx="638" cy="163"/>
            </a:xfrm>
            <a:custGeom>
              <a:avLst/>
              <a:gdLst/>
              <a:ahLst/>
              <a:cxnLst/>
              <a:rect l="l" t="t" r="r" b="b"/>
              <a:pathLst>
                <a:path w="47" h="12" extrusionOk="0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6881;p77">
              <a:extLst>
                <a:ext uri="{FF2B5EF4-FFF2-40B4-BE49-F238E27FC236}">
                  <a16:creationId xmlns:a16="http://schemas.microsoft.com/office/drawing/2014/main" id="{906E45AE-1656-74E5-A755-05A1E6336A39}"/>
                </a:ext>
              </a:extLst>
            </p:cNvPr>
            <p:cNvSpPr/>
            <p:nvPr/>
          </p:nvSpPr>
          <p:spPr>
            <a:xfrm>
              <a:off x="1539839" y="1671338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6882;p77">
              <a:extLst>
                <a:ext uri="{FF2B5EF4-FFF2-40B4-BE49-F238E27FC236}">
                  <a16:creationId xmlns:a16="http://schemas.microsoft.com/office/drawing/2014/main" id="{8078B904-3766-039F-133A-DAFA17AB8A29}"/>
                </a:ext>
              </a:extLst>
            </p:cNvPr>
            <p:cNvSpPr/>
            <p:nvPr/>
          </p:nvSpPr>
          <p:spPr>
            <a:xfrm>
              <a:off x="1539554" y="1670103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6883;p77">
              <a:extLst>
                <a:ext uri="{FF2B5EF4-FFF2-40B4-BE49-F238E27FC236}">
                  <a16:creationId xmlns:a16="http://schemas.microsoft.com/office/drawing/2014/main" id="{C8463BEF-31CF-C6C4-D344-81731A2EF9D6}"/>
                </a:ext>
              </a:extLst>
            </p:cNvPr>
            <p:cNvSpPr/>
            <p:nvPr/>
          </p:nvSpPr>
          <p:spPr>
            <a:xfrm>
              <a:off x="1033710" y="1534531"/>
              <a:ext cx="815" cy="68"/>
            </a:xfrm>
            <a:custGeom>
              <a:avLst/>
              <a:gdLst/>
              <a:ahLst/>
              <a:cxnLst/>
              <a:rect l="l" t="t" r="r" b="b"/>
              <a:pathLst>
                <a:path w="60" h="5" extrusionOk="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6884;p77">
              <a:extLst>
                <a:ext uri="{FF2B5EF4-FFF2-40B4-BE49-F238E27FC236}">
                  <a16:creationId xmlns:a16="http://schemas.microsoft.com/office/drawing/2014/main" id="{D123141F-605A-2A93-507E-A69CF2941758}"/>
                </a:ext>
              </a:extLst>
            </p:cNvPr>
            <p:cNvSpPr/>
            <p:nvPr/>
          </p:nvSpPr>
          <p:spPr>
            <a:xfrm>
              <a:off x="1541210" y="1675425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6885;p77">
              <a:extLst>
                <a:ext uri="{FF2B5EF4-FFF2-40B4-BE49-F238E27FC236}">
                  <a16:creationId xmlns:a16="http://schemas.microsoft.com/office/drawing/2014/main" id="{081017AD-E561-25B1-14FE-B90620EA8A84}"/>
                </a:ext>
              </a:extLst>
            </p:cNvPr>
            <p:cNvSpPr/>
            <p:nvPr/>
          </p:nvSpPr>
          <p:spPr>
            <a:xfrm>
              <a:off x="1541550" y="167618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6886;p77">
              <a:extLst>
                <a:ext uri="{FF2B5EF4-FFF2-40B4-BE49-F238E27FC236}">
                  <a16:creationId xmlns:a16="http://schemas.microsoft.com/office/drawing/2014/main" id="{5260323F-759F-F97E-0A9E-00D20546CCE8}"/>
                </a:ext>
              </a:extLst>
            </p:cNvPr>
            <p:cNvSpPr/>
            <p:nvPr/>
          </p:nvSpPr>
          <p:spPr>
            <a:xfrm>
              <a:off x="1540884" y="167470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6887;p77">
              <a:extLst>
                <a:ext uri="{FF2B5EF4-FFF2-40B4-BE49-F238E27FC236}">
                  <a16:creationId xmlns:a16="http://schemas.microsoft.com/office/drawing/2014/main" id="{7B59E570-ED94-8CC0-579F-D7D2942085B0}"/>
                </a:ext>
              </a:extLst>
            </p:cNvPr>
            <p:cNvSpPr/>
            <p:nvPr/>
          </p:nvSpPr>
          <p:spPr>
            <a:xfrm>
              <a:off x="1540640" y="167399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6888;p77">
              <a:extLst>
                <a:ext uri="{FF2B5EF4-FFF2-40B4-BE49-F238E27FC236}">
                  <a16:creationId xmlns:a16="http://schemas.microsoft.com/office/drawing/2014/main" id="{A4C5C979-4AF3-9DE5-6D86-CB9468903DCC}"/>
                </a:ext>
              </a:extLst>
            </p:cNvPr>
            <p:cNvSpPr/>
            <p:nvPr/>
          </p:nvSpPr>
          <p:spPr>
            <a:xfrm>
              <a:off x="1541930" y="1676946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6889;p77">
              <a:extLst>
                <a:ext uri="{FF2B5EF4-FFF2-40B4-BE49-F238E27FC236}">
                  <a16:creationId xmlns:a16="http://schemas.microsoft.com/office/drawing/2014/main" id="{7DC249DD-AE31-4E9E-73C4-E227401E6E07}"/>
                </a:ext>
              </a:extLst>
            </p:cNvPr>
            <p:cNvSpPr/>
            <p:nvPr/>
          </p:nvSpPr>
          <p:spPr>
            <a:xfrm>
              <a:off x="1540409" y="1673280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6890;p77">
              <a:extLst>
                <a:ext uri="{FF2B5EF4-FFF2-40B4-BE49-F238E27FC236}">
                  <a16:creationId xmlns:a16="http://schemas.microsoft.com/office/drawing/2014/main" id="{E52E9621-2183-6247-2818-41977643E553}"/>
                </a:ext>
              </a:extLst>
            </p:cNvPr>
            <p:cNvSpPr/>
            <p:nvPr/>
          </p:nvSpPr>
          <p:spPr>
            <a:xfrm>
              <a:off x="1015408" y="1537953"/>
              <a:ext cx="964" cy="1303"/>
            </a:xfrm>
            <a:custGeom>
              <a:avLst/>
              <a:gdLst/>
              <a:ahLst/>
              <a:cxnLst/>
              <a:rect l="l" t="t" r="r" b="b"/>
              <a:pathLst>
                <a:path w="71" h="96" extrusionOk="0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6891;p77">
              <a:extLst>
                <a:ext uri="{FF2B5EF4-FFF2-40B4-BE49-F238E27FC236}">
                  <a16:creationId xmlns:a16="http://schemas.microsoft.com/office/drawing/2014/main" id="{095E2ACE-4308-FB67-C707-72978D9B760E}"/>
                </a:ext>
              </a:extLst>
            </p:cNvPr>
            <p:cNvSpPr/>
            <p:nvPr/>
          </p:nvSpPr>
          <p:spPr>
            <a:xfrm>
              <a:off x="1036181" y="1534871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6892;p77">
              <a:extLst>
                <a:ext uri="{FF2B5EF4-FFF2-40B4-BE49-F238E27FC236}">
                  <a16:creationId xmlns:a16="http://schemas.microsoft.com/office/drawing/2014/main" id="{BDCC8AB1-0EFA-9773-A72E-BE16BC2E2D5D}"/>
                </a:ext>
              </a:extLst>
            </p:cNvPr>
            <p:cNvSpPr/>
            <p:nvPr/>
          </p:nvSpPr>
          <p:spPr>
            <a:xfrm>
              <a:off x="1072257" y="1586153"/>
              <a:ext cx="869" cy="638"/>
            </a:xfrm>
            <a:custGeom>
              <a:avLst/>
              <a:gdLst/>
              <a:ahLst/>
              <a:cxnLst/>
              <a:rect l="l" t="t" r="r" b="b"/>
              <a:pathLst>
                <a:path w="64" h="47" extrusionOk="0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6893;p77">
              <a:extLst>
                <a:ext uri="{FF2B5EF4-FFF2-40B4-BE49-F238E27FC236}">
                  <a16:creationId xmlns:a16="http://schemas.microsoft.com/office/drawing/2014/main" id="{DF62BB0B-E11B-FB7C-5AF9-53FBEDDA121F}"/>
                </a:ext>
              </a:extLst>
            </p:cNvPr>
            <p:cNvSpPr/>
            <p:nvPr/>
          </p:nvSpPr>
          <p:spPr>
            <a:xfrm>
              <a:off x="1073357" y="1585447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6894;p77">
              <a:extLst>
                <a:ext uri="{FF2B5EF4-FFF2-40B4-BE49-F238E27FC236}">
                  <a16:creationId xmlns:a16="http://schemas.microsoft.com/office/drawing/2014/main" id="{F0183372-E251-C558-4A72-57FAA46DBB2E}"/>
                </a:ext>
              </a:extLst>
            </p:cNvPr>
            <p:cNvSpPr/>
            <p:nvPr/>
          </p:nvSpPr>
          <p:spPr>
            <a:xfrm>
              <a:off x="1075257" y="1584116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6895;p77">
              <a:extLst>
                <a:ext uri="{FF2B5EF4-FFF2-40B4-BE49-F238E27FC236}">
                  <a16:creationId xmlns:a16="http://schemas.microsoft.com/office/drawing/2014/main" id="{CAA83CA7-167A-1E97-9D63-2A3EE7F53E95}"/>
                </a:ext>
              </a:extLst>
            </p:cNvPr>
            <p:cNvSpPr/>
            <p:nvPr/>
          </p:nvSpPr>
          <p:spPr>
            <a:xfrm>
              <a:off x="1006379" y="1526928"/>
              <a:ext cx="1385" cy="3055"/>
            </a:xfrm>
            <a:custGeom>
              <a:avLst/>
              <a:gdLst/>
              <a:ahLst/>
              <a:cxnLst/>
              <a:rect l="l" t="t" r="r" b="b"/>
              <a:pathLst>
                <a:path w="102" h="225" extrusionOk="0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6896;p77">
              <a:extLst>
                <a:ext uri="{FF2B5EF4-FFF2-40B4-BE49-F238E27FC236}">
                  <a16:creationId xmlns:a16="http://schemas.microsoft.com/office/drawing/2014/main" id="{A2864D41-B080-67E3-FDB6-2B4995F845B8}"/>
                </a:ext>
              </a:extLst>
            </p:cNvPr>
            <p:cNvSpPr/>
            <p:nvPr/>
          </p:nvSpPr>
          <p:spPr>
            <a:xfrm>
              <a:off x="1074348" y="158482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6897;p77">
              <a:extLst>
                <a:ext uri="{FF2B5EF4-FFF2-40B4-BE49-F238E27FC236}">
                  <a16:creationId xmlns:a16="http://schemas.microsoft.com/office/drawing/2014/main" id="{F1560FD1-A1D2-49D0-8BE0-4A5FE32F5385}"/>
                </a:ext>
              </a:extLst>
            </p:cNvPr>
            <p:cNvSpPr/>
            <p:nvPr/>
          </p:nvSpPr>
          <p:spPr>
            <a:xfrm>
              <a:off x="1417248" y="166991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6898;p77">
              <a:extLst>
                <a:ext uri="{FF2B5EF4-FFF2-40B4-BE49-F238E27FC236}">
                  <a16:creationId xmlns:a16="http://schemas.microsoft.com/office/drawing/2014/main" id="{3211DDC2-6303-10A7-9A3A-2C52652B2F11}"/>
                </a:ext>
              </a:extLst>
            </p:cNvPr>
            <p:cNvSpPr/>
            <p:nvPr/>
          </p:nvSpPr>
          <p:spPr>
            <a:xfrm>
              <a:off x="1416677" y="166953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6899;p77">
              <a:extLst>
                <a:ext uri="{FF2B5EF4-FFF2-40B4-BE49-F238E27FC236}">
                  <a16:creationId xmlns:a16="http://schemas.microsoft.com/office/drawing/2014/main" id="{EFCCF73F-C9B2-1149-ED6D-A888BF9F48DF}"/>
                </a:ext>
              </a:extLst>
            </p:cNvPr>
            <p:cNvSpPr/>
            <p:nvPr/>
          </p:nvSpPr>
          <p:spPr>
            <a:xfrm>
              <a:off x="1341010" y="1647374"/>
              <a:ext cx="2485" cy="1208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6900;p77">
              <a:extLst>
                <a:ext uri="{FF2B5EF4-FFF2-40B4-BE49-F238E27FC236}">
                  <a16:creationId xmlns:a16="http://schemas.microsoft.com/office/drawing/2014/main" id="{A954E470-D356-69F8-FA87-CDAABAC5BCB0}"/>
                </a:ext>
              </a:extLst>
            </p:cNvPr>
            <p:cNvSpPr/>
            <p:nvPr/>
          </p:nvSpPr>
          <p:spPr>
            <a:xfrm>
              <a:off x="992313" y="1527457"/>
              <a:ext cx="5187" cy="2580"/>
            </a:xfrm>
            <a:custGeom>
              <a:avLst/>
              <a:gdLst/>
              <a:ahLst/>
              <a:cxnLst/>
              <a:rect l="l" t="t" r="r" b="b"/>
              <a:pathLst>
                <a:path w="382" h="190" extrusionOk="0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6901;p77">
              <a:extLst>
                <a:ext uri="{FF2B5EF4-FFF2-40B4-BE49-F238E27FC236}">
                  <a16:creationId xmlns:a16="http://schemas.microsoft.com/office/drawing/2014/main" id="{D086DF61-4ECA-B6CD-C256-0F71F8F3FB25}"/>
                </a:ext>
              </a:extLst>
            </p:cNvPr>
            <p:cNvSpPr/>
            <p:nvPr/>
          </p:nvSpPr>
          <p:spPr>
            <a:xfrm>
              <a:off x="1416012" y="166905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6902;p77">
              <a:extLst>
                <a:ext uri="{FF2B5EF4-FFF2-40B4-BE49-F238E27FC236}">
                  <a16:creationId xmlns:a16="http://schemas.microsoft.com/office/drawing/2014/main" id="{D45BA3B1-62CE-9A3A-BE96-3BE40025D37C}"/>
                </a:ext>
              </a:extLst>
            </p:cNvPr>
            <p:cNvSpPr/>
            <p:nvPr/>
          </p:nvSpPr>
          <p:spPr>
            <a:xfrm>
              <a:off x="1417872" y="16703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6903;p77">
              <a:extLst>
                <a:ext uri="{FF2B5EF4-FFF2-40B4-BE49-F238E27FC236}">
                  <a16:creationId xmlns:a16="http://schemas.microsoft.com/office/drawing/2014/main" id="{113273F3-E4C2-AC32-24E3-D3C981CE7CE6}"/>
                </a:ext>
              </a:extLst>
            </p:cNvPr>
            <p:cNvSpPr/>
            <p:nvPr/>
          </p:nvSpPr>
          <p:spPr>
            <a:xfrm>
              <a:off x="1037458" y="153553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6904;p77">
              <a:extLst>
                <a:ext uri="{FF2B5EF4-FFF2-40B4-BE49-F238E27FC236}">
                  <a16:creationId xmlns:a16="http://schemas.microsoft.com/office/drawing/2014/main" id="{CE98E7A7-7DBA-B69B-053A-CBE9636146CC}"/>
                </a:ext>
              </a:extLst>
            </p:cNvPr>
            <p:cNvSpPr/>
            <p:nvPr/>
          </p:nvSpPr>
          <p:spPr>
            <a:xfrm>
              <a:off x="1037173" y="153529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6905;p77">
              <a:extLst>
                <a:ext uri="{FF2B5EF4-FFF2-40B4-BE49-F238E27FC236}">
                  <a16:creationId xmlns:a16="http://schemas.microsoft.com/office/drawing/2014/main" id="{CB0C4F23-24A1-AF98-B947-6B6C0DFD3885}"/>
                </a:ext>
              </a:extLst>
            </p:cNvPr>
            <p:cNvSpPr/>
            <p:nvPr/>
          </p:nvSpPr>
          <p:spPr>
            <a:xfrm>
              <a:off x="1074443" y="1580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6906;p77">
              <a:extLst>
                <a:ext uri="{FF2B5EF4-FFF2-40B4-BE49-F238E27FC236}">
                  <a16:creationId xmlns:a16="http://schemas.microsoft.com/office/drawing/2014/main" id="{9680FE1D-7CA2-02BC-2989-3F84A5466962}"/>
                </a:ext>
              </a:extLst>
            </p:cNvPr>
            <p:cNvSpPr/>
            <p:nvPr/>
          </p:nvSpPr>
          <p:spPr>
            <a:xfrm>
              <a:off x="1370853" y="1652846"/>
              <a:ext cx="4766" cy="1385"/>
            </a:xfrm>
            <a:custGeom>
              <a:avLst/>
              <a:gdLst/>
              <a:ahLst/>
              <a:cxnLst/>
              <a:rect l="l" t="t" r="r" b="b"/>
              <a:pathLst>
                <a:path w="351" h="102" extrusionOk="0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6907;p77">
              <a:extLst>
                <a:ext uri="{FF2B5EF4-FFF2-40B4-BE49-F238E27FC236}">
                  <a16:creationId xmlns:a16="http://schemas.microsoft.com/office/drawing/2014/main" id="{73E052C7-6BD6-BB60-2F86-AF2FA8DCA673}"/>
                </a:ext>
              </a:extLst>
            </p:cNvPr>
            <p:cNvSpPr/>
            <p:nvPr/>
          </p:nvSpPr>
          <p:spPr>
            <a:xfrm>
              <a:off x="1132813" y="1645052"/>
              <a:ext cx="202889" cy="1100"/>
            </a:xfrm>
            <a:custGeom>
              <a:avLst/>
              <a:gdLst/>
              <a:ahLst/>
              <a:cxnLst/>
              <a:rect l="l" t="t" r="r" b="b"/>
              <a:pathLst>
                <a:path w="14943" h="81" extrusionOk="0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6908;p77">
              <a:extLst>
                <a:ext uri="{FF2B5EF4-FFF2-40B4-BE49-F238E27FC236}">
                  <a16:creationId xmlns:a16="http://schemas.microsoft.com/office/drawing/2014/main" id="{01226784-B0D9-7E15-7FA6-29E7E8FB5816}"/>
                </a:ext>
              </a:extLst>
            </p:cNvPr>
            <p:cNvSpPr/>
            <p:nvPr/>
          </p:nvSpPr>
          <p:spPr>
            <a:xfrm>
              <a:off x="1415496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6909;p77">
              <a:extLst>
                <a:ext uri="{FF2B5EF4-FFF2-40B4-BE49-F238E27FC236}">
                  <a16:creationId xmlns:a16="http://schemas.microsoft.com/office/drawing/2014/main" id="{A9D619E9-6833-586E-8E5D-44C7F7A6E024}"/>
                </a:ext>
              </a:extLst>
            </p:cNvPr>
            <p:cNvSpPr/>
            <p:nvPr/>
          </p:nvSpPr>
          <p:spPr>
            <a:xfrm>
              <a:off x="1075678" y="1581930"/>
              <a:ext cx="1113" cy="1439"/>
            </a:xfrm>
            <a:custGeom>
              <a:avLst/>
              <a:gdLst/>
              <a:ahLst/>
              <a:cxnLst/>
              <a:rect l="l" t="t" r="r" b="b"/>
              <a:pathLst>
                <a:path w="82" h="106" extrusionOk="0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6910;p77">
              <a:extLst>
                <a:ext uri="{FF2B5EF4-FFF2-40B4-BE49-F238E27FC236}">
                  <a16:creationId xmlns:a16="http://schemas.microsoft.com/office/drawing/2014/main" id="{330CC262-A3CA-60A8-E6FB-989C999AE5DA}"/>
                </a:ext>
              </a:extLst>
            </p:cNvPr>
            <p:cNvSpPr/>
            <p:nvPr/>
          </p:nvSpPr>
          <p:spPr>
            <a:xfrm>
              <a:off x="1457410" y="169937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6911;p77">
              <a:extLst>
                <a:ext uri="{FF2B5EF4-FFF2-40B4-BE49-F238E27FC236}">
                  <a16:creationId xmlns:a16="http://schemas.microsoft.com/office/drawing/2014/main" id="{0E6C25BF-0CDC-EFE6-382B-ABC46110448F}"/>
                </a:ext>
              </a:extLst>
            </p:cNvPr>
            <p:cNvSpPr/>
            <p:nvPr/>
          </p:nvSpPr>
          <p:spPr>
            <a:xfrm>
              <a:off x="1456649" y="1702091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6912;p77">
              <a:extLst>
                <a:ext uri="{FF2B5EF4-FFF2-40B4-BE49-F238E27FC236}">
                  <a16:creationId xmlns:a16="http://schemas.microsoft.com/office/drawing/2014/main" id="{2D933C78-A12F-919C-2E52-52672BC6EF50}"/>
                </a:ext>
              </a:extLst>
            </p:cNvPr>
            <p:cNvSpPr/>
            <p:nvPr/>
          </p:nvSpPr>
          <p:spPr>
            <a:xfrm>
              <a:off x="1457152" y="1701467"/>
              <a:ext cx="136" cy="163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6913;p77">
              <a:extLst>
                <a:ext uri="{FF2B5EF4-FFF2-40B4-BE49-F238E27FC236}">
                  <a16:creationId xmlns:a16="http://schemas.microsoft.com/office/drawing/2014/main" id="{D303AB66-5E85-20CE-D42B-5E0AD661C8C9}"/>
                </a:ext>
              </a:extLst>
            </p:cNvPr>
            <p:cNvSpPr/>
            <p:nvPr/>
          </p:nvSpPr>
          <p:spPr>
            <a:xfrm>
              <a:off x="1456935" y="1701806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6914;p77">
              <a:extLst>
                <a:ext uri="{FF2B5EF4-FFF2-40B4-BE49-F238E27FC236}">
                  <a16:creationId xmlns:a16="http://schemas.microsoft.com/office/drawing/2014/main" id="{44ED2B5E-B784-7480-7B4B-F6384877B1B5}"/>
                </a:ext>
              </a:extLst>
            </p:cNvPr>
            <p:cNvSpPr/>
            <p:nvPr/>
          </p:nvSpPr>
          <p:spPr>
            <a:xfrm>
              <a:off x="1457464" y="170009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6915;p77">
              <a:extLst>
                <a:ext uri="{FF2B5EF4-FFF2-40B4-BE49-F238E27FC236}">
                  <a16:creationId xmlns:a16="http://schemas.microsoft.com/office/drawing/2014/main" id="{8811FC0B-0A7D-B054-2D0F-7B69CD2028FA}"/>
                </a:ext>
              </a:extLst>
            </p:cNvPr>
            <p:cNvSpPr/>
            <p:nvPr/>
          </p:nvSpPr>
          <p:spPr>
            <a:xfrm>
              <a:off x="1457369" y="1701181"/>
              <a:ext cx="54" cy="122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6916;p77">
              <a:extLst>
                <a:ext uri="{FF2B5EF4-FFF2-40B4-BE49-F238E27FC236}">
                  <a16:creationId xmlns:a16="http://schemas.microsoft.com/office/drawing/2014/main" id="{7EA128FB-89A8-4C56-4206-940199B68322}"/>
                </a:ext>
              </a:extLst>
            </p:cNvPr>
            <p:cNvSpPr/>
            <p:nvPr/>
          </p:nvSpPr>
          <p:spPr>
            <a:xfrm>
              <a:off x="1539174" y="1665921"/>
              <a:ext cx="14" cy="28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6917;p77">
              <a:extLst>
                <a:ext uri="{FF2B5EF4-FFF2-40B4-BE49-F238E27FC236}">
                  <a16:creationId xmlns:a16="http://schemas.microsoft.com/office/drawing/2014/main" id="{923C10B6-C9ED-DDEF-3DEF-107BD1111269}"/>
                </a:ext>
              </a:extLst>
            </p:cNvPr>
            <p:cNvSpPr/>
            <p:nvPr/>
          </p:nvSpPr>
          <p:spPr>
            <a:xfrm>
              <a:off x="1536512" y="1661494"/>
              <a:ext cx="2865" cy="530"/>
            </a:xfrm>
            <a:custGeom>
              <a:avLst/>
              <a:gdLst/>
              <a:ahLst/>
              <a:cxnLst/>
              <a:rect l="l" t="t" r="r" b="b"/>
              <a:pathLst>
                <a:path w="211" h="39" extrusionOk="0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6918;p77">
              <a:extLst>
                <a:ext uri="{FF2B5EF4-FFF2-40B4-BE49-F238E27FC236}">
                  <a16:creationId xmlns:a16="http://schemas.microsoft.com/office/drawing/2014/main" id="{23A0511B-57B1-7E86-4220-B319C540A81E}"/>
                </a:ext>
              </a:extLst>
            </p:cNvPr>
            <p:cNvSpPr/>
            <p:nvPr/>
          </p:nvSpPr>
          <p:spPr>
            <a:xfrm>
              <a:off x="1477423" y="16896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6919;p77">
              <a:extLst>
                <a:ext uri="{FF2B5EF4-FFF2-40B4-BE49-F238E27FC236}">
                  <a16:creationId xmlns:a16="http://schemas.microsoft.com/office/drawing/2014/main" id="{E01791D2-EDBB-4527-EB67-E4288CBBBA88}"/>
                </a:ext>
              </a:extLst>
            </p:cNvPr>
            <p:cNvSpPr/>
            <p:nvPr/>
          </p:nvSpPr>
          <p:spPr>
            <a:xfrm>
              <a:off x="1428843" y="17033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6920;p77">
              <a:extLst>
                <a:ext uri="{FF2B5EF4-FFF2-40B4-BE49-F238E27FC236}">
                  <a16:creationId xmlns:a16="http://schemas.microsoft.com/office/drawing/2014/main" id="{3EB4BC21-D974-D05A-9743-6DF59115585E}"/>
                </a:ext>
              </a:extLst>
            </p:cNvPr>
            <p:cNvSpPr/>
            <p:nvPr/>
          </p:nvSpPr>
          <p:spPr>
            <a:xfrm>
              <a:off x="1428897" y="170422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6921;p77">
              <a:extLst>
                <a:ext uri="{FF2B5EF4-FFF2-40B4-BE49-F238E27FC236}">
                  <a16:creationId xmlns:a16="http://schemas.microsoft.com/office/drawing/2014/main" id="{507B9D16-55CD-767F-147D-FB1621F0E6E4}"/>
                </a:ext>
              </a:extLst>
            </p:cNvPr>
            <p:cNvSpPr/>
            <p:nvPr/>
          </p:nvSpPr>
          <p:spPr>
            <a:xfrm>
              <a:off x="1428992" y="1705038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6922;p77">
              <a:extLst>
                <a:ext uri="{FF2B5EF4-FFF2-40B4-BE49-F238E27FC236}">
                  <a16:creationId xmlns:a16="http://schemas.microsoft.com/office/drawing/2014/main" id="{DDA48929-8CC4-DA9A-6FFF-8FAE15566796}"/>
                </a:ext>
              </a:extLst>
            </p:cNvPr>
            <p:cNvSpPr/>
            <p:nvPr/>
          </p:nvSpPr>
          <p:spPr>
            <a:xfrm>
              <a:off x="1456269" y="170237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6923;p77">
              <a:extLst>
                <a:ext uri="{FF2B5EF4-FFF2-40B4-BE49-F238E27FC236}">
                  <a16:creationId xmlns:a16="http://schemas.microsoft.com/office/drawing/2014/main" id="{9B725C9B-4C12-5A79-4A68-5D0E656717FC}"/>
                </a:ext>
              </a:extLst>
            </p:cNvPr>
            <p:cNvSpPr/>
            <p:nvPr/>
          </p:nvSpPr>
          <p:spPr>
            <a:xfrm>
              <a:off x="1429223" y="17058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6924;p77">
              <a:extLst>
                <a:ext uri="{FF2B5EF4-FFF2-40B4-BE49-F238E27FC236}">
                  <a16:creationId xmlns:a16="http://schemas.microsoft.com/office/drawing/2014/main" id="{84DEA122-31B6-4899-047F-C3E9E9BAFA57}"/>
                </a:ext>
              </a:extLst>
            </p:cNvPr>
            <p:cNvSpPr/>
            <p:nvPr/>
          </p:nvSpPr>
          <p:spPr>
            <a:xfrm>
              <a:off x="1428897" y="1702227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6925;p77">
              <a:extLst>
                <a:ext uri="{FF2B5EF4-FFF2-40B4-BE49-F238E27FC236}">
                  <a16:creationId xmlns:a16="http://schemas.microsoft.com/office/drawing/2014/main" id="{81FDBB63-F171-FD1A-76FE-65EB4CA0255B}"/>
                </a:ext>
              </a:extLst>
            </p:cNvPr>
            <p:cNvSpPr/>
            <p:nvPr/>
          </p:nvSpPr>
          <p:spPr>
            <a:xfrm>
              <a:off x="1455794" y="170270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6926;p77">
              <a:extLst>
                <a:ext uri="{FF2B5EF4-FFF2-40B4-BE49-F238E27FC236}">
                  <a16:creationId xmlns:a16="http://schemas.microsoft.com/office/drawing/2014/main" id="{BD9C91EF-3F67-50BA-9C7E-2598C907DE3A}"/>
                </a:ext>
              </a:extLst>
            </p:cNvPr>
            <p:cNvSpPr/>
            <p:nvPr/>
          </p:nvSpPr>
          <p:spPr>
            <a:xfrm>
              <a:off x="1429562" y="1706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6927;p77">
              <a:extLst>
                <a:ext uri="{FF2B5EF4-FFF2-40B4-BE49-F238E27FC236}">
                  <a16:creationId xmlns:a16="http://schemas.microsoft.com/office/drawing/2014/main" id="{00EB4B8E-A212-2C73-76B8-A1B9E1C13306}"/>
                </a:ext>
              </a:extLst>
            </p:cNvPr>
            <p:cNvSpPr/>
            <p:nvPr/>
          </p:nvSpPr>
          <p:spPr>
            <a:xfrm>
              <a:off x="1455224" y="170304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6928;p77">
              <a:extLst>
                <a:ext uri="{FF2B5EF4-FFF2-40B4-BE49-F238E27FC236}">
                  <a16:creationId xmlns:a16="http://schemas.microsoft.com/office/drawing/2014/main" id="{8F0C394B-3FD8-A5B2-2664-87C366856C6C}"/>
                </a:ext>
              </a:extLst>
            </p:cNvPr>
            <p:cNvSpPr/>
            <p:nvPr/>
          </p:nvSpPr>
          <p:spPr>
            <a:xfrm>
              <a:off x="1482080" y="1685595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6929;p77">
              <a:extLst>
                <a:ext uri="{FF2B5EF4-FFF2-40B4-BE49-F238E27FC236}">
                  <a16:creationId xmlns:a16="http://schemas.microsoft.com/office/drawing/2014/main" id="{7F89619F-9F68-2A91-E0CD-C5A610E82F7A}"/>
                </a:ext>
              </a:extLst>
            </p:cNvPr>
            <p:cNvSpPr/>
            <p:nvPr/>
          </p:nvSpPr>
          <p:spPr>
            <a:xfrm>
              <a:off x="1539174" y="166548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6930;p77">
              <a:extLst>
                <a:ext uri="{FF2B5EF4-FFF2-40B4-BE49-F238E27FC236}">
                  <a16:creationId xmlns:a16="http://schemas.microsoft.com/office/drawing/2014/main" id="{3B74D68B-E69A-A05B-EBC2-1E4F4AB31725}"/>
                </a:ext>
              </a:extLst>
            </p:cNvPr>
            <p:cNvSpPr/>
            <p:nvPr/>
          </p:nvSpPr>
          <p:spPr>
            <a:xfrm>
              <a:off x="1539174" y="16668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6931;p77">
              <a:extLst>
                <a:ext uri="{FF2B5EF4-FFF2-40B4-BE49-F238E27FC236}">
                  <a16:creationId xmlns:a16="http://schemas.microsoft.com/office/drawing/2014/main" id="{A6B81529-44C9-6448-3302-4B2395DC09A5}"/>
                </a:ext>
              </a:extLst>
            </p:cNvPr>
            <p:cNvSpPr/>
            <p:nvPr/>
          </p:nvSpPr>
          <p:spPr>
            <a:xfrm>
              <a:off x="1539174" y="166639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6932;p77">
              <a:extLst>
                <a:ext uri="{FF2B5EF4-FFF2-40B4-BE49-F238E27FC236}">
                  <a16:creationId xmlns:a16="http://schemas.microsoft.com/office/drawing/2014/main" id="{48779685-D138-87AB-B2A7-375BEB609FB9}"/>
                </a:ext>
              </a:extLst>
            </p:cNvPr>
            <p:cNvSpPr/>
            <p:nvPr/>
          </p:nvSpPr>
          <p:spPr>
            <a:xfrm>
              <a:off x="1485217" y="168340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6933;p77">
              <a:extLst>
                <a:ext uri="{FF2B5EF4-FFF2-40B4-BE49-F238E27FC236}">
                  <a16:creationId xmlns:a16="http://schemas.microsoft.com/office/drawing/2014/main" id="{7232C6B8-431A-1B1B-0CCF-61966DF46F5A}"/>
                </a:ext>
              </a:extLst>
            </p:cNvPr>
            <p:cNvSpPr/>
            <p:nvPr/>
          </p:nvSpPr>
          <p:spPr>
            <a:xfrm>
              <a:off x="1485407" y="168335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6934;p77">
              <a:extLst>
                <a:ext uri="{FF2B5EF4-FFF2-40B4-BE49-F238E27FC236}">
                  <a16:creationId xmlns:a16="http://schemas.microsoft.com/office/drawing/2014/main" id="{505B5753-D82B-488C-3911-18221908C9DC}"/>
                </a:ext>
              </a:extLst>
            </p:cNvPr>
            <p:cNvSpPr/>
            <p:nvPr/>
          </p:nvSpPr>
          <p:spPr>
            <a:xfrm>
              <a:off x="1480139" y="1687115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6935;p77">
              <a:extLst>
                <a:ext uri="{FF2B5EF4-FFF2-40B4-BE49-F238E27FC236}">
                  <a16:creationId xmlns:a16="http://schemas.microsoft.com/office/drawing/2014/main" id="{D456B922-C86B-256E-1772-5F2972BAA9E8}"/>
                </a:ext>
              </a:extLst>
            </p:cNvPr>
            <p:cNvSpPr/>
            <p:nvPr/>
          </p:nvSpPr>
          <p:spPr>
            <a:xfrm>
              <a:off x="1539174" y="166505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6936;p77">
              <a:extLst>
                <a:ext uri="{FF2B5EF4-FFF2-40B4-BE49-F238E27FC236}">
                  <a16:creationId xmlns:a16="http://schemas.microsoft.com/office/drawing/2014/main" id="{37057752-06AF-019B-71C3-4779B3586454}"/>
                </a:ext>
              </a:extLst>
            </p:cNvPr>
            <p:cNvSpPr/>
            <p:nvPr/>
          </p:nvSpPr>
          <p:spPr>
            <a:xfrm>
              <a:off x="1485556" y="16832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6937;p77">
              <a:extLst>
                <a:ext uri="{FF2B5EF4-FFF2-40B4-BE49-F238E27FC236}">
                  <a16:creationId xmlns:a16="http://schemas.microsoft.com/office/drawing/2014/main" id="{9E878374-E2FA-049C-1F77-DB4D52E8DFFC}"/>
                </a:ext>
              </a:extLst>
            </p:cNvPr>
            <p:cNvSpPr/>
            <p:nvPr/>
          </p:nvSpPr>
          <p:spPr>
            <a:xfrm>
              <a:off x="1483845" y="168426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6938;p77">
              <a:extLst>
                <a:ext uri="{FF2B5EF4-FFF2-40B4-BE49-F238E27FC236}">
                  <a16:creationId xmlns:a16="http://schemas.microsoft.com/office/drawing/2014/main" id="{39E5219D-A214-1917-BD2D-A8A5CF5E7525}"/>
                </a:ext>
              </a:extLst>
            </p:cNvPr>
            <p:cNvSpPr/>
            <p:nvPr/>
          </p:nvSpPr>
          <p:spPr>
            <a:xfrm>
              <a:off x="1484646" y="168378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6939;p77">
              <a:extLst>
                <a:ext uri="{FF2B5EF4-FFF2-40B4-BE49-F238E27FC236}">
                  <a16:creationId xmlns:a16="http://schemas.microsoft.com/office/drawing/2014/main" id="{E07F88AC-D12C-ABB7-7EA7-E3B05C595D18}"/>
                </a:ext>
              </a:extLst>
            </p:cNvPr>
            <p:cNvSpPr/>
            <p:nvPr/>
          </p:nvSpPr>
          <p:spPr>
            <a:xfrm>
              <a:off x="1484415" y="1683924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6940;p77">
              <a:extLst>
                <a:ext uri="{FF2B5EF4-FFF2-40B4-BE49-F238E27FC236}">
                  <a16:creationId xmlns:a16="http://schemas.microsoft.com/office/drawing/2014/main" id="{7E6D05FD-1A91-EA66-825D-CFCFD4391CC5}"/>
                </a:ext>
              </a:extLst>
            </p:cNvPr>
            <p:cNvSpPr/>
            <p:nvPr/>
          </p:nvSpPr>
          <p:spPr>
            <a:xfrm>
              <a:off x="1484130" y="1684115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6941;p77">
              <a:extLst>
                <a:ext uri="{FF2B5EF4-FFF2-40B4-BE49-F238E27FC236}">
                  <a16:creationId xmlns:a16="http://schemas.microsoft.com/office/drawing/2014/main" id="{FC8F6B20-6511-65CD-6499-CB715E28313F}"/>
                </a:ext>
              </a:extLst>
            </p:cNvPr>
            <p:cNvSpPr/>
            <p:nvPr/>
          </p:nvSpPr>
          <p:spPr>
            <a:xfrm>
              <a:off x="1485026" y="168354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6942;p77">
              <a:extLst>
                <a:ext uri="{FF2B5EF4-FFF2-40B4-BE49-F238E27FC236}">
                  <a16:creationId xmlns:a16="http://schemas.microsoft.com/office/drawing/2014/main" id="{849A6E06-B452-FC39-7BFA-9AEE7DA34E3D}"/>
                </a:ext>
              </a:extLst>
            </p:cNvPr>
            <p:cNvSpPr/>
            <p:nvPr/>
          </p:nvSpPr>
          <p:spPr>
            <a:xfrm>
              <a:off x="1539309" y="166839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6943;p77">
              <a:extLst>
                <a:ext uri="{FF2B5EF4-FFF2-40B4-BE49-F238E27FC236}">
                  <a16:creationId xmlns:a16="http://schemas.microsoft.com/office/drawing/2014/main" id="{560B1E2E-BD60-68B3-73E3-F275A52E95B6}"/>
                </a:ext>
              </a:extLst>
            </p:cNvPr>
            <p:cNvSpPr/>
            <p:nvPr/>
          </p:nvSpPr>
          <p:spPr>
            <a:xfrm>
              <a:off x="1539214" y="16673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6944;p77">
              <a:extLst>
                <a:ext uri="{FF2B5EF4-FFF2-40B4-BE49-F238E27FC236}">
                  <a16:creationId xmlns:a16="http://schemas.microsoft.com/office/drawing/2014/main" id="{24A70246-B91A-63CD-B4BA-CBBE3A9EAE8E}"/>
                </a:ext>
              </a:extLst>
            </p:cNvPr>
            <p:cNvSpPr/>
            <p:nvPr/>
          </p:nvSpPr>
          <p:spPr>
            <a:xfrm>
              <a:off x="1484836" y="168363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6945;p77">
              <a:extLst>
                <a:ext uri="{FF2B5EF4-FFF2-40B4-BE49-F238E27FC236}">
                  <a16:creationId xmlns:a16="http://schemas.microsoft.com/office/drawing/2014/main" id="{5CCE82E0-0298-F075-165F-810A07450185}"/>
                </a:ext>
              </a:extLst>
            </p:cNvPr>
            <p:cNvSpPr/>
            <p:nvPr/>
          </p:nvSpPr>
          <p:spPr>
            <a:xfrm>
              <a:off x="1485692" y="168316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6946;p77">
              <a:extLst>
                <a:ext uri="{FF2B5EF4-FFF2-40B4-BE49-F238E27FC236}">
                  <a16:creationId xmlns:a16="http://schemas.microsoft.com/office/drawing/2014/main" id="{FADD1B77-C714-35F3-0355-8AE37D4E3CCC}"/>
                </a:ext>
              </a:extLst>
            </p:cNvPr>
            <p:cNvSpPr/>
            <p:nvPr/>
          </p:nvSpPr>
          <p:spPr>
            <a:xfrm>
              <a:off x="1539269" y="166786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6947;p77">
              <a:extLst>
                <a:ext uri="{FF2B5EF4-FFF2-40B4-BE49-F238E27FC236}">
                  <a16:creationId xmlns:a16="http://schemas.microsoft.com/office/drawing/2014/main" id="{5BEFEFE6-DC8D-3B7A-AD45-4D9FE024C6FD}"/>
                </a:ext>
              </a:extLst>
            </p:cNvPr>
            <p:cNvSpPr/>
            <p:nvPr/>
          </p:nvSpPr>
          <p:spPr>
            <a:xfrm>
              <a:off x="1485787" y="16831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6948;p77">
              <a:extLst>
                <a:ext uri="{FF2B5EF4-FFF2-40B4-BE49-F238E27FC236}">
                  <a16:creationId xmlns:a16="http://schemas.microsoft.com/office/drawing/2014/main" id="{261A4820-7C3D-A038-786E-82314610DB6F}"/>
                </a:ext>
              </a:extLst>
            </p:cNvPr>
            <p:cNvSpPr/>
            <p:nvPr/>
          </p:nvSpPr>
          <p:spPr>
            <a:xfrm>
              <a:off x="1539269" y="1663300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6949;p77">
              <a:extLst>
                <a:ext uri="{FF2B5EF4-FFF2-40B4-BE49-F238E27FC236}">
                  <a16:creationId xmlns:a16="http://schemas.microsoft.com/office/drawing/2014/main" id="{1D622F54-4B92-7256-6799-1BB06FFBBE44}"/>
                </a:ext>
              </a:extLst>
            </p:cNvPr>
            <p:cNvSpPr/>
            <p:nvPr/>
          </p:nvSpPr>
          <p:spPr>
            <a:xfrm>
              <a:off x="1539269" y="166391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6950;p77">
              <a:extLst>
                <a:ext uri="{FF2B5EF4-FFF2-40B4-BE49-F238E27FC236}">
                  <a16:creationId xmlns:a16="http://schemas.microsoft.com/office/drawing/2014/main" id="{52D4C63B-96B8-7EFB-68F3-F40C2AB5AE75}"/>
                </a:ext>
              </a:extLst>
            </p:cNvPr>
            <p:cNvSpPr/>
            <p:nvPr/>
          </p:nvSpPr>
          <p:spPr>
            <a:xfrm>
              <a:off x="1529099" y="1659634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6951;p77">
              <a:extLst>
                <a:ext uri="{FF2B5EF4-FFF2-40B4-BE49-F238E27FC236}">
                  <a16:creationId xmlns:a16="http://schemas.microsoft.com/office/drawing/2014/main" id="{D36CDF67-3C7A-1806-C92D-566DC80DA0D8}"/>
                </a:ext>
              </a:extLst>
            </p:cNvPr>
            <p:cNvSpPr/>
            <p:nvPr/>
          </p:nvSpPr>
          <p:spPr>
            <a:xfrm>
              <a:off x="1482460" y="1685309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6952;p77">
              <a:extLst>
                <a:ext uri="{FF2B5EF4-FFF2-40B4-BE49-F238E27FC236}">
                  <a16:creationId xmlns:a16="http://schemas.microsoft.com/office/drawing/2014/main" id="{3DC8A08A-7C0A-219D-DF07-18ABDCB37C4D}"/>
                </a:ext>
              </a:extLst>
            </p:cNvPr>
            <p:cNvSpPr/>
            <p:nvPr/>
          </p:nvSpPr>
          <p:spPr>
            <a:xfrm>
              <a:off x="1482840" y="168502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6953;p77">
              <a:extLst>
                <a:ext uri="{FF2B5EF4-FFF2-40B4-BE49-F238E27FC236}">
                  <a16:creationId xmlns:a16="http://schemas.microsoft.com/office/drawing/2014/main" id="{0E9DAECC-AFE2-98F6-2E1B-254361DC64AF}"/>
                </a:ext>
              </a:extLst>
            </p:cNvPr>
            <p:cNvSpPr/>
            <p:nvPr/>
          </p:nvSpPr>
          <p:spPr>
            <a:xfrm>
              <a:off x="1481605" y="1685975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6954;p77">
              <a:extLst>
                <a:ext uri="{FF2B5EF4-FFF2-40B4-BE49-F238E27FC236}">
                  <a16:creationId xmlns:a16="http://schemas.microsoft.com/office/drawing/2014/main" id="{50BD3D3B-52C3-157D-1F9D-658D5D725DAC}"/>
                </a:ext>
              </a:extLst>
            </p:cNvPr>
            <p:cNvSpPr/>
            <p:nvPr/>
          </p:nvSpPr>
          <p:spPr>
            <a:xfrm>
              <a:off x="1539214" y="166467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6955;p77">
              <a:extLst>
                <a:ext uri="{FF2B5EF4-FFF2-40B4-BE49-F238E27FC236}">
                  <a16:creationId xmlns:a16="http://schemas.microsoft.com/office/drawing/2014/main" id="{30CE62C8-AF82-EE7B-3585-441DF4DDEE64}"/>
                </a:ext>
              </a:extLst>
            </p:cNvPr>
            <p:cNvSpPr/>
            <p:nvPr/>
          </p:nvSpPr>
          <p:spPr>
            <a:xfrm>
              <a:off x="1539214" y="166429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6956;p77">
              <a:extLst>
                <a:ext uri="{FF2B5EF4-FFF2-40B4-BE49-F238E27FC236}">
                  <a16:creationId xmlns:a16="http://schemas.microsoft.com/office/drawing/2014/main" id="{EC3251C0-050B-888B-D3BE-CA41B2209148}"/>
                </a:ext>
              </a:extLst>
            </p:cNvPr>
            <p:cNvSpPr/>
            <p:nvPr/>
          </p:nvSpPr>
          <p:spPr>
            <a:xfrm>
              <a:off x="1479568" y="1687536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6957;p77">
              <a:extLst>
                <a:ext uri="{FF2B5EF4-FFF2-40B4-BE49-F238E27FC236}">
                  <a16:creationId xmlns:a16="http://schemas.microsoft.com/office/drawing/2014/main" id="{02415A67-2EE5-8DC3-FDE8-D5FB637ECD8A}"/>
                </a:ext>
              </a:extLst>
            </p:cNvPr>
            <p:cNvSpPr/>
            <p:nvPr/>
          </p:nvSpPr>
          <p:spPr>
            <a:xfrm>
              <a:off x="1485882" y="168312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6958;p77">
              <a:extLst>
                <a:ext uri="{FF2B5EF4-FFF2-40B4-BE49-F238E27FC236}">
                  <a16:creationId xmlns:a16="http://schemas.microsoft.com/office/drawing/2014/main" id="{824F13F3-FC35-5AE5-28F9-F23D59125FA3}"/>
                </a:ext>
              </a:extLst>
            </p:cNvPr>
            <p:cNvSpPr/>
            <p:nvPr/>
          </p:nvSpPr>
          <p:spPr>
            <a:xfrm>
              <a:off x="1486167" y="1683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6959;p77">
              <a:extLst>
                <a:ext uri="{FF2B5EF4-FFF2-40B4-BE49-F238E27FC236}">
                  <a16:creationId xmlns:a16="http://schemas.microsoft.com/office/drawing/2014/main" id="{46610569-BCE6-09C4-8737-726E598E510A}"/>
                </a:ext>
              </a:extLst>
            </p:cNvPr>
            <p:cNvSpPr/>
            <p:nvPr/>
          </p:nvSpPr>
          <p:spPr>
            <a:xfrm>
              <a:off x="1485977" y="16831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6960;p77">
              <a:extLst>
                <a:ext uri="{FF2B5EF4-FFF2-40B4-BE49-F238E27FC236}">
                  <a16:creationId xmlns:a16="http://schemas.microsoft.com/office/drawing/2014/main" id="{A9DFE289-A982-F889-E67A-8590215AB6F2}"/>
                </a:ext>
              </a:extLst>
            </p:cNvPr>
            <p:cNvSpPr/>
            <p:nvPr/>
          </p:nvSpPr>
          <p:spPr>
            <a:xfrm>
              <a:off x="1481184" y="1686301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6961;p77">
              <a:extLst>
                <a:ext uri="{FF2B5EF4-FFF2-40B4-BE49-F238E27FC236}">
                  <a16:creationId xmlns:a16="http://schemas.microsoft.com/office/drawing/2014/main" id="{E8CB6C3F-338C-097C-B0F7-3AB2DDF6DFE7}"/>
                </a:ext>
              </a:extLst>
            </p:cNvPr>
            <p:cNvSpPr/>
            <p:nvPr/>
          </p:nvSpPr>
          <p:spPr>
            <a:xfrm>
              <a:off x="1486031" y="16830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6962;p77">
              <a:extLst>
                <a:ext uri="{FF2B5EF4-FFF2-40B4-BE49-F238E27FC236}">
                  <a16:creationId xmlns:a16="http://schemas.microsoft.com/office/drawing/2014/main" id="{5D401E01-782E-F29F-39F0-06FF0DDD5B60}"/>
                </a:ext>
              </a:extLst>
            </p:cNvPr>
            <p:cNvSpPr/>
            <p:nvPr/>
          </p:nvSpPr>
          <p:spPr>
            <a:xfrm>
              <a:off x="1486072" y="168306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6963;p77">
              <a:extLst>
                <a:ext uri="{FF2B5EF4-FFF2-40B4-BE49-F238E27FC236}">
                  <a16:creationId xmlns:a16="http://schemas.microsoft.com/office/drawing/2014/main" id="{905AB4BB-CC9B-B4A8-25D4-49F7CA1EA837}"/>
                </a:ext>
              </a:extLst>
            </p:cNvPr>
            <p:cNvSpPr/>
            <p:nvPr/>
          </p:nvSpPr>
          <p:spPr>
            <a:xfrm>
              <a:off x="1480654" y="1686681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6964;p77">
              <a:extLst>
                <a:ext uri="{FF2B5EF4-FFF2-40B4-BE49-F238E27FC236}">
                  <a16:creationId xmlns:a16="http://schemas.microsoft.com/office/drawing/2014/main" id="{5C9DD5E0-AB1B-4C51-743F-3A02DE044AEC}"/>
                </a:ext>
              </a:extLst>
            </p:cNvPr>
            <p:cNvSpPr/>
            <p:nvPr/>
          </p:nvSpPr>
          <p:spPr>
            <a:xfrm>
              <a:off x="1483221" y="16847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6965;p77">
              <a:extLst>
                <a:ext uri="{FF2B5EF4-FFF2-40B4-BE49-F238E27FC236}">
                  <a16:creationId xmlns:a16="http://schemas.microsoft.com/office/drawing/2014/main" id="{9258C430-C9AE-4AF0-0D3A-BAE6D768C820}"/>
                </a:ext>
              </a:extLst>
            </p:cNvPr>
            <p:cNvSpPr/>
            <p:nvPr/>
          </p:nvSpPr>
          <p:spPr>
            <a:xfrm>
              <a:off x="1539364" y="166896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6966;p77">
              <a:extLst>
                <a:ext uri="{FF2B5EF4-FFF2-40B4-BE49-F238E27FC236}">
                  <a16:creationId xmlns:a16="http://schemas.microsoft.com/office/drawing/2014/main" id="{EFA035EE-BC62-D467-4E2E-5DD411606D0C}"/>
                </a:ext>
              </a:extLst>
            </p:cNvPr>
            <p:cNvSpPr/>
            <p:nvPr/>
          </p:nvSpPr>
          <p:spPr>
            <a:xfrm>
              <a:off x="1483560" y="1684495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6967;p77">
              <a:extLst>
                <a:ext uri="{FF2B5EF4-FFF2-40B4-BE49-F238E27FC236}">
                  <a16:creationId xmlns:a16="http://schemas.microsoft.com/office/drawing/2014/main" id="{676CE779-BA34-22B2-BBA5-EC2C976EA1ED}"/>
                </a:ext>
              </a:extLst>
            </p:cNvPr>
            <p:cNvSpPr/>
            <p:nvPr/>
          </p:nvSpPr>
          <p:spPr>
            <a:xfrm>
              <a:off x="1539459" y="166953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6968;p77">
              <a:extLst>
                <a:ext uri="{FF2B5EF4-FFF2-40B4-BE49-F238E27FC236}">
                  <a16:creationId xmlns:a16="http://schemas.microsoft.com/office/drawing/2014/main" id="{E515D0A0-3DDD-67F4-A16A-DA980334BBBF}"/>
                </a:ext>
              </a:extLst>
            </p:cNvPr>
            <p:cNvSpPr/>
            <p:nvPr/>
          </p:nvSpPr>
          <p:spPr>
            <a:xfrm>
              <a:off x="1979940" y="1694338"/>
              <a:ext cx="92083" cy="65769"/>
            </a:xfrm>
            <a:custGeom>
              <a:avLst/>
              <a:gdLst/>
              <a:ahLst/>
              <a:cxnLst/>
              <a:rect l="l" t="t" r="r" b="b"/>
              <a:pathLst>
                <a:path w="6782" h="4844" extrusionOk="0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6969;p77">
              <a:extLst>
                <a:ext uri="{FF2B5EF4-FFF2-40B4-BE49-F238E27FC236}">
                  <a16:creationId xmlns:a16="http://schemas.microsoft.com/office/drawing/2014/main" id="{3A9B6D4D-E33D-E2D6-20AF-F1BA2C56AEE9}"/>
                </a:ext>
              </a:extLst>
            </p:cNvPr>
            <p:cNvSpPr/>
            <p:nvPr/>
          </p:nvSpPr>
          <p:spPr>
            <a:xfrm>
              <a:off x="2067501" y="1729043"/>
              <a:ext cx="4956" cy="3069"/>
            </a:xfrm>
            <a:custGeom>
              <a:avLst/>
              <a:gdLst/>
              <a:ahLst/>
              <a:cxnLst/>
              <a:rect l="l" t="t" r="r" b="b"/>
              <a:pathLst>
                <a:path w="365" h="226" extrusionOk="0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6970;p77">
              <a:extLst>
                <a:ext uri="{FF2B5EF4-FFF2-40B4-BE49-F238E27FC236}">
                  <a16:creationId xmlns:a16="http://schemas.microsoft.com/office/drawing/2014/main" id="{2CAD580E-EDDB-4C5C-0CBE-3C1B1256045D}"/>
                </a:ext>
              </a:extLst>
            </p:cNvPr>
            <p:cNvSpPr/>
            <p:nvPr/>
          </p:nvSpPr>
          <p:spPr>
            <a:xfrm>
              <a:off x="1993626" y="1750237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6971;p77">
              <a:extLst>
                <a:ext uri="{FF2B5EF4-FFF2-40B4-BE49-F238E27FC236}">
                  <a16:creationId xmlns:a16="http://schemas.microsoft.com/office/drawing/2014/main" id="{4A364C95-967A-D446-8159-1FA668789161}"/>
                </a:ext>
              </a:extLst>
            </p:cNvPr>
            <p:cNvSpPr/>
            <p:nvPr/>
          </p:nvSpPr>
          <p:spPr>
            <a:xfrm>
              <a:off x="1993870" y="1750767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6972;p77">
              <a:extLst>
                <a:ext uri="{FF2B5EF4-FFF2-40B4-BE49-F238E27FC236}">
                  <a16:creationId xmlns:a16="http://schemas.microsoft.com/office/drawing/2014/main" id="{EDC35148-FBDF-7898-B65E-DA60118F1387}"/>
                </a:ext>
              </a:extLst>
            </p:cNvPr>
            <p:cNvSpPr/>
            <p:nvPr/>
          </p:nvSpPr>
          <p:spPr>
            <a:xfrm>
              <a:off x="1993490" y="17497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6973;p77">
              <a:extLst>
                <a:ext uri="{FF2B5EF4-FFF2-40B4-BE49-F238E27FC236}">
                  <a16:creationId xmlns:a16="http://schemas.microsoft.com/office/drawing/2014/main" id="{50CB9AF9-2860-1B0E-9B10-79B8903D3959}"/>
                </a:ext>
              </a:extLst>
            </p:cNvPr>
            <p:cNvSpPr/>
            <p:nvPr/>
          </p:nvSpPr>
          <p:spPr>
            <a:xfrm>
              <a:off x="1993490" y="174989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6974;p77">
              <a:extLst>
                <a:ext uri="{FF2B5EF4-FFF2-40B4-BE49-F238E27FC236}">
                  <a16:creationId xmlns:a16="http://schemas.microsoft.com/office/drawing/2014/main" id="{5822B5AB-BA46-0D9E-23BC-0628D681FB60}"/>
                </a:ext>
              </a:extLst>
            </p:cNvPr>
            <p:cNvSpPr/>
            <p:nvPr/>
          </p:nvSpPr>
          <p:spPr>
            <a:xfrm>
              <a:off x="1993436" y="174966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6975;p77">
              <a:extLst>
                <a:ext uri="{FF2B5EF4-FFF2-40B4-BE49-F238E27FC236}">
                  <a16:creationId xmlns:a16="http://schemas.microsoft.com/office/drawing/2014/main" id="{18DE67C2-2AF3-0AC1-6998-B1EE4E9F86E7}"/>
                </a:ext>
              </a:extLst>
            </p:cNvPr>
            <p:cNvSpPr/>
            <p:nvPr/>
          </p:nvSpPr>
          <p:spPr>
            <a:xfrm>
              <a:off x="1983552" y="170869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6976;p77">
              <a:extLst>
                <a:ext uri="{FF2B5EF4-FFF2-40B4-BE49-F238E27FC236}">
                  <a16:creationId xmlns:a16="http://schemas.microsoft.com/office/drawing/2014/main" id="{474AC271-FB13-26FA-1198-23261AAE25EF}"/>
                </a:ext>
              </a:extLst>
            </p:cNvPr>
            <p:cNvSpPr/>
            <p:nvPr/>
          </p:nvSpPr>
          <p:spPr>
            <a:xfrm>
              <a:off x="1993721" y="175048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6977;p77">
              <a:extLst>
                <a:ext uri="{FF2B5EF4-FFF2-40B4-BE49-F238E27FC236}">
                  <a16:creationId xmlns:a16="http://schemas.microsoft.com/office/drawing/2014/main" id="{06B0E501-6EB4-98EC-53A8-68ED7A3F8293}"/>
                </a:ext>
              </a:extLst>
            </p:cNvPr>
            <p:cNvSpPr/>
            <p:nvPr/>
          </p:nvSpPr>
          <p:spPr>
            <a:xfrm>
              <a:off x="1993531" y="175004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6978;p77">
              <a:extLst>
                <a:ext uri="{FF2B5EF4-FFF2-40B4-BE49-F238E27FC236}">
                  <a16:creationId xmlns:a16="http://schemas.microsoft.com/office/drawing/2014/main" id="{30301D28-4C6D-7726-75A8-96C2A426D3D5}"/>
                </a:ext>
              </a:extLst>
            </p:cNvPr>
            <p:cNvSpPr/>
            <p:nvPr/>
          </p:nvSpPr>
          <p:spPr>
            <a:xfrm>
              <a:off x="1983647" y="170850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6979;p77">
              <a:extLst>
                <a:ext uri="{FF2B5EF4-FFF2-40B4-BE49-F238E27FC236}">
                  <a16:creationId xmlns:a16="http://schemas.microsoft.com/office/drawing/2014/main" id="{BF0B5BB8-7CE9-EB90-347D-49A38B9407FE}"/>
                </a:ext>
              </a:extLst>
            </p:cNvPr>
            <p:cNvSpPr/>
            <p:nvPr/>
          </p:nvSpPr>
          <p:spPr>
            <a:xfrm>
              <a:off x="2035703" y="1698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6980;p77">
              <a:extLst>
                <a:ext uri="{FF2B5EF4-FFF2-40B4-BE49-F238E27FC236}">
                  <a16:creationId xmlns:a16="http://schemas.microsoft.com/office/drawing/2014/main" id="{FE1FF0AE-5A71-B27D-DA9C-6C029B87B1BF}"/>
                </a:ext>
              </a:extLst>
            </p:cNvPr>
            <p:cNvSpPr/>
            <p:nvPr/>
          </p:nvSpPr>
          <p:spPr>
            <a:xfrm>
              <a:off x="2065505" y="170631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6981;p77">
              <a:extLst>
                <a:ext uri="{FF2B5EF4-FFF2-40B4-BE49-F238E27FC236}">
                  <a16:creationId xmlns:a16="http://schemas.microsoft.com/office/drawing/2014/main" id="{F4518EFC-6D09-F5C7-577B-FF5907647762}"/>
                </a:ext>
              </a:extLst>
            </p:cNvPr>
            <p:cNvSpPr/>
            <p:nvPr/>
          </p:nvSpPr>
          <p:spPr>
            <a:xfrm>
              <a:off x="2066266" y="170640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6982;p77">
              <a:extLst>
                <a:ext uri="{FF2B5EF4-FFF2-40B4-BE49-F238E27FC236}">
                  <a16:creationId xmlns:a16="http://schemas.microsoft.com/office/drawing/2014/main" id="{105B8BB7-D7CE-64AE-6A20-FF63400C03F0}"/>
                </a:ext>
              </a:extLst>
            </p:cNvPr>
            <p:cNvSpPr/>
            <p:nvPr/>
          </p:nvSpPr>
          <p:spPr>
            <a:xfrm>
              <a:off x="2067257" y="17064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6983;p77">
              <a:extLst>
                <a:ext uri="{FF2B5EF4-FFF2-40B4-BE49-F238E27FC236}">
                  <a16:creationId xmlns:a16="http://schemas.microsoft.com/office/drawing/2014/main" id="{A056AFE3-A39E-43BD-D9E6-E316DEE768AF}"/>
                </a:ext>
              </a:extLst>
            </p:cNvPr>
            <p:cNvSpPr/>
            <p:nvPr/>
          </p:nvSpPr>
          <p:spPr>
            <a:xfrm>
              <a:off x="2068357" y="1706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6984;p77">
              <a:extLst>
                <a:ext uri="{FF2B5EF4-FFF2-40B4-BE49-F238E27FC236}">
                  <a16:creationId xmlns:a16="http://schemas.microsoft.com/office/drawing/2014/main" id="{95252FC6-B9FD-35A4-6C9A-16B1B3DC4644}"/>
                </a:ext>
              </a:extLst>
            </p:cNvPr>
            <p:cNvSpPr/>
            <p:nvPr/>
          </p:nvSpPr>
          <p:spPr>
            <a:xfrm>
              <a:off x="2071819" y="17064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6985;p77">
              <a:extLst>
                <a:ext uri="{FF2B5EF4-FFF2-40B4-BE49-F238E27FC236}">
                  <a16:creationId xmlns:a16="http://schemas.microsoft.com/office/drawing/2014/main" id="{C280B704-6C4D-FCF5-68DC-EF3170AA07FC}"/>
                </a:ext>
              </a:extLst>
            </p:cNvPr>
            <p:cNvSpPr/>
            <p:nvPr/>
          </p:nvSpPr>
          <p:spPr>
            <a:xfrm>
              <a:off x="2145164" y="1665201"/>
              <a:ext cx="22919" cy="11663"/>
            </a:xfrm>
            <a:custGeom>
              <a:avLst/>
              <a:gdLst/>
              <a:ahLst/>
              <a:cxnLst/>
              <a:rect l="l" t="t" r="r" b="b"/>
              <a:pathLst>
                <a:path w="1688" h="859" extrusionOk="0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6986;p77">
              <a:extLst>
                <a:ext uri="{FF2B5EF4-FFF2-40B4-BE49-F238E27FC236}">
                  <a16:creationId xmlns:a16="http://schemas.microsoft.com/office/drawing/2014/main" id="{9C271726-3B96-0383-0938-02E813D0970D}"/>
                </a:ext>
              </a:extLst>
            </p:cNvPr>
            <p:cNvSpPr/>
            <p:nvPr/>
          </p:nvSpPr>
          <p:spPr>
            <a:xfrm>
              <a:off x="2165463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6987;p77">
              <a:extLst>
                <a:ext uri="{FF2B5EF4-FFF2-40B4-BE49-F238E27FC236}">
                  <a16:creationId xmlns:a16="http://schemas.microsoft.com/office/drawing/2014/main" id="{744C5F90-A2E5-43ED-02BF-B0E85A4FD74D}"/>
                </a:ext>
              </a:extLst>
            </p:cNvPr>
            <p:cNvSpPr/>
            <p:nvPr/>
          </p:nvSpPr>
          <p:spPr>
            <a:xfrm>
              <a:off x="2165028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6988;p77">
              <a:extLst>
                <a:ext uri="{FF2B5EF4-FFF2-40B4-BE49-F238E27FC236}">
                  <a16:creationId xmlns:a16="http://schemas.microsoft.com/office/drawing/2014/main" id="{B0C3592F-017D-5B03-43C6-D7F9D86D3B65}"/>
                </a:ext>
              </a:extLst>
            </p:cNvPr>
            <p:cNvSpPr/>
            <p:nvPr/>
          </p:nvSpPr>
          <p:spPr>
            <a:xfrm>
              <a:off x="2167880" y="16667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6989;p77">
              <a:extLst>
                <a:ext uri="{FF2B5EF4-FFF2-40B4-BE49-F238E27FC236}">
                  <a16:creationId xmlns:a16="http://schemas.microsoft.com/office/drawing/2014/main" id="{146BFD76-1FD2-6CB7-98C1-D94DCE54692B}"/>
                </a:ext>
              </a:extLst>
            </p:cNvPr>
            <p:cNvSpPr/>
            <p:nvPr/>
          </p:nvSpPr>
          <p:spPr>
            <a:xfrm>
              <a:off x="2167404" y="166719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6990;p77">
              <a:extLst>
                <a:ext uri="{FF2B5EF4-FFF2-40B4-BE49-F238E27FC236}">
                  <a16:creationId xmlns:a16="http://schemas.microsoft.com/office/drawing/2014/main" id="{AE2F98E8-B88D-1152-A53E-450A8560497E}"/>
                </a:ext>
              </a:extLst>
            </p:cNvPr>
            <p:cNvSpPr/>
            <p:nvPr/>
          </p:nvSpPr>
          <p:spPr>
            <a:xfrm>
              <a:off x="2151437" y="167670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6991;p77">
              <a:extLst>
                <a:ext uri="{FF2B5EF4-FFF2-40B4-BE49-F238E27FC236}">
                  <a16:creationId xmlns:a16="http://schemas.microsoft.com/office/drawing/2014/main" id="{2E82CFAC-7CD9-FDCD-E04D-12AFC2421230}"/>
                </a:ext>
              </a:extLst>
            </p:cNvPr>
            <p:cNvSpPr/>
            <p:nvPr/>
          </p:nvSpPr>
          <p:spPr>
            <a:xfrm>
              <a:off x="2152917" y="16764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6992;p77">
              <a:extLst>
                <a:ext uri="{FF2B5EF4-FFF2-40B4-BE49-F238E27FC236}">
                  <a16:creationId xmlns:a16="http://schemas.microsoft.com/office/drawing/2014/main" id="{4B345E44-EE9B-68E6-84E8-FAF527548361}"/>
                </a:ext>
              </a:extLst>
            </p:cNvPr>
            <p:cNvSpPr/>
            <p:nvPr/>
          </p:nvSpPr>
          <p:spPr>
            <a:xfrm>
              <a:off x="2152198" y="167660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6993;p77">
              <a:extLst>
                <a:ext uri="{FF2B5EF4-FFF2-40B4-BE49-F238E27FC236}">
                  <a16:creationId xmlns:a16="http://schemas.microsoft.com/office/drawing/2014/main" id="{8A3F8A6D-56F0-E771-8FCE-265D1F58A1FB}"/>
                </a:ext>
              </a:extLst>
            </p:cNvPr>
            <p:cNvSpPr/>
            <p:nvPr/>
          </p:nvSpPr>
          <p:spPr>
            <a:xfrm>
              <a:off x="2150962" y="16768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6994;p77">
              <a:extLst>
                <a:ext uri="{FF2B5EF4-FFF2-40B4-BE49-F238E27FC236}">
                  <a16:creationId xmlns:a16="http://schemas.microsoft.com/office/drawing/2014/main" id="{C06CBD27-02B1-5771-D796-520F2DB515D6}"/>
                </a:ext>
              </a:extLst>
            </p:cNvPr>
            <p:cNvSpPr/>
            <p:nvPr/>
          </p:nvSpPr>
          <p:spPr>
            <a:xfrm>
              <a:off x="2154913" y="167603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6995;p77">
              <a:extLst>
                <a:ext uri="{FF2B5EF4-FFF2-40B4-BE49-F238E27FC236}">
                  <a16:creationId xmlns:a16="http://schemas.microsoft.com/office/drawing/2014/main" id="{3D53B30D-CE65-2C19-99B2-9DF194ED6D23}"/>
                </a:ext>
              </a:extLst>
            </p:cNvPr>
            <p:cNvSpPr/>
            <p:nvPr/>
          </p:nvSpPr>
          <p:spPr>
            <a:xfrm>
              <a:off x="2153528" y="1676375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6996;p77">
              <a:extLst>
                <a:ext uri="{FF2B5EF4-FFF2-40B4-BE49-F238E27FC236}">
                  <a16:creationId xmlns:a16="http://schemas.microsoft.com/office/drawing/2014/main" id="{1C31E3EB-7FB8-7477-EB3B-AF3A74C8EE01}"/>
                </a:ext>
              </a:extLst>
            </p:cNvPr>
            <p:cNvSpPr/>
            <p:nvPr/>
          </p:nvSpPr>
          <p:spPr>
            <a:xfrm>
              <a:off x="2154098" y="1676280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6997;p77">
              <a:extLst>
                <a:ext uri="{FF2B5EF4-FFF2-40B4-BE49-F238E27FC236}">
                  <a16:creationId xmlns:a16="http://schemas.microsoft.com/office/drawing/2014/main" id="{6E660E0F-4F33-73EA-C3C8-92E55564D9F2}"/>
                </a:ext>
              </a:extLst>
            </p:cNvPr>
            <p:cNvSpPr/>
            <p:nvPr/>
          </p:nvSpPr>
          <p:spPr>
            <a:xfrm>
              <a:off x="2154533" y="1676131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6998;p77">
              <a:extLst>
                <a:ext uri="{FF2B5EF4-FFF2-40B4-BE49-F238E27FC236}">
                  <a16:creationId xmlns:a16="http://schemas.microsoft.com/office/drawing/2014/main" id="{2C5ABAB7-CD8A-1B0B-8925-00C00F28138D}"/>
                </a:ext>
              </a:extLst>
            </p:cNvPr>
            <p:cNvSpPr/>
            <p:nvPr/>
          </p:nvSpPr>
          <p:spPr>
            <a:xfrm>
              <a:off x="2164703" y="166909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6999;p77">
              <a:extLst>
                <a:ext uri="{FF2B5EF4-FFF2-40B4-BE49-F238E27FC236}">
                  <a16:creationId xmlns:a16="http://schemas.microsoft.com/office/drawing/2014/main" id="{DF331CA7-EE9A-37CA-6170-A0BC21FBCB49}"/>
                </a:ext>
              </a:extLst>
            </p:cNvPr>
            <p:cNvSpPr/>
            <p:nvPr/>
          </p:nvSpPr>
          <p:spPr>
            <a:xfrm>
              <a:off x="2145450" y="1667387"/>
              <a:ext cx="1018" cy="109"/>
            </a:xfrm>
            <a:custGeom>
              <a:avLst/>
              <a:gdLst/>
              <a:ahLst/>
              <a:cxnLst/>
              <a:rect l="l" t="t" r="r" b="b"/>
              <a:pathLst>
                <a:path w="75" h="8" extrusionOk="0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7000;p77">
              <a:extLst>
                <a:ext uri="{FF2B5EF4-FFF2-40B4-BE49-F238E27FC236}">
                  <a16:creationId xmlns:a16="http://schemas.microsoft.com/office/drawing/2014/main" id="{935910A9-508F-42CE-CE93-D3AB0DF641DB}"/>
                </a:ext>
              </a:extLst>
            </p:cNvPr>
            <p:cNvSpPr/>
            <p:nvPr/>
          </p:nvSpPr>
          <p:spPr>
            <a:xfrm>
              <a:off x="2166888" y="166520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7001;p77">
              <a:extLst>
                <a:ext uri="{FF2B5EF4-FFF2-40B4-BE49-F238E27FC236}">
                  <a16:creationId xmlns:a16="http://schemas.microsoft.com/office/drawing/2014/main" id="{AE4739C3-F5B4-0A3C-4064-782AA9ECC67E}"/>
                </a:ext>
              </a:extLst>
            </p:cNvPr>
            <p:cNvSpPr/>
            <p:nvPr/>
          </p:nvSpPr>
          <p:spPr>
            <a:xfrm>
              <a:off x="2146590" y="1667482"/>
              <a:ext cx="964" cy="68"/>
            </a:xfrm>
            <a:custGeom>
              <a:avLst/>
              <a:gdLst/>
              <a:ahLst/>
              <a:cxnLst/>
              <a:rect l="l" t="t" r="r" b="b"/>
              <a:pathLst>
                <a:path w="71" h="5" extrusionOk="0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7002;p77">
              <a:extLst>
                <a:ext uri="{FF2B5EF4-FFF2-40B4-BE49-F238E27FC236}">
                  <a16:creationId xmlns:a16="http://schemas.microsoft.com/office/drawing/2014/main" id="{8C5DC7D6-FB5B-F870-607D-05BFA2074754}"/>
                </a:ext>
              </a:extLst>
            </p:cNvPr>
            <p:cNvSpPr/>
            <p:nvPr/>
          </p:nvSpPr>
          <p:spPr>
            <a:xfrm>
              <a:off x="2167174" y="1665296"/>
              <a:ext cx="720" cy="1154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7003;p77">
              <a:extLst>
                <a:ext uri="{FF2B5EF4-FFF2-40B4-BE49-F238E27FC236}">
                  <a16:creationId xmlns:a16="http://schemas.microsoft.com/office/drawing/2014/main" id="{514B7CC9-85E9-5C0B-3532-EDFE0B72437D}"/>
                </a:ext>
              </a:extLst>
            </p:cNvPr>
            <p:cNvSpPr/>
            <p:nvPr/>
          </p:nvSpPr>
          <p:spPr>
            <a:xfrm>
              <a:off x="2167934" y="166653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7004;p77">
              <a:extLst>
                <a:ext uri="{FF2B5EF4-FFF2-40B4-BE49-F238E27FC236}">
                  <a16:creationId xmlns:a16="http://schemas.microsoft.com/office/drawing/2014/main" id="{2539CA81-4853-DA9C-8A30-60F3F38665CB}"/>
                </a:ext>
              </a:extLst>
            </p:cNvPr>
            <p:cNvSpPr/>
            <p:nvPr/>
          </p:nvSpPr>
          <p:spPr>
            <a:xfrm>
              <a:off x="2167119" y="166520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7005;p77">
              <a:extLst>
                <a:ext uri="{FF2B5EF4-FFF2-40B4-BE49-F238E27FC236}">
                  <a16:creationId xmlns:a16="http://schemas.microsoft.com/office/drawing/2014/main" id="{C32C9CDC-06DE-ACAA-DFC3-9595589E4E0A}"/>
                </a:ext>
              </a:extLst>
            </p:cNvPr>
            <p:cNvSpPr/>
            <p:nvPr/>
          </p:nvSpPr>
          <p:spPr>
            <a:xfrm>
              <a:off x="2196637" y="1711826"/>
              <a:ext cx="45172" cy="43706"/>
            </a:xfrm>
            <a:custGeom>
              <a:avLst/>
              <a:gdLst/>
              <a:ahLst/>
              <a:cxnLst/>
              <a:rect l="l" t="t" r="r" b="b"/>
              <a:pathLst>
                <a:path w="3327" h="3219" extrusionOk="0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7006;p77">
              <a:extLst>
                <a:ext uri="{FF2B5EF4-FFF2-40B4-BE49-F238E27FC236}">
                  <a16:creationId xmlns:a16="http://schemas.microsoft.com/office/drawing/2014/main" id="{7E119470-7AF3-FEA4-EEA6-DC106A0706AC}"/>
                </a:ext>
              </a:extLst>
            </p:cNvPr>
            <p:cNvSpPr/>
            <p:nvPr/>
          </p:nvSpPr>
          <p:spPr>
            <a:xfrm>
              <a:off x="2220411" y="1765512"/>
              <a:ext cx="17176" cy="3557"/>
            </a:xfrm>
            <a:custGeom>
              <a:avLst/>
              <a:gdLst/>
              <a:ahLst/>
              <a:cxnLst/>
              <a:rect l="l" t="t" r="r" b="b"/>
              <a:pathLst>
                <a:path w="1265" h="262" extrusionOk="0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7007;p77">
              <a:extLst>
                <a:ext uri="{FF2B5EF4-FFF2-40B4-BE49-F238E27FC236}">
                  <a16:creationId xmlns:a16="http://schemas.microsoft.com/office/drawing/2014/main" id="{BF25B6EB-30AB-D436-D49F-7E9BA834AADB}"/>
                </a:ext>
              </a:extLst>
            </p:cNvPr>
            <p:cNvSpPr/>
            <p:nvPr/>
          </p:nvSpPr>
          <p:spPr>
            <a:xfrm>
              <a:off x="2239039" y="171828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7008;p77">
              <a:extLst>
                <a:ext uri="{FF2B5EF4-FFF2-40B4-BE49-F238E27FC236}">
                  <a16:creationId xmlns:a16="http://schemas.microsoft.com/office/drawing/2014/main" id="{6A234A37-6982-C63E-63C3-47995350FDE8}"/>
                </a:ext>
              </a:extLst>
            </p:cNvPr>
            <p:cNvSpPr/>
            <p:nvPr/>
          </p:nvSpPr>
          <p:spPr>
            <a:xfrm>
              <a:off x="2241701" y="171359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7009;p77">
              <a:extLst>
                <a:ext uri="{FF2B5EF4-FFF2-40B4-BE49-F238E27FC236}">
                  <a16:creationId xmlns:a16="http://schemas.microsoft.com/office/drawing/2014/main" id="{A27FF652-A654-EABF-C564-F31900B2B6B6}"/>
                </a:ext>
              </a:extLst>
            </p:cNvPr>
            <p:cNvSpPr/>
            <p:nvPr/>
          </p:nvSpPr>
          <p:spPr>
            <a:xfrm>
              <a:off x="2239515" y="171752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7010;p77">
              <a:extLst>
                <a:ext uri="{FF2B5EF4-FFF2-40B4-BE49-F238E27FC236}">
                  <a16:creationId xmlns:a16="http://schemas.microsoft.com/office/drawing/2014/main" id="{A0B18409-2D14-8E33-6795-9CBD35FED37F}"/>
                </a:ext>
              </a:extLst>
            </p:cNvPr>
            <p:cNvSpPr/>
            <p:nvPr/>
          </p:nvSpPr>
          <p:spPr>
            <a:xfrm>
              <a:off x="2241415" y="1712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7011;p77">
              <a:extLst>
                <a:ext uri="{FF2B5EF4-FFF2-40B4-BE49-F238E27FC236}">
                  <a16:creationId xmlns:a16="http://schemas.microsoft.com/office/drawing/2014/main" id="{ABFD3625-3886-5E9A-6890-923C2649C670}"/>
                </a:ext>
              </a:extLst>
            </p:cNvPr>
            <p:cNvSpPr/>
            <p:nvPr/>
          </p:nvSpPr>
          <p:spPr>
            <a:xfrm>
              <a:off x="2241415" y="171216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7012;p77">
              <a:extLst>
                <a:ext uri="{FF2B5EF4-FFF2-40B4-BE49-F238E27FC236}">
                  <a16:creationId xmlns:a16="http://schemas.microsoft.com/office/drawing/2014/main" id="{23406BDB-DF16-64C2-2E8C-96F1CCA0B5EE}"/>
                </a:ext>
              </a:extLst>
            </p:cNvPr>
            <p:cNvSpPr/>
            <p:nvPr/>
          </p:nvSpPr>
          <p:spPr>
            <a:xfrm>
              <a:off x="2239324" y="171796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7013;p77">
              <a:extLst>
                <a:ext uri="{FF2B5EF4-FFF2-40B4-BE49-F238E27FC236}">
                  <a16:creationId xmlns:a16="http://schemas.microsoft.com/office/drawing/2014/main" id="{4D595D79-7C07-374A-06E8-18BC85763BB5}"/>
                </a:ext>
              </a:extLst>
            </p:cNvPr>
            <p:cNvSpPr/>
            <p:nvPr/>
          </p:nvSpPr>
          <p:spPr>
            <a:xfrm>
              <a:off x="2238618" y="171876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7014;p77">
              <a:extLst>
                <a:ext uri="{FF2B5EF4-FFF2-40B4-BE49-F238E27FC236}">
                  <a16:creationId xmlns:a16="http://schemas.microsoft.com/office/drawing/2014/main" id="{92399663-B767-9C0D-9729-6EE9D2C9CC13}"/>
                </a:ext>
              </a:extLst>
            </p:cNvPr>
            <p:cNvSpPr/>
            <p:nvPr/>
          </p:nvSpPr>
          <p:spPr>
            <a:xfrm>
              <a:off x="2241605" y="171306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7015;p77">
              <a:extLst>
                <a:ext uri="{FF2B5EF4-FFF2-40B4-BE49-F238E27FC236}">
                  <a16:creationId xmlns:a16="http://schemas.microsoft.com/office/drawing/2014/main" id="{ABCD7853-511A-2156-8559-2AA2CDAA01A7}"/>
                </a:ext>
              </a:extLst>
            </p:cNvPr>
            <p:cNvSpPr/>
            <p:nvPr/>
          </p:nvSpPr>
          <p:spPr>
            <a:xfrm>
              <a:off x="2196637" y="1727427"/>
              <a:ext cx="1398" cy="2620"/>
            </a:xfrm>
            <a:custGeom>
              <a:avLst/>
              <a:gdLst/>
              <a:ahLst/>
              <a:cxnLst/>
              <a:rect l="l" t="t" r="r" b="b"/>
              <a:pathLst>
                <a:path w="103" h="193" extrusionOk="0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7016;p77">
              <a:extLst>
                <a:ext uri="{FF2B5EF4-FFF2-40B4-BE49-F238E27FC236}">
                  <a16:creationId xmlns:a16="http://schemas.microsoft.com/office/drawing/2014/main" id="{23266A2D-21B8-1708-9088-5D37E154C839}"/>
                </a:ext>
              </a:extLst>
            </p:cNvPr>
            <p:cNvSpPr/>
            <p:nvPr/>
          </p:nvSpPr>
          <p:spPr>
            <a:xfrm>
              <a:off x="2199054" y="1726762"/>
              <a:ext cx="68" cy="122"/>
            </a:xfrm>
            <a:custGeom>
              <a:avLst/>
              <a:gdLst/>
              <a:ahLst/>
              <a:cxnLst/>
              <a:rect l="l" t="t" r="r" b="b"/>
              <a:pathLst>
                <a:path w="5" h="9" extrusionOk="0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7017;p77">
              <a:extLst>
                <a:ext uri="{FF2B5EF4-FFF2-40B4-BE49-F238E27FC236}">
                  <a16:creationId xmlns:a16="http://schemas.microsoft.com/office/drawing/2014/main" id="{25B3AC60-8570-4161-AC45-A4C5190ACFA4}"/>
                </a:ext>
              </a:extLst>
            </p:cNvPr>
            <p:cNvSpPr/>
            <p:nvPr/>
          </p:nvSpPr>
          <p:spPr>
            <a:xfrm>
              <a:off x="2199447" y="1726178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7018;p77">
              <a:extLst>
                <a:ext uri="{FF2B5EF4-FFF2-40B4-BE49-F238E27FC236}">
                  <a16:creationId xmlns:a16="http://schemas.microsoft.com/office/drawing/2014/main" id="{69460870-4164-9A72-560C-1487190A0E64}"/>
                </a:ext>
              </a:extLst>
            </p:cNvPr>
            <p:cNvSpPr/>
            <p:nvPr/>
          </p:nvSpPr>
          <p:spPr>
            <a:xfrm>
              <a:off x="2199542" y="1725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7019;p77">
              <a:extLst>
                <a:ext uri="{FF2B5EF4-FFF2-40B4-BE49-F238E27FC236}">
                  <a16:creationId xmlns:a16="http://schemas.microsoft.com/office/drawing/2014/main" id="{E944B87B-31AD-D8AE-CA2A-3BC43D1A1229}"/>
                </a:ext>
              </a:extLst>
            </p:cNvPr>
            <p:cNvSpPr/>
            <p:nvPr/>
          </p:nvSpPr>
          <p:spPr>
            <a:xfrm>
              <a:off x="2199257" y="1726463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7020;p77">
              <a:extLst>
                <a:ext uri="{FF2B5EF4-FFF2-40B4-BE49-F238E27FC236}">
                  <a16:creationId xmlns:a16="http://schemas.microsoft.com/office/drawing/2014/main" id="{CB4E6286-8AB6-B7FF-3C8A-424D4F30C0CF}"/>
                </a:ext>
              </a:extLst>
            </p:cNvPr>
            <p:cNvSpPr/>
            <p:nvPr/>
          </p:nvSpPr>
          <p:spPr>
            <a:xfrm>
              <a:off x="2200534" y="172381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7021;p77">
              <a:extLst>
                <a:ext uri="{FF2B5EF4-FFF2-40B4-BE49-F238E27FC236}">
                  <a16:creationId xmlns:a16="http://schemas.microsoft.com/office/drawing/2014/main" id="{E350912D-DEAC-ECB1-DE02-E832A5C38B90}"/>
                </a:ext>
              </a:extLst>
            </p:cNvPr>
            <p:cNvSpPr/>
            <p:nvPr/>
          </p:nvSpPr>
          <p:spPr>
            <a:xfrm>
              <a:off x="2198728" y="17270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7022;p77">
              <a:extLst>
                <a:ext uri="{FF2B5EF4-FFF2-40B4-BE49-F238E27FC236}">
                  <a16:creationId xmlns:a16="http://schemas.microsoft.com/office/drawing/2014/main" id="{6789FBF3-06C5-FC37-99ED-2C83739C9EF0}"/>
                </a:ext>
              </a:extLst>
            </p:cNvPr>
            <p:cNvSpPr/>
            <p:nvPr/>
          </p:nvSpPr>
          <p:spPr>
            <a:xfrm>
              <a:off x="2198348" y="172727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7023;p77">
              <a:extLst>
                <a:ext uri="{FF2B5EF4-FFF2-40B4-BE49-F238E27FC236}">
                  <a16:creationId xmlns:a16="http://schemas.microsoft.com/office/drawing/2014/main" id="{A7269395-7D25-6398-BBA9-B1E9327B134E}"/>
                </a:ext>
              </a:extLst>
            </p:cNvPr>
            <p:cNvSpPr/>
            <p:nvPr/>
          </p:nvSpPr>
          <p:spPr>
            <a:xfrm>
              <a:off x="2202733" y="172014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7024;p77">
              <a:extLst>
                <a:ext uri="{FF2B5EF4-FFF2-40B4-BE49-F238E27FC236}">
                  <a16:creationId xmlns:a16="http://schemas.microsoft.com/office/drawing/2014/main" id="{F5DADA24-2CED-FFBB-5D96-672730483F9F}"/>
                </a:ext>
              </a:extLst>
            </p:cNvPr>
            <p:cNvSpPr/>
            <p:nvPr/>
          </p:nvSpPr>
          <p:spPr>
            <a:xfrm>
              <a:off x="2202489" y="172062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7025;p77">
              <a:extLst>
                <a:ext uri="{FF2B5EF4-FFF2-40B4-BE49-F238E27FC236}">
                  <a16:creationId xmlns:a16="http://schemas.microsoft.com/office/drawing/2014/main" id="{106A5190-FC7C-FE0A-7411-E23214F5EC89}"/>
                </a:ext>
              </a:extLst>
            </p:cNvPr>
            <p:cNvSpPr/>
            <p:nvPr/>
          </p:nvSpPr>
          <p:spPr>
            <a:xfrm>
              <a:off x="2202163" y="1721154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7026;p77">
              <a:extLst>
                <a:ext uri="{FF2B5EF4-FFF2-40B4-BE49-F238E27FC236}">
                  <a16:creationId xmlns:a16="http://schemas.microsoft.com/office/drawing/2014/main" id="{41F5174B-38EC-D0A7-107C-89E79BF846DD}"/>
                </a:ext>
              </a:extLst>
            </p:cNvPr>
            <p:cNvSpPr/>
            <p:nvPr/>
          </p:nvSpPr>
          <p:spPr>
            <a:xfrm>
              <a:off x="2201402" y="172248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7027;p77">
              <a:extLst>
                <a:ext uri="{FF2B5EF4-FFF2-40B4-BE49-F238E27FC236}">
                  <a16:creationId xmlns:a16="http://schemas.microsoft.com/office/drawing/2014/main" id="{F204D08A-8703-9437-CCC3-271E22954773}"/>
                </a:ext>
              </a:extLst>
            </p:cNvPr>
            <p:cNvSpPr/>
            <p:nvPr/>
          </p:nvSpPr>
          <p:spPr>
            <a:xfrm>
              <a:off x="2201783" y="1721806"/>
              <a:ext cx="244" cy="394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7028;p77">
              <a:extLst>
                <a:ext uri="{FF2B5EF4-FFF2-40B4-BE49-F238E27FC236}">
                  <a16:creationId xmlns:a16="http://schemas.microsoft.com/office/drawing/2014/main" id="{084F78A2-588E-E338-5AA1-7494B3B83AF9}"/>
                </a:ext>
              </a:extLst>
            </p:cNvPr>
            <p:cNvSpPr/>
            <p:nvPr/>
          </p:nvSpPr>
          <p:spPr>
            <a:xfrm>
              <a:off x="2200968" y="172315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7029;p77">
              <a:extLst>
                <a:ext uri="{FF2B5EF4-FFF2-40B4-BE49-F238E27FC236}">
                  <a16:creationId xmlns:a16="http://schemas.microsoft.com/office/drawing/2014/main" id="{92D5060F-90D4-1B71-4B6C-5EBEAB62C3D1}"/>
                </a:ext>
              </a:extLst>
            </p:cNvPr>
            <p:cNvSpPr/>
            <p:nvPr/>
          </p:nvSpPr>
          <p:spPr>
            <a:xfrm>
              <a:off x="2226344" y="171391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7030;p77">
              <a:extLst>
                <a:ext uri="{FF2B5EF4-FFF2-40B4-BE49-F238E27FC236}">
                  <a16:creationId xmlns:a16="http://schemas.microsoft.com/office/drawing/2014/main" id="{E5D94D50-2FDA-BC00-238D-2077C6793A5A}"/>
                </a:ext>
              </a:extLst>
            </p:cNvPr>
            <p:cNvSpPr/>
            <p:nvPr/>
          </p:nvSpPr>
          <p:spPr>
            <a:xfrm>
              <a:off x="2225964" y="171391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7031;p77">
              <a:extLst>
                <a:ext uri="{FF2B5EF4-FFF2-40B4-BE49-F238E27FC236}">
                  <a16:creationId xmlns:a16="http://schemas.microsoft.com/office/drawing/2014/main" id="{57B2F538-7AC3-AC12-942C-5F25E5317E51}"/>
                </a:ext>
              </a:extLst>
            </p:cNvPr>
            <p:cNvSpPr/>
            <p:nvPr/>
          </p:nvSpPr>
          <p:spPr>
            <a:xfrm>
              <a:off x="2225543" y="171387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7032;p77">
              <a:extLst>
                <a:ext uri="{FF2B5EF4-FFF2-40B4-BE49-F238E27FC236}">
                  <a16:creationId xmlns:a16="http://schemas.microsoft.com/office/drawing/2014/main" id="{5430723B-E46F-545D-F518-B7CDB0849CCA}"/>
                </a:ext>
              </a:extLst>
            </p:cNvPr>
            <p:cNvSpPr/>
            <p:nvPr/>
          </p:nvSpPr>
          <p:spPr>
            <a:xfrm>
              <a:off x="2222882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7033;p77">
              <a:extLst>
                <a:ext uri="{FF2B5EF4-FFF2-40B4-BE49-F238E27FC236}">
                  <a16:creationId xmlns:a16="http://schemas.microsoft.com/office/drawing/2014/main" id="{B74C43B4-7B20-22DF-A1AB-96B5BBD4C9F9}"/>
                </a:ext>
              </a:extLst>
            </p:cNvPr>
            <p:cNvSpPr/>
            <p:nvPr/>
          </p:nvSpPr>
          <p:spPr>
            <a:xfrm>
              <a:off x="2226915" y="1714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7034;p77">
              <a:extLst>
                <a:ext uri="{FF2B5EF4-FFF2-40B4-BE49-F238E27FC236}">
                  <a16:creationId xmlns:a16="http://schemas.microsoft.com/office/drawing/2014/main" id="{B82897E2-BC01-937F-492F-0CDCD72DAD0A}"/>
                </a:ext>
              </a:extLst>
            </p:cNvPr>
            <p:cNvSpPr/>
            <p:nvPr/>
          </p:nvSpPr>
          <p:spPr>
            <a:xfrm>
              <a:off x="2223588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7035;p77">
              <a:extLst>
                <a:ext uri="{FF2B5EF4-FFF2-40B4-BE49-F238E27FC236}">
                  <a16:creationId xmlns:a16="http://schemas.microsoft.com/office/drawing/2014/main" id="{CDD578FA-447A-0357-C2B0-CC75DF422EF6}"/>
                </a:ext>
              </a:extLst>
            </p:cNvPr>
            <p:cNvSpPr/>
            <p:nvPr/>
          </p:nvSpPr>
          <p:spPr>
            <a:xfrm>
              <a:off x="2225014" y="171382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7036;p77">
              <a:extLst>
                <a:ext uri="{FF2B5EF4-FFF2-40B4-BE49-F238E27FC236}">
                  <a16:creationId xmlns:a16="http://schemas.microsoft.com/office/drawing/2014/main" id="{159B31A5-3242-BDE6-886C-A27F60994455}"/>
                </a:ext>
              </a:extLst>
            </p:cNvPr>
            <p:cNvSpPr/>
            <p:nvPr/>
          </p:nvSpPr>
          <p:spPr>
            <a:xfrm>
              <a:off x="2224824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7037;p77">
              <a:extLst>
                <a:ext uri="{FF2B5EF4-FFF2-40B4-BE49-F238E27FC236}">
                  <a16:creationId xmlns:a16="http://schemas.microsoft.com/office/drawing/2014/main" id="{6F444168-D66A-B751-FD8F-A901838F7CE6}"/>
                </a:ext>
              </a:extLst>
            </p:cNvPr>
            <p:cNvSpPr/>
            <p:nvPr/>
          </p:nvSpPr>
          <p:spPr>
            <a:xfrm>
              <a:off x="2226684" y="171397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7038;p77">
              <a:extLst>
                <a:ext uri="{FF2B5EF4-FFF2-40B4-BE49-F238E27FC236}">
                  <a16:creationId xmlns:a16="http://schemas.microsoft.com/office/drawing/2014/main" id="{E57AF9F9-BAA5-FA61-8BF6-F3174386AD6A}"/>
                </a:ext>
              </a:extLst>
            </p:cNvPr>
            <p:cNvSpPr/>
            <p:nvPr/>
          </p:nvSpPr>
          <p:spPr>
            <a:xfrm>
              <a:off x="2240845" y="1712206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7039;p77">
              <a:extLst>
                <a:ext uri="{FF2B5EF4-FFF2-40B4-BE49-F238E27FC236}">
                  <a16:creationId xmlns:a16="http://schemas.microsoft.com/office/drawing/2014/main" id="{5B7C3F4C-20F4-42B7-443A-9D251F870087}"/>
                </a:ext>
              </a:extLst>
            </p:cNvPr>
            <p:cNvSpPr/>
            <p:nvPr/>
          </p:nvSpPr>
          <p:spPr>
            <a:xfrm>
              <a:off x="2240370" y="1712301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7040;p77">
              <a:extLst>
                <a:ext uri="{FF2B5EF4-FFF2-40B4-BE49-F238E27FC236}">
                  <a16:creationId xmlns:a16="http://schemas.microsoft.com/office/drawing/2014/main" id="{41E6AB06-6015-BAD3-CB37-CF189881BA06}"/>
                </a:ext>
              </a:extLst>
            </p:cNvPr>
            <p:cNvSpPr/>
            <p:nvPr/>
          </p:nvSpPr>
          <p:spPr>
            <a:xfrm>
              <a:off x="2241225" y="171216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7041;p77">
              <a:extLst>
                <a:ext uri="{FF2B5EF4-FFF2-40B4-BE49-F238E27FC236}">
                  <a16:creationId xmlns:a16="http://schemas.microsoft.com/office/drawing/2014/main" id="{B3CB3F65-1DB2-0022-2731-D2A142CD6D9B}"/>
                </a:ext>
              </a:extLst>
            </p:cNvPr>
            <p:cNvSpPr/>
            <p:nvPr/>
          </p:nvSpPr>
          <p:spPr>
            <a:xfrm>
              <a:off x="2239379" y="171268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7042;p77">
              <a:extLst>
                <a:ext uri="{FF2B5EF4-FFF2-40B4-BE49-F238E27FC236}">
                  <a16:creationId xmlns:a16="http://schemas.microsoft.com/office/drawing/2014/main" id="{93CA995F-688C-5335-4360-373C9CF9D3E4}"/>
                </a:ext>
              </a:extLst>
            </p:cNvPr>
            <p:cNvSpPr/>
            <p:nvPr/>
          </p:nvSpPr>
          <p:spPr>
            <a:xfrm>
              <a:off x="2240044" y="1712397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7043;p77">
              <a:extLst>
                <a:ext uri="{FF2B5EF4-FFF2-40B4-BE49-F238E27FC236}">
                  <a16:creationId xmlns:a16="http://schemas.microsoft.com/office/drawing/2014/main" id="{94F03FDF-C354-8941-791B-8DD13D50D8D8}"/>
                </a:ext>
              </a:extLst>
            </p:cNvPr>
            <p:cNvSpPr/>
            <p:nvPr/>
          </p:nvSpPr>
          <p:spPr>
            <a:xfrm>
              <a:off x="2227159" y="1714067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7044;p77">
              <a:extLst>
                <a:ext uri="{FF2B5EF4-FFF2-40B4-BE49-F238E27FC236}">
                  <a16:creationId xmlns:a16="http://schemas.microsoft.com/office/drawing/2014/main" id="{FA1FFFF6-D284-B2C6-3FB0-84178316686E}"/>
                </a:ext>
              </a:extLst>
            </p:cNvPr>
            <p:cNvSpPr/>
            <p:nvPr/>
          </p:nvSpPr>
          <p:spPr>
            <a:xfrm>
              <a:off x="2239800" y="171249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7045;p77">
              <a:extLst>
                <a:ext uri="{FF2B5EF4-FFF2-40B4-BE49-F238E27FC236}">
                  <a16:creationId xmlns:a16="http://schemas.microsoft.com/office/drawing/2014/main" id="{56ADB918-8D44-8813-474C-DC81391E1D25}"/>
                </a:ext>
              </a:extLst>
            </p:cNvPr>
            <p:cNvSpPr/>
            <p:nvPr/>
          </p:nvSpPr>
          <p:spPr>
            <a:xfrm>
              <a:off x="2239569" y="171258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7046;p77">
              <a:extLst>
                <a:ext uri="{FF2B5EF4-FFF2-40B4-BE49-F238E27FC236}">
                  <a16:creationId xmlns:a16="http://schemas.microsoft.com/office/drawing/2014/main" id="{B4D53650-811B-784A-5BC7-72C66C8D9C01}"/>
                </a:ext>
              </a:extLst>
            </p:cNvPr>
            <p:cNvSpPr/>
            <p:nvPr/>
          </p:nvSpPr>
          <p:spPr>
            <a:xfrm>
              <a:off x="2223873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7047;p77">
              <a:extLst>
                <a:ext uri="{FF2B5EF4-FFF2-40B4-BE49-F238E27FC236}">
                  <a16:creationId xmlns:a16="http://schemas.microsoft.com/office/drawing/2014/main" id="{E835B298-FDF5-4F06-B8F7-DAF4854CE5FB}"/>
                </a:ext>
              </a:extLst>
            </p:cNvPr>
            <p:cNvSpPr/>
            <p:nvPr/>
          </p:nvSpPr>
          <p:spPr>
            <a:xfrm>
              <a:off x="2218320" y="171406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7048;p77">
              <a:extLst>
                <a:ext uri="{FF2B5EF4-FFF2-40B4-BE49-F238E27FC236}">
                  <a16:creationId xmlns:a16="http://schemas.microsoft.com/office/drawing/2014/main" id="{82429B23-5FE6-494C-2CA0-74B020F788E7}"/>
                </a:ext>
              </a:extLst>
            </p:cNvPr>
            <p:cNvSpPr/>
            <p:nvPr/>
          </p:nvSpPr>
          <p:spPr>
            <a:xfrm>
              <a:off x="2221742" y="171382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7049;p77">
              <a:extLst>
                <a:ext uri="{FF2B5EF4-FFF2-40B4-BE49-F238E27FC236}">
                  <a16:creationId xmlns:a16="http://schemas.microsoft.com/office/drawing/2014/main" id="{AA6FFA9E-05C0-F9A2-0D49-39C2026540A4}"/>
                </a:ext>
              </a:extLst>
            </p:cNvPr>
            <p:cNvSpPr/>
            <p:nvPr/>
          </p:nvSpPr>
          <p:spPr>
            <a:xfrm>
              <a:off x="2236188" y="1713157"/>
              <a:ext cx="3245" cy="2349"/>
            </a:xfrm>
            <a:custGeom>
              <a:avLst/>
              <a:gdLst/>
              <a:ahLst/>
              <a:cxnLst/>
              <a:rect l="l" t="t" r="r" b="b"/>
              <a:pathLst>
                <a:path w="239" h="173" extrusionOk="0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7050;p77">
              <a:extLst>
                <a:ext uri="{FF2B5EF4-FFF2-40B4-BE49-F238E27FC236}">
                  <a16:creationId xmlns:a16="http://schemas.microsoft.com/office/drawing/2014/main" id="{60A076F2-A2E7-4D9E-833B-149C5D211F52}"/>
                </a:ext>
              </a:extLst>
            </p:cNvPr>
            <p:cNvSpPr/>
            <p:nvPr/>
          </p:nvSpPr>
          <p:spPr>
            <a:xfrm>
              <a:off x="2218985" y="1713972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7051;p77">
              <a:extLst>
                <a:ext uri="{FF2B5EF4-FFF2-40B4-BE49-F238E27FC236}">
                  <a16:creationId xmlns:a16="http://schemas.microsoft.com/office/drawing/2014/main" id="{D7C86D4D-E82D-3D83-5A1F-B9CAD7EC9787}"/>
                </a:ext>
              </a:extLst>
            </p:cNvPr>
            <p:cNvSpPr/>
            <p:nvPr/>
          </p:nvSpPr>
          <p:spPr>
            <a:xfrm>
              <a:off x="2219977" y="1713917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7052;p77">
              <a:extLst>
                <a:ext uri="{FF2B5EF4-FFF2-40B4-BE49-F238E27FC236}">
                  <a16:creationId xmlns:a16="http://schemas.microsoft.com/office/drawing/2014/main" id="{DAB1232C-7AA8-ABA5-797E-31F2F4E3827D}"/>
                </a:ext>
              </a:extLst>
            </p:cNvPr>
            <p:cNvSpPr/>
            <p:nvPr/>
          </p:nvSpPr>
          <p:spPr>
            <a:xfrm>
              <a:off x="2220886" y="1713876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7053;p77">
              <a:extLst>
                <a:ext uri="{FF2B5EF4-FFF2-40B4-BE49-F238E27FC236}">
                  <a16:creationId xmlns:a16="http://schemas.microsoft.com/office/drawing/2014/main" id="{717131D7-B9BA-5EB9-8B33-223F5B6B42A1}"/>
                </a:ext>
              </a:extLst>
            </p:cNvPr>
            <p:cNvSpPr/>
            <p:nvPr/>
          </p:nvSpPr>
          <p:spPr>
            <a:xfrm>
              <a:off x="2206005" y="1719905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7054;p77">
              <a:extLst>
                <a:ext uri="{FF2B5EF4-FFF2-40B4-BE49-F238E27FC236}">
                  <a16:creationId xmlns:a16="http://schemas.microsoft.com/office/drawing/2014/main" id="{AF25FC07-3F9B-9A65-121A-E6ADA28FDA61}"/>
                </a:ext>
              </a:extLst>
            </p:cNvPr>
            <p:cNvSpPr/>
            <p:nvPr/>
          </p:nvSpPr>
          <p:spPr>
            <a:xfrm>
              <a:off x="2202923" y="1719973"/>
              <a:ext cx="1480" cy="41"/>
            </a:xfrm>
            <a:custGeom>
              <a:avLst/>
              <a:gdLst/>
              <a:ahLst/>
              <a:cxnLst/>
              <a:rect l="l" t="t" r="r" b="b"/>
              <a:pathLst>
                <a:path w="109" h="3" extrusionOk="0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7055;p77">
              <a:extLst>
                <a:ext uri="{FF2B5EF4-FFF2-40B4-BE49-F238E27FC236}">
                  <a16:creationId xmlns:a16="http://schemas.microsoft.com/office/drawing/2014/main" id="{021CF779-8850-0F3F-8121-5B78A3A32010}"/>
                </a:ext>
              </a:extLst>
            </p:cNvPr>
            <p:cNvSpPr/>
            <p:nvPr/>
          </p:nvSpPr>
          <p:spPr>
            <a:xfrm>
              <a:off x="2205204" y="1719959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7056;p77">
              <a:extLst>
                <a:ext uri="{FF2B5EF4-FFF2-40B4-BE49-F238E27FC236}">
                  <a16:creationId xmlns:a16="http://schemas.microsoft.com/office/drawing/2014/main" id="{F75C2F44-5E2F-25EC-132A-27CE3425D137}"/>
                </a:ext>
              </a:extLst>
            </p:cNvPr>
            <p:cNvSpPr/>
            <p:nvPr/>
          </p:nvSpPr>
          <p:spPr>
            <a:xfrm>
              <a:off x="2206725" y="1719715"/>
              <a:ext cx="720" cy="163"/>
            </a:xfrm>
            <a:custGeom>
              <a:avLst/>
              <a:gdLst/>
              <a:ahLst/>
              <a:cxnLst/>
              <a:rect l="l" t="t" r="r" b="b"/>
              <a:pathLst>
                <a:path w="53" h="12" extrusionOk="0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7057;p77">
              <a:extLst>
                <a:ext uri="{FF2B5EF4-FFF2-40B4-BE49-F238E27FC236}">
                  <a16:creationId xmlns:a16="http://schemas.microsoft.com/office/drawing/2014/main" id="{8B48313E-F231-4E47-D949-A946C0F2ACC7}"/>
                </a:ext>
              </a:extLst>
            </p:cNvPr>
            <p:cNvSpPr/>
            <p:nvPr/>
          </p:nvSpPr>
          <p:spPr>
            <a:xfrm>
              <a:off x="2285094" y="1766163"/>
              <a:ext cx="11622" cy="5675"/>
            </a:xfrm>
            <a:custGeom>
              <a:avLst/>
              <a:gdLst/>
              <a:ahLst/>
              <a:cxnLst/>
              <a:rect l="l" t="t" r="r" b="b"/>
              <a:pathLst>
                <a:path w="856" h="418" extrusionOk="0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7058;p77">
              <a:extLst>
                <a:ext uri="{FF2B5EF4-FFF2-40B4-BE49-F238E27FC236}">
                  <a16:creationId xmlns:a16="http://schemas.microsoft.com/office/drawing/2014/main" id="{3F890D2A-6B3F-8C49-F530-BDCCC3DBEBC9}"/>
                </a:ext>
              </a:extLst>
            </p:cNvPr>
            <p:cNvSpPr/>
            <p:nvPr/>
          </p:nvSpPr>
          <p:spPr>
            <a:xfrm>
              <a:off x="1868957" y="1453664"/>
              <a:ext cx="77052" cy="36456"/>
            </a:xfrm>
            <a:custGeom>
              <a:avLst/>
              <a:gdLst/>
              <a:ahLst/>
              <a:cxnLst/>
              <a:rect l="l" t="t" r="r" b="b"/>
              <a:pathLst>
                <a:path w="5675" h="2685" extrusionOk="0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7059;p77">
              <a:extLst>
                <a:ext uri="{FF2B5EF4-FFF2-40B4-BE49-F238E27FC236}">
                  <a16:creationId xmlns:a16="http://schemas.microsoft.com/office/drawing/2014/main" id="{716D08F1-5B4A-2C1B-3956-A2D453B88706}"/>
                </a:ext>
              </a:extLst>
            </p:cNvPr>
            <p:cNvSpPr/>
            <p:nvPr/>
          </p:nvSpPr>
          <p:spPr>
            <a:xfrm>
              <a:off x="1971712" y="1589955"/>
              <a:ext cx="30821" cy="28486"/>
            </a:xfrm>
            <a:custGeom>
              <a:avLst/>
              <a:gdLst/>
              <a:ahLst/>
              <a:cxnLst/>
              <a:rect l="l" t="t" r="r" b="b"/>
              <a:pathLst>
                <a:path w="2270" h="2098" extrusionOk="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7060;p77">
              <a:extLst>
                <a:ext uri="{FF2B5EF4-FFF2-40B4-BE49-F238E27FC236}">
                  <a16:creationId xmlns:a16="http://schemas.microsoft.com/office/drawing/2014/main" id="{2D088326-83E9-5767-F250-3159AB081AC3}"/>
                </a:ext>
              </a:extLst>
            </p:cNvPr>
            <p:cNvSpPr/>
            <p:nvPr/>
          </p:nvSpPr>
          <p:spPr>
            <a:xfrm>
              <a:off x="1984936" y="1583342"/>
              <a:ext cx="6422" cy="5010"/>
            </a:xfrm>
            <a:custGeom>
              <a:avLst/>
              <a:gdLst/>
              <a:ahLst/>
              <a:cxnLst/>
              <a:rect l="l" t="t" r="r" b="b"/>
              <a:pathLst>
                <a:path w="473" h="369" extrusionOk="0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7061;p77">
              <a:extLst>
                <a:ext uri="{FF2B5EF4-FFF2-40B4-BE49-F238E27FC236}">
                  <a16:creationId xmlns:a16="http://schemas.microsoft.com/office/drawing/2014/main" id="{64AC1043-EDD8-6C39-2037-186E492063D4}"/>
                </a:ext>
              </a:extLst>
            </p:cNvPr>
            <p:cNvSpPr/>
            <p:nvPr/>
          </p:nvSpPr>
          <p:spPr>
            <a:xfrm>
              <a:off x="1999193" y="1543044"/>
              <a:ext cx="61805" cy="90508"/>
            </a:xfrm>
            <a:custGeom>
              <a:avLst/>
              <a:gdLst/>
              <a:ahLst/>
              <a:cxnLst/>
              <a:rect l="l" t="t" r="r" b="b"/>
              <a:pathLst>
                <a:path w="4552" h="6666" extrusionOk="0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7062;p77">
              <a:extLst>
                <a:ext uri="{FF2B5EF4-FFF2-40B4-BE49-F238E27FC236}">
                  <a16:creationId xmlns:a16="http://schemas.microsoft.com/office/drawing/2014/main" id="{23C77F68-4B50-CB65-2A12-514D215D3C03}"/>
                </a:ext>
              </a:extLst>
            </p:cNvPr>
            <p:cNvSpPr/>
            <p:nvPr/>
          </p:nvSpPr>
          <p:spPr>
            <a:xfrm>
              <a:off x="1996287" y="1548177"/>
              <a:ext cx="3965" cy="4861"/>
            </a:xfrm>
            <a:custGeom>
              <a:avLst/>
              <a:gdLst/>
              <a:ahLst/>
              <a:cxnLst/>
              <a:rect l="l" t="t" r="r" b="b"/>
              <a:pathLst>
                <a:path w="292" h="35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7063;p77">
              <a:extLst>
                <a:ext uri="{FF2B5EF4-FFF2-40B4-BE49-F238E27FC236}">
                  <a16:creationId xmlns:a16="http://schemas.microsoft.com/office/drawing/2014/main" id="{A307A5C0-0A4A-3E9E-FB60-A9DD6AB93C06}"/>
                </a:ext>
              </a:extLst>
            </p:cNvPr>
            <p:cNvSpPr/>
            <p:nvPr/>
          </p:nvSpPr>
          <p:spPr>
            <a:xfrm>
              <a:off x="1989118" y="1581876"/>
              <a:ext cx="16646" cy="10848"/>
            </a:xfrm>
            <a:custGeom>
              <a:avLst/>
              <a:gdLst/>
              <a:ahLst/>
              <a:cxnLst/>
              <a:rect l="l" t="t" r="r" b="b"/>
              <a:pathLst>
                <a:path w="1226" h="799" extrusionOk="0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7064;p77">
              <a:extLst>
                <a:ext uri="{FF2B5EF4-FFF2-40B4-BE49-F238E27FC236}">
                  <a16:creationId xmlns:a16="http://schemas.microsoft.com/office/drawing/2014/main" id="{DF70B356-424C-1999-9793-A045129EED11}"/>
                </a:ext>
              </a:extLst>
            </p:cNvPr>
            <p:cNvSpPr/>
            <p:nvPr/>
          </p:nvSpPr>
          <p:spPr>
            <a:xfrm>
              <a:off x="2038310" y="1522800"/>
              <a:ext cx="2009" cy="5621"/>
            </a:xfrm>
            <a:custGeom>
              <a:avLst/>
              <a:gdLst/>
              <a:ahLst/>
              <a:cxnLst/>
              <a:rect l="l" t="t" r="r" b="b"/>
              <a:pathLst>
                <a:path w="148" h="414" extrusionOk="0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7065;p77">
              <a:extLst>
                <a:ext uri="{FF2B5EF4-FFF2-40B4-BE49-F238E27FC236}">
                  <a16:creationId xmlns:a16="http://schemas.microsoft.com/office/drawing/2014/main" id="{BFA65DC0-4151-F8BE-3E92-79AC5D6125A4}"/>
                </a:ext>
              </a:extLst>
            </p:cNvPr>
            <p:cNvSpPr/>
            <p:nvPr/>
          </p:nvSpPr>
          <p:spPr>
            <a:xfrm>
              <a:off x="1993015" y="1584252"/>
              <a:ext cx="149" cy="543"/>
            </a:xfrm>
            <a:custGeom>
              <a:avLst/>
              <a:gdLst/>
              <a:ahLst/>
              <a:cxnLst/>
              <a:rect l="l" t="t" r="r" b="b"/>
              <a:pathLst>
                <a:path w="11" h="40" extrusionOk="0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7066;p77">
              <a:extLst>
                <a:ext uri="{FF2B5EF4-FFF2-40B4-BE49-F238E27FC236}">
                  <a16:creationId xmlns:a16="http://schemas.microsoft.com/office/drawing/2014/main" id="{9CB3D086-1A3E-DDBA-9810-8359716B4C7E}"/>
                </a:ext>
              </a:extLst>
            </p:cNvPr>
            <p:cNvSpPr/>
            <p:nvPr/>
          </p:nvSpPr>
          <p:spPr>
            <a:xfrm>
              <a:off x="1992105" y="158653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7067;p77">
              <a:extLst>
                <a:ext uri="{FF2B5EF4-FFF2-40B4-BE49-F238E27FC236}">
                  <a16:creationId xmlns:a16="http://schemas.microsoft.com/office/drawing/2014/main" id="{4A18A725-116E-4EC9-0582-60DB9757BA4D}"/>
                </a:ext>
              </a:extLst>
            </p:cNvPr>
            <p:cNvSpPr/>
            <p:nvPr/>
          </p:nvSpPr>
          <p:spPr>
            <a:xfrm>
              <a:off x="1992866" y="1584782"/>
              <a:ext cx="163" cy="489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7068;p77">
              <a:extLst>
                <a:ext uri="{FF2B5EF4-FFF2-40B4-BE49-F238E27FC236}">
                  <a16:creationId xmlns:a16="http://schemas.microsoft.com/office/drawing/2014/main" id="{F91F0E34-B0D7-0B35-96DE-95A1C440C7B8}"/>
                </a:ext>
              </a:extLst>
            </p:cNvPr>
            <p:cNvSpPr/>
            <p:nvPr/>
          </p:nvSpPr>
          <p:spPr>
            <a:xfrm>
              <a:off x="1991820" y="158706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7069;p77">
              <a:extLst>
                <a:ext uri="{FF2B5EF4-FFF2-40B4-BE49-F238E27FC236}">
                  <a16:creationId xmlns:a16="http://schemas.microsoft.com/office/drawing/2014/main" id="{34E5EDEF-AF60-E0CF-D133-52E51FC4A66B}"/>
                </a:ext>
              </a:extLst>
            </p:cNvPr>
            <p:cNvSpPr/>
            <p:nvPr/>
          </p:nvSpPr>
          <p:spPr>
            <a:xfrm>
              <a:off x="1992390" y="158596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7070;p77">
              <a:extLst>
                <a:ext uri="{FF2B5EF4-FFF2-40B4-BE49-F238E27FC236}">
                  <a16:creationId xmlns:a16="http://schemas.microsoft.com/office/drawing/2014/main" id="{5D31DFF2-0A88-54B0-C826-C9857580BC2F}"/>
                </a:ext>
              </a:extLst>
            </p:cNvPr>
            <p:cNvSpPr/>
            <p:nvPr/>
          </p:nvSpPr>
          <p:spPr>
            <a:xfrm>
              <a:off x="1992635" y="1585352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7071;p77">
              <a:extLst>
                <a:ext uri="{FF2B5EF4-FFF2-40B4-BE49-F238E27FC236}">
                  <a16:creationId xmlns:a16="http://schemas.microsoft.com/office/drawing/2014/main" id="{19A41CAE-CD71-95A5-F0DA-96F925A6E538}"/>
                </a:ext>
              </a:extLst>
            </p:cNvPr>
            <p:cNvSpPr/>
            <p:nvPr/>
          </p:nvSpPr>
          <p:spPr>
            <a:xfrm>
              <a:off x="1998432" y="1591000"/>
              <a:ext cx="434" cy="489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7072;p77">
              <a:extLst>
                <a:ext uri="{FF2B5EF4-FFF2-40B4-BE49-F238E27FC236}">
                  <a16:creationId xmlns:a16="http://schemas.microsoft.com/office/drawing/2014/main" id="{3DD9F114-B741-35BE-F212-7AE1BD8FE1A6}"/>
                </a:ext>
              </a:extLst>
            </p:cNvPr>
            <p:cNvSpPr/>
            <p:nvPr/>
          </p:nvSpPr>
          <p:spPr>
            <a:xfrm>
              <a:off x="1999478" y="1592046"/>
              <a:ext cx="530" cy="489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7073;p77">
              <a:extLst>
                <a:ext uri="{FF2B5EF4-FFF2-40B4-BE49-F238E27FC236}">
                  <a16:creationId xmlns:a16="http://schemas.microsoft.com/office/drawing/2014/main" id="{54143829-4237-13B4-4B78-97B350739EB8}"/>
                </a:ext>
              </a:extLst>
            </p:cNvPr>
            <p:cNvSpPr/>
            <p:nvPr/>
          </p:nvSpPr>
          <p:spPr>
            <a:xfrm>
              <a:off x="1990965" y="158801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7074;p77">
              <a:extLst>
                <a:ext uri="{FF2B5EF4-FFF2-40B4-BE49-F238E27FC236}">
                  <a16:creationId xmlns:a16="http://schemas.microsoft.com/office/drawing/2014/main" id="{57A4E357-4C9E-069D-F573-27C802458330}"/>
                </a:ext>
              </a:extLst>
            </p:cNvPr>
            <p:cNvSpPr/>
            <p:nvPr/>
          </p:nvSpPr>
          <p:spPr>
            <a:xfrm>
              <a:off x="1998948" y="159157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7075;p77">
              <a:extLst>
                <a:ext uri="{FF2B5EF4-FFF2-40B4-BE49-F238E27FC236}">
                  <a16:creationId xmlns:a16="http://schemas.microsoft.com/office/drawing/2014/main" id="{50024CD5-FB54-17CE-52A3-2B3D6074F932}"/>
                </a:ext>
              </a:extLst>
            </p:cNvPr>
            <p:cNvSpPr/>
            <p:nvPr/>
          </p:nvSpPr>
          <p:spPr>
            <a:xfrm>
              <a:off x="1991399" y="1587579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7076;p77">
              <a:extLst>
                <a:ext uri="{FF2B5EF4-FFF2-40B4-BE49-F238E27FC236}">
                  <a16:creationId xmlns:a16="http://schemas.microsoft.com/office/drawing/2014/main" id="{FFEC6542-688B-30A1-F7B8-A2573FD11394}"/>
                </a:ext>
              </a:extLst>
            </p:cNvPr>
            <p:cNvSpPr/>
            <p:nvPr/>
          </p:nvSpPr>
          <p:spPr>
            <a:xfrm>
              <a:off x="2108940" y="1555794"/>
              <a:ext cx="19932" cy="28906"/>
            </a:xfrm>
            <a:custGeom>
              <a:avLst/>
              <a:gdLst/>
              <a:ahLst/>
              <a:cxnLst/>
              <a:rect l="l" t="t" r="r" b="b"/>
              <a:pathLst>
                <a:path w="1468" h="2129" extrusionOk="0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7077;p77">
              <a:extLst>
                <a:ext uri="{FF2B5EF4-FFF2-40B4-BE49-F238E27FC236}">
                  <a16:creationId xmlns:a16="http://schemas.microsoft.com/office/drawing/2014/main" id="{71CBA3EC-75EB-C722-F150-5D007848E394}"/>
                </a:ext>
              </a:extLst>
            </p:cNvPr>
            <p:cNvSpPr/>
            <p:nvPr/>
          </p:nvSpPr>
          <p:spPr>
            <a:xfrm>
              <a:off x="2132850" y="1574558"/>
              <a:ext cx="8948" cy="12288"/>
            </a:xfrm>
            <a:custGeom>
              <a:avLst/>
              <a:gdLst/>
              <a:ahLst/>
              <a:cxnLst/>
              <a:rect l="l" t="t" r="r" b="b"/>
              <a:pathLst>
                <a:path w="659" h="905" extrusionOk="0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7078;p77">
              <a:extLst>
                <a:ext uri="{FF2B5EF4-FFF2-40B4-BE49-F238E27FC236}">
                  <a16:creationId xmlns:a16="http://schemas.microsoft.com/office/drawing/2014/main" id="{C3F68331-2E53-710B-0450-83E789EBE7D3}"/>
                </a:ext>
              </a:extLst>
            </p:cNvPr>
            <p:cNvSpPr/>
            <p:nvPr/>
          </p:nvSpPr>
          <p:spPr>
            <a:xfrm>
              <a:off x="2116217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7079;p77">
              <a:extLst>
                <a:ext uri="{FF2B5EF4-FFF2-40B4-BE49-F238E27FC236}">
                  <a16:creationId xmlns:a16="http://schemas.microsoft.com/office/drawing/2014/main" id="{AE79E09A-E716-53AB-3B57-5898A62FD145}"/>
                </a:ext>
              </a:extLst>
            </p:cNvPr>
            <p:cNvSpPr/>
            <p:nvPr/>
          </p:nvSpPr>
          <p:spPr>
            <a:xfrm>
              <a:off x="2117168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7080;p77">
              <a:extLst>
                <a:ext uri="{FF2B5EF4-FFF2-40B4-BE49-F238E27FC236}">
                  <a16:creationId xmlns:a16="http://schemas.microsoft.com/office/drawing/2014/main" id="{4A4D8862-7C01-86AE-E6CE-2E869A9CCDA0}"/>
                </a:ext>
              </a:extLst>
            </p:cNvPr>
            <p:cNvSpPr/>
            <p:nvPr/>
          </p:nvSpPr>
          <p:spPr>
            <a:xfrm>
              <a:off x="2115267" y="158449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7081;p77">
              <a:extLst>
                <a:ext uri="{FF2B5EF4-FFF2-40B4-BE49-F238E27FC236}">
                  <a16:creationId xmlns:a16="http://schemas.microsoft.com/office/drawing/2014/main" id="{7637115F-C4A8-70C4-B8F1-6B7377230E01}"/>
                </a:ext>
              </a:extLst>
            </p:cNvPr>
            <p:cNvSpPr/>
            <p:nvPr/>
          </p:nvSpPr>
          <p:spPr>
            <a:xfrm>
              <a:off x="2115742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7082;p77">
              <a:extLst>
                <a:ext uri="{FF2B5EF4-FFF2-40B4-BE49-F238E27FC236}">
                  <a16:creationId xmlns:a16="http://schemas.microsoft.com/office/drawing/2014/main" id="{A66CC0F2-E5E5-B111-3D53-7A2886EB2E08}"/>
                </a:ext>
              </a:extLst>
            </p:cNvPr>
            <p:cNvSpPr/>
            <p:nvPr/>
          </p:nvSpPr>
          <p:spPr>
            <a:xfrm>
              <a:off x="2114357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7083;p77">
              <a:extLst>
                <a:ext uri="{FF2B5EF4-FFF2-40B4-BE49-F238E27FC236}">
                  <a16:creationId xmlns:a16="http://schemas.microsoft.com/office/drawing/2014/main" id="{87998D3A-203E-3C93-EDF8-833DB4BCAE35}"/>
                </a:ext>
              </a:extLst>
            </p:cNvPr>
            <p:cNvSpPr/>
            <p:nvPr/>
          </p:nvSpPr>
          <p:spPr>
            <a:xfrm>
              <a:off x="2115022" y="15844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7084;p77">
              <a:extLst>
                <a:ext uri="{FF2B5EF4-FFF2-40B4-BE49-F238E27FC236}">
                  <a16:creationId xmlns:a16="http://schemas.microsoft.com/office/drawing/2014/main" id="{8F3E1130-7360-834E-8375-0B514F3C990D}"/>
                </a:ext>
              </a:extLst>
            </p:cNvPr>
            <p:cNvSpPr/>
            <p:nvPr/>
          </p:nvSpPr>
          <p:spPr>
            <a:xfrm>
              <a:off x="2117643" y="158468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7085;p77">
              <a:extLst>
                <a:ext uri="{FF2B5EF4-FFF2-40B4-BE49-F238E27FC236}">
                  <a16:creationId xmlns:a16="http://schemas.microsoft.com/office/drawing/2014/main" id="{12D0FFFA-95DE-6B44-678D-E6A413A05F90}"/>
                </a:ext>
              </a:extLst>
            </p:cNvPr>
            <p:cNvSpPr/>
            <p:nvPr/>
          </p:nvSpPr>
          <p:spPr>
            <a:xfrm>
              <a:off x="2120263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7086;p77">
              <a:extLst>
                <a:ext uri="{FF2B5EF4-FFF2-40B4-BE49-F238E27FC236}">
                  <a16:creationId xmlns:a16="http://schemas.microsoft.com/office/drawing/2014/main" id="{FC329C30-E361-AA80-6DFD-D7EE9AB7ACD5}"/>
                </a:ext>
              </a:extLst>
            </p:cNvPr>
            <p:cNvSpPr/>
            <p:nvPr/>
          </p:nvSpPr>
          <p:spPr>
            <a:xfrm>
              <a:off x="212087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7087;p77">
              <a:extLst>
                <a:ext uri="{FF2B5EF4-FFF2-40B4-BE49-F238E27FC236}">
                  <a16:creationId xmlns:a16="http://schemas.microsoft.com/office/drawing/2014/main" id="{2B92A466-2C36-A105-4113-DEE6BF8D42AB}"/>
                </a:ext>
              </a:extLst>
            </p:cNvPr>
            <p:cNvSpPr/>
            <p:nvPr/>
          </p:nvSpPr>
          <p:spPr>
            <a:xfrm>
              <a:off x="2120399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7088;p77">
              <a:extLst>
                <a:ext uri="{FF2B5EF4-FFF2-40B4-BE49-F238E27FC236}">
                  <a16:creationId xmlns:a16="http://schemas.microsoft.com/office/drawing/2014/main" id="{2B269644-F62F-FBCE-F257-DD77E3E3B4BA}"/>
                </a:ext>
              </a:extLst>
            </p:cNvPr>
            <p:cNvSpPr/>
            <p:nvPr/>
          </p:nvSpPr>
          <p:spPr>
            <a:xfrm>
              <a:off x="2118118" y="15847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7089;p77">
              <a:extLst>
                <a:ext uri="{FF2B5EF4-FFF2-40B4-BE49-F238E27FC236}">
                  <a16:creationId xmlns:a16="http://schemas.microsoft.com/office/drawing/2014/main" id="{4AF2654A-20BB-33D4-6ADB-D9FA6962B1A9}"/>
                </a:ext>
              </a:extLst>
            </p:cNvPr>
            <p:cNvSpPr/>
            <p:nvPr/>
          </p:nvSpPr>
          <p:spPr>
            <a:xfrm>
              <a:off x="2118553" y="1584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7090;p77">
              <a:extLst>
                <a:ext uri="{FF2B5EF4-FFF2-40B4-BE49-F238E27FC236}">
                  <a16:creationId xmlns:a16="http://schemas.microsoft.com/office/drawing/2014/main" id="{F8BA197B-1E7C-5F20-9B18-6BD77ABB247C}"/>
                </a:ext>
              </a:extLst>
            </p:cNvPr>
            <p:cNvSpPr/>
            <p:nvPr/>
          </p:nvSpPr>
          <p:spPr>
            <a:xfrm>
              <a:off x="2118973" y="158487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7091;p77">
              <a:extLst>
                <a:ext uri="{FF2B5EF4-FFF2-40B4-BE49-F238E27FC236}">
                  <a16:creationId xmlns:a16="http://schemas.microsoft.com/office/drawing/2014/main" id="{43F384E1-EED7-C1E0-EEEF-5EB85DF8C5EC}"/>
                </a:ext>
              </a:extLst>
            </p:cNvPr>
            <p:cNvSpPr/>
            <p:nvPr/>
          </p:nvSpPr>
          <p:spPr>
            <a:xfrm>
              <a:off x="2119408" y="15849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7092;p77">
              <a:extLst>
                <a:ext uri="{FF2B5EF4-FFF2-40B4-BE49-F238E27FC236}">
                  <a16:creationId xmlns:a16="http://schemas.microsoft.com/office/drawing/2014/main" id="{9D9CC26E-9B7B-A356-E97F-21EF23A4D534}"/>
                </a:ext>
              </a:extLst>
            </p:cNvPr>
            <p:cNvSpPr/>
            <p:nvPr/>
          </p:nvSpPr>
          <p:spPr>
            <a:xfrm>
              <a:off x="2116692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7093;p77">
              <a:extLst>
                <a:ext uri="{FF2B5EF4-FFF2-40B4-BE49-F238E27FC236}">
                  <a16:creationId xmlns:a16="http://schemas.microsoft.com/office/drawing/2014/main" id="{1466644E-799B-0D7C-0149-57B8AD59DC08}"/>
                </a:ext>
              </a:extLst>
            </p:cNvPr>
            <p:cNvSpPr/>
            <p:nvPr/>
          </p:nvSpPr>
          <p:spPr>
            <a:xfrm>
              <a:off x="2119734" y="158501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7094;p77">
              <a:extLst>
                <a:ext uri="{FF2B5EF4-FFF2-40B4-BE49-F238E27FC236}">
                  <a16:creationId xmlns:a16="http://schemas.microsoft.com/office/drawing/2014/main" id="{10DED959-C2FE-EE94-3D47-64C2CE013508}"/>
                </a:ext>
              </a:extLst>
            </p:cNvPr>
            <p:cNvSpPr/>
            <p:nvPr/>
          </p:nvSpPr>
          <p:spPr>
            <a:xfrm>
              <a:off x="2113936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7095;p77">
              <a:extLst>
                <a:ext uri="{FF2B5EF4-FFF2-40B4-BE49-F238E27FC236}">
                  <a16:creationId xmlns:a16="http://schemas.microsoft.com/office/drawing/2014/main" id="{758A82C8-0169-2649-0479-C9D0402CECD6}"/>
                </a:ext>
              </a:extLst>
            </p:cNvPr>
            <p:cNvSpPr/>
            <p:nvPr/>
          </p:nvSpPr>
          <p:spPr>
            <a:xfrm>
              <a:off x="212064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7096;p77">
              <a:extLst>
                <a:ext uri="{FF2B5EF4-FFF2-40B4-BE49-F238E27FC236}">
                  <a16:creationId xmlns:a16="http://schemas.microsoft.com/office/drawing/2014/main" id="{7F91E0BA-9694-EBF3-592D-B2BBF307ACE7}"/>
                </a:ext>
              </a:extLst>
            </p:cNvPr>
            <p:cNvSpPr/>
            <p:nvPr/>
          </p:nvSpPr>
          <p:spPr>
            <a:xfrm>
              <a:off x="2182285" y="1554259"/>
              <a:ext cx="4766" cy="7617"/>
            </a:xfrm>
            <a:custGeom>
              <a:avLst/>
              <a:gdLst/>
              <a:ahLst/>
              <a:cxnLst/>
              <a:rect l="l" t="t" r="r" b="b"/>
              <a:pathLst>
                <a:path w="351" h="561" extrusionOk="0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7097;p77">
              <a:extLst>
                <a:ext uri="{FF2B5EF4-FFF2-40B4-BE49-F238E27FC236}">
                  <a16:creationId xmlns:a16="http://schemas.microsoft.com/office/drawing/2014/main" id="{761C4E96-C685-EAD7-2FA6-29D6EDD69FD7}"/>
                </a:ext>
              </a:extLst>
            </p:cNvPr>
            <p:cNvSpPr/>
            <p:nvPr/>
          </p:nvSpPr>
          <p:spPr>
            <a:xfrm>
              <a:off x="2133094" y="1420616"/>
              <a:ext cx="90752" cy="158463"/>
            </a:xfrm>
            <a:custGeom>
              <a:avLst/>
              <a:gdLst/>
              <a:ahLst/>
              <a:cxnLst/>
              <a:rect l="l" t="t" r="r" b="b"/>
              <a:pathLst>
                <a:path w="6684" h="11671" extrusionOk="0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7098;p77">
              <a:extLst>
                <a:ext uri="{FF2B5EF4-FFF2-40B4-BE49-F238E27FC236}">
                  <a16:creationId xmlns:a16="http://schemas.microsoft.com/office/drawing/2014/main" id="{CAE23D3F-666B-A3BA-F323-CA3654A4C7EE}"/>
                </a:ext>
              </a:extLst>
            </p:cNvPr>
            <p:cNvSpPr/>
            <p:nvPr/>
          </p:nvSpPr>
          <p:spPr>
            <a:xfrm>
              <a:off x="2223833" y="14593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7099;p77">
              <a:extLst>
                <a:ext uri="{FF2B5EF4-FFF2-40B4-BE49-F238E27FC236}">
                  <a16:creationId xmlns:a16="http://schemas.microsoft.com/office/drawing/2014/main" id="{B38D14A6-6549-997B-A9AC-F9CE7F2F8B3B}"/>
                </a:ext>
              </a:extLst>
            </p:cNvPr>
            <p:cNvSpPr/>
            <p:nvPr/>
          </p:nvSpPr>
          <p:spPr>
            <a:xfrm>
              <a:off x="2221022" y="145424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7100;p77">
              <a:extLst>
                <a:ext uri="{FF2B5EF4-FFF2-40B4-BE49-F238E27FC236}">
                  <a16:creationId xmlns:a16="http://schemas.microsoft.com/office/drawing/2014/main" id="{EA2434E4-B688-BE5E-25A4-16CD1EB3EACC}"/>
                </a:ext>
              </a:extLst>
            </p:cNvPr>
            <p:cNvSpPr/>
            <p:nvPr/>
          </p:nvSpPr>
          <p:spPr>
            <a:xfrm>
              <a:off x="2221782" y="1455673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7101;p77">
              <a:extLst>
                <a:ext uri="{FF2B5EF4-FFF2-40B4-BE49-F238E27FC236}">
                  <a16:creationId xmlns:a16="http://schemas.microsoft.com/office/drawing/2014/main" id="{45F95CFB-44AC-61BB-4538-E7203B35B1B1}"/>
                </a:ext>
              </a:extLst>
            </p:cNvPr>
            <p:cNvSpPr/>
            <p:nvPr/>
          </p:nvSpPr>
          <p:spPr>
            <a:xfrm>
              <a:off x="2221552" y="1455347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7102;p77">
              <a:extLst>
                <a:ext uri="{FF2B5EF4-FFF2-40B4-BE49-F238E27FC236}">
                  <a16:creationId xmlns:a16="http://schemas.microsoft.com/office/drawing/2014/main" id="{58EC24D2-4101-65B9-9DCE-6B890784C63E}"/>
                </a:ext>
              </a:extLst>
            </p:cNvPr>
            <p:cNvSpPr/>
            <p:nvPr/>
          </p:nvSpPr>
          <p:spPr>
            <a:xfrm>
              <a:off x="2221171" y="14545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7103;p77">
              <a:extLst>
                <a:ext uri="{FF2B5EF4-FFF2-40B4-BE49-F238E27FC236}">
                  <a16:creationId xmlns:a16="http://schemas.microsoft.com/office/drawing/2014/main" id="{85214D2A-3988-1961-31A0-34E7A252C11E}"/>
                </a:ext>
              </a:extLst>
            </p:cNvPr>
            <p:cNvSpPr/>
            <p:nvPr/>
          </p:nvSpPr>
          <p:spPr>
            <a:xfrm>
              <a:off x="2223737" y="1458864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7104;p77">
              <a:extLst>
                <a:ext uri="{FF2B5EF4-FFF2-40B4-BE49-F238E27FC236}">
                  <a16:creationId xmlns:a16="http://schemas.microsoft.com/office/drawing/2014/main" id="{7E67FAA4-49A4-87DE-DC8F-324B6F6D02E1}"/>
                </a:ext>
              </a:extLst>
            </p:cNvPr>
            <p:cNvSpPr/>
            <p:nvPr/>
          </p:nvSpPr>
          <p:spPr>
            <a:xfrm>
              <a:off x="2221361" y="1454967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7105;p77">
              <a:extLst>
                <a:ext uri="{FF2B5EF4-FFF2-40B4-BE49-F238E27FC236}">
                  <a16:creationId xmlns:a16="http://schemas.microsoft.com/office/drawing/2014/main" id="{11FB5C53-005E-B83C-88D2-EEE449762F29}"/>
                </a:ext>
              </a:extLst>
            </p:cNvPr>
            <p:cNvSpPr/>
            <p:nvPr/>
          </p:nvSpPr>
          <p:spPr>
            <a:xfrm>
              <a:off x="2223642" y="14584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7106;p77">
              <a:extLst>
                <a:ext uri="{FF2B5EF4-FFF2-40B4-BE49-F238E27FC236}">
                  <a16:creationId xmlns:a16="http://schemas.microsoft.com/office/drawing/2014/main" id="{247E1931-1C01-81F8-4D1A-DB1A668F3BD5}"/>
                </a:ext>
              </a:extLst>
            </p:cNvPr>
            <p:cNvSpPr/>
            <p:nvPr/>
          </p:nvSpPr>
          <p:spPr>
            <a:xfrm>
              <a:off x="2222692" y="145686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7107;p77">
              <a:extLst>
                <a:ext uri="{FF2B5EF4-FFF2-40B4-BE49-F238E27FC236}">
                  <a16:creationId xmlns:a16="http://schemas.microsoft.com/office/drawing/2014/main" id="{607B7005-EA13-0A37-25BD-8BAD618C2679}"/>
                </a:ext>
              </a:extLst>
            </p:cNvPr>
            <p:cNvSpPr/>
            <p:nvPr/>
          </p:nvSpPr>
          <p:spPr>
            <a:xfrm>
              <a:off x="2222502" y="14565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7108;p77">
              <a:extLst>
                <a:ext uri="{FF2B5EF4-FFF2-40B4-BE49-F238E27FC236}">
                  <a16:creationId xmlns:a16="http://schemas.microsoft.com/office/drawing/2014/main" id="{3A8C45BE-652B-420A-F7DD-FDB40C13D310}"/>
                </a:ext>
              </a:extLst>
            </p:cNvPr>
            <p:cNvSpPr/>
            <p:nvPr/>
          </p:nvSpPr>
          <p:spPr>
            <a:xfrm>
              <a:off x="2223547" y="145800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7109;p77">
              <a:extLst>
                <a:ext uri="{FF2B5EF4-FFF2-40B4-BE49-F238E27FC236}">
                  <a16:creationId xmlns:a16="http://schemas.microsoft.com/office/drawing/2014/main" id="{13BE868D-7F53-24E3-D924-03F210395F3F}"/>
                </a:ext>
              </a:extLst>
            </p:cNvPr>
            <p:cNvSpPr/>
            <p:nvPr/>
          </p:nvSpPr>
          <p:spPr>
            <a:xfrm>
              <a:off x="2223303" y="145757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7110;p77">
              <a:extLst>
                <a:ext uri="{FF2B5EF4-FFF2-40B4-BE49-F238E27FC236}">
                  <a16:creationId xmlns:a16="http://schemas.microsoft.com/office/drawing/2014/main" id="{1A990EEC-4197-3E89-D6BF-09C5EDE823F1}"/>
                </a:ext>
              </a:extLst>
            </p:cNvPr>
            <p:cNvSpPr/>
            <p:nvPr/>
          </p:nvSpPr>
          <p:spPr>
            <a:xfrm>
              <a:off x="2222258" y="1456338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7111;p77">
              <a:extLst>
                <a:ext uri="{FF2B5EF4-FFF2-40B4-BE49-F238E27FC236}">
                  <a16:creationId xmlns:a16="http://schemas.microsoft.com/office/drawing/2014/main" id="{88AEDC1F-816F-ED01-5714-ED27E166C362}"/>
                </a:ext>
              </a:extLst>
            </p:cNvPr>
            <p:cNvSpPr/>
            <p:nvPr/>
          </p:nvSpPr>
          <p:spPr>
            <a:xfrm>
              <a:off x="2220927" y="1453922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7112;p77">
              <a:extLst>
                <a:ext uri="{FF2B5EF4-FFF2-40B4-BE49-F238E27FC236}">
                  <a16:creationId xmlns:a16="http://schemas.microsoft.com/office/drawing/2014/main" id="{C8BB2891-5696-BEC0-8718-D54F412CA9D5}"/>
                </a:ext>
              </a:extLst>
            </p:cNvPr>
            <p:cNvSpPr/>
            <p:nvPr/>
          </p:nvSpPr>
          <p:spPr>
            <a:xfrm>
              <a:off x="2223398" y="145776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7113;p77">
              <a:extLst>
                <a:ext uri="{FF2B5EF4-FFF2-40B4-BE49-F238E27FC236}">
                  <a16:creationId xmlns:a16="http://schemas.microsoft.com/office/drawing/2014/main" id="{AAFD213D-7BE9-FCB6-9310-441494BED822}"/>
                </a:ext>
              </a:extLst>
            </p:cNvPr>
            <p:cNvSpPr/>
            <p:nvPr/>
          </p:nvSpPr>
          <p:spPr>
            <a:xfrm>
              <a:off x="2222882" y="1457058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7114;p77">
              <a:extLst>
                <a:ext uri="{FF2B5EF4-FFF2-40B4-BE49-F238E27FC236}">
                  <a16:creationId xmlns:a16="http://schemas.microsoft.com/office/drawing/2014/main" id="{7328B154-65FA-FE27-B6F6-81AEA718F4F5}"/>
                </a:ext>
              </a:extLst>
            </p:cNvPr>
            <p:cNvSpPr/>
            <p:nvPr/>
          </p:nvSpPr>
          <p:spPr>
            <a:xfrm>
              <a:off x="2220886" y="14532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7115;p77">
              <a:extLst>
                <a:ext uri="{FF2B5EF4-FFF2-40B4-BE49-F238E27FC236}">
                  <a16:creationId xmlns:a16="http://schemas.microsoft.com/office/drawing/2014/main" id="{2D361C2D-640E-94F6-550C-6480DDFF1DAD}"/>
                </a:ext>
              </a:extLst>
            </p:cNvPr>
            <p:cNvSpPr/>
            <p:nvPr/>
          </p:nvSpPr>
          <p:spPr>
            <a:xfrm>
              <a:off x="2222027" y="145601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7116;p77">
              <a:extLst>
                <a:ext uri="{FF2B5EF4-FFF2-40B4-BE49-F238E27FC236}">
                  <a16:creationId xmlns:a16="http://schemas.microsoft.com/office/drawing/2014/main" id="{8E45C916-BB76-2922-7EC1-822FD79D32D9}"/>
                </a:ext>
              </a:extLst>
            </p:cNvPr>
            <p:cNvSpPr/>
            <p:nvPr/>
          </p:nvSpPr>
          <p:spPr>
            <a:xfrm>
              <a:off x="2220886" y="145354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7117;p77">
              <a:extLst>
                <a:ext uri="{FF2B5EF4-FFF2-40B4-BE49-F238E27FC236}">
                  <a16:creationId xmlns:a16="http://schemas.microsoft.com/office/drawing/2014/main" id="{544D4368-46CD-3E51-5C09-74865FDE08AA}"/>
                </a:ext>
              </a:extLst>
            </p:cNvPr>
            <p:cNvSpPr/>
            <p:nvPr/>
          </p:nvSpPr>
          <p:spPr>
            <a:xfrm>
              <a:off x="2201498" y="1421268"/>
              <a:ext cx="6667" cy="5146"/>
            </a:xfrm>
            <a:custGeom>
              <a:avLst/>
              <a:gdLst/>
              <a:ahLst/>
              <a:cxnLst/>
              <a:rect l="l" t="t" r="r" b="b"/>
              <a:pathLst>
                <a:path w="491" h="379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7118;p77">
              <a:extLst>
                <a:ext uri="{FF2B5EF4-FFF2-40B4-BE49-F238E27FC236}">
                  <a16:creationId xmlns:a16="http://schemas.microsoft.com/office/drawing/2014/main" id="{84142306-E9A0-F7E1-E9CF-67675BBE3F22}"/>
                </a:ext>
              </a:extLst>
            </p:cNvPr>
            <p:cNvSpPr/>
            <p:nvPr/>
          </p:nvSpPr>
          <p:spPr>
            <a:xfrm>
              <a:off x="2212618" y="1541442"/>
              <a:ext cx="2580" cy="489"/>
            </a:xfrm>
            <a:custGeom>
              <a:avLst/>
              <a:gdLst/>
              <a:ahLst/>
              <a:cxnLst/>
              <a:rect l="l" t="t" r="r" b="b"/>
              <a:pathLst>
                <a:path w="190" h="36" extrusionOk="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7119;p77">
              <a:extLst>
                <a:ext uri="{FF2B5EF4-FFF2-40B4-BE49-F238E27FC236}">
                  <a16:creationId xmlns:a16="http://schemas.microsoft.com/office/drawing/2014/main" id="{17427009-DEA3-8EC8-EA28-CB91DAEEB7FC}"/>
                </a:ext>
              </a:extLst>
            </p:cNvPr>
            <p:cNvSpPr/>
            <p:nvPr/>
          </p:nvSpPr>
          <p:spPr>
            <a:xfrm>
              <a:off x="2219746" y="1534599"/>
              <a:ext cx="33333" cy="20244"/>
            </a:xfrm>
            <a:custGeom>
              <a:avLst/>
              <a:gdLst/>
              <a:ahLst/>
              <a:cxnLst/>
              <a:rect l="l" t="t" r="r" b="b"/>
              <a:pathLst>
                <a:path w="2455" h="1491" extrusionOk="0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7120;p77">
              <a:extLst>
                <a:ext uri="{FF2B5EF4-FFF2-40B4-BE49-F238E27FC236}">
                  <a16:creationId xmlns:a16="http://schemas.microsoft.com/office/drawing/2014/main" id="{A3C31C5F-693D-402C-481C-00631FCBFBE1}"/>
                </a:ext>
              </a:extLst>
            </p:cNvPr>
            <p:cNvSpPr/>
            <p:nvPr/>
          </p:nvSpPr>
          <p:spPr>
            <a:xfrm>
              <a:off x="2210051" y="1545190"/>
              <a:ext cx="7047" cy="5092"/>
            </a:xfrm>
            <a:custGeom>
              <a:avLst/>
              <a:gdLst/>
              <a:ahLst/>
              <a:cxnLst/>
              <a:rect l="l" t="t" r="r" b="b"/>
              <a:pathLst>
                <a:path w="519" h="375" extrusionOk="0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7121;p77">
              <a:extLst>
                <a:ext uri="{FF2B5EF4-FFF2-40B4-BE49-F238E27FC236}">
                  <a16:creationId xmlns:a16="http://schemas.microsoft.com/office/drawing/2014/main" id="{3E125054-4C3F-213B-3CE3-3D00BA4E5BD6}"/>
                </a:ext>
              </a:extLst>
            </p:cNvPr>
            <p:cNvSpPr/>
            <p:nvPr/>
          </p:nvSpPr>
          <p:spPr>
            <a:xfrm>
              <a:off x="2234002" y="154998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7122;p77">
              <a:extLst>
                <a:ext uri="{FF2B5EF4-FFF2-40B4-BE49-F238E27FC236}">
                  <a16:creationId xmlns:a16="http://schemas.microsoft.com/office/drawing/2014/main" id="{494A50AC-AE91-E8B9-B7C9-6306E4E71741}"/>
                </a:ext>
              </a:extLst>
            </p:cNvPr>
            <p:cNvSpPr/>
            <p:nvPr/>
          </p:nvSpPr>
          <p:spPr>
            <a:xfrm>
              <a:off x="2234342" y="155002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7123;p77">
              <a:extLst>
                <a:ext uri="{FF2B5EF4-FFF2-40B4-BE49-F238E27FC236}">
                  <a16:creationId xmlns:a16="http://schemas.microsoft.com/office/drawing/2014/main" id="{A95A1EAF-C480-E318-E707-202C578D90A5}"/>
                </a:ext>
              </a:extLst>
            </p:cNvPr>
            <p:cNvSpPr/>
            <p:nvPr/>
          </p:nvSpPr>
          <p:spPr>
            <a:xfrm>
              <a:off x="2234722" y="15501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7124;p77">
              <a:extLst>
                <a:ext uri="{FF2B5EF4-FFF2-40B4-BE49-F238E27FC236}">
                  <a16:creationId xmlns:a16="http://schemas.microsoft.com/office/drawing/2014/main" id="{3B4DE023-1763-DF62-4929-1742BEAA41D1}"/>
                </a:ext>
              </a:extLst>
            </p:cNvPr>
            <p:cNvSpPr/>
            <p:nvPr/>
          </p:nvSpPr>
          <p:spPr>
            <a:xfrm>
              <a:off x="2234572" y="155007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7125;p77">
              <a:extLst>
                <a:ext uri="{FF2B5EF4-FFF2-40B4-BE49-F238E27FC236}">
                  <a16:creationId xmlns:a16="http://schemas.microsoft.com/office/drawing/2014/main" id="{4E1BFB7C-5F2B-7AB8-89B7-2BEF4FF23637}"/>
                </a:ext>
              </a:extLst>
            </p:cNvPr>
            <p:cNvSpPr/>
            <p:nvPr/>
          </p:nvSpPr>
          <p:spPr>
            <a:xfrm>
              <a:off x="2229630" y="1549982"/>
              <a:ext cx="733" cy="54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7126;p77">
              <a:extLst>
                <a:ext uri="{FF2B5EF4-FFF2-40B4-BE49-F238E27FC236}">
                  <a16:creationId xmlns:a16="http://schemas.microsoft.com/office/drawing/2014/main" id="{A2C4A61A-233D-9767-AD8B-0815695B56A2}"/>
                </a:ext>
              </a:extLst>
            </p:cNvPr>
            <p:cNvSpPr/>
            <p:nvPr/>
          </p:nvSpPr>
          <p:spPr>
            <a:xfrm>
              <a:off x="2245652" y="1554599"/>
              <a:ext cx="530" cy="54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7127;p77">
              <a:extLst>
                <a:ext uri="{FF2B5EF4-FFF2-40B4-BE49-F238E27FC236}">
                  <a16:creationId xmlns:a16="http://schemas.microsoft.com/office/drawing/2014/main" id="{A0854B58-4C45-2105-7E65-59B21C6BA51E}"/>
                </a:ext>
              </a:extLst>
            </p:cNvPr>
            <p:cNvSpPr/>
            <p:nvPr/>
          </p:nvSpPr>
          <p:spPr>
            <a:xfrm>
              <a:off x="2244986" y="1554544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7128;p77">
              <a:extLst>
                <a:ext uri="{FF2B5EF4-FFF2-40B4-BE49-F238E27FC236}">
                  <a16:creationId xmlns:a16="http://schemas.microsoft.com/office/drawing/2014/main" id="{C22BE5E2-55C6-F2EC-C38F-299CDA3B468A}"/>
                </a:ext>
              </a:extLst>
            </p:cNvPr>
            <p:cNvSpPr/>
            <p:nvPr/>
          </p:nvSpPr>
          <p:spPr>
            <a:xfrm>
              <a:off x="2235102" y="155021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7129;p77">
              <a:extLst>
                <a:ext uri="{FF2B5EF4-FFF2-40B4-BE49-F238E27FC236}">
                  <a16:creationId xmlns:a16="http://schemas.microsoft.com/office/drawing/2014/main" id="{F570E985-AD47-68E9-9304-253F3986F472}"/>
                </a:ext>
              </a:extLst>
            </p:cNvPr>
            <p:cNvSpPr/>
            <p:nvPr/>
          </p:nvSpPr>
          <p:spPr>
            <a:xfrm>
              <a:off x="2244416" y="1554544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7130;p77">
              <a:extLst>
                <a:ext uri="{FF2B5EF4-FFF2-40B4-BE49-F238E27FC236}">
                  <a16:creationId xmlns:a16="http://schemas.microsoft.com/office/drawing/2014/main" id="{FDD021B3-4BC5-ABE4-4BFB-BC26FAF2ED32}"/>
                </a:ext>
              </a:extLst>
            </p:cNvPr>
            <p:cNvSpPr/>
            <p:nvPr/>
          </p:nvSpPr>
          <p:spPr>
            <a:xfrm>
              <a:off x="2233622" y="15499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7131;p77">
              <a:extLst>
                <a:ext uri="{FF2B5EF4-FFF2-40B4-BE49-F238E27FC236}">
                  <a16:creationId xmlns:a16="http://schemas.microsoft.com/office/drawing/2014/main" id="{F649D8DC-CBCD-8CA1-EAA6-F69050BA2DFA}"/>
                </a:ext>
              </a:extLst>
            </p:cNvPr>
            <p:cNvSpPr/>
            <p:nvPr/>
          </p:nvSpPr>
          <p:spPr>
            <a:xfrm>
              <a:off x="2247267" y="1554789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7132;p77">
              <a:extLst>
                <a:ext uri="{FF2B5EF4-FFF2-40B4-BE49-F238E27FC236}">
                  <a16:creationId xmlns:a16="http://schemas.microsoft.com/office/drawing/2014/main" id="{CB09B1DB-9224-8F23-C76C-576BE9B3BD44}"/>
                </a:ext>
              </a:extLst>
            </p:cNvPr>
            <p:cNvSpPr/>
            <p:nvPr/>
          </p:nvSpPr>
          <p:spPr>
            <a:xfrm>
              <a:off x="2246412" y="15546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7133;p77">
              <a:extLst>
                <a:ext uri="{FF2B5EF4-FFF2-40B4-BE49-F238E27FC236}">
                  <a16:creationId xmlns:a16="http://schemas.microsoft.com/office/drawing/2014/main" id="{2CF9A488-1DA4-97BD-B4FD-A48B4E9AF941}"/>
                </a:ext>
              </a:extLst>
            </p:cNvPr>
            <p:cNvSpPr/>
            <p:nvPr/>
          </p:nvSpPr>
          <p:spPr>
            <a:xfrm>
              <a:off x="2243941" y="1554504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7134;p77">
              <a:extLst>
                <a:ext uri="{FF2B5EF4-FFF2-40B4-BE49-F238E27FC236}">
                  <a16:creationId xmlns:a16="http://schemas.microsoft.com/office/drawing/2014/main" id="{7C4A0BE5-4F27-CFA9-6F7C-4ABF4ED2D8AB}"/>
                </a:ext>
              </a:extLst>
            </p:cNvPr>
            <p:cNvSpPr/>
            <p:nvPr/>
          </p:nvSpPr>
          <p:spPr>
            <a:xfrm>
              <a:off x="2242420" y="1554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7135;p77">
              <a:extLst>
                <a:ext uri="{FF2B5EF4-FFF2-40B4-BE49-F238E27FC236}">
                  <a16:creationId xmlns:a16="http://schemas.microsoft.com/office/drawing/2014/main" id="{0F8E944A-BAAF-CF43-95F0-198E5D02D132}"/>
                </a:ext>
              </a:extLst>
            </p:cNvPr>
            <p:cNvSpPr/>
            <p:nvPr/>
          </p:nvSpPr>
          <p:spPr>
            <a:xfrm>
              <a:off x="2242230" y="155450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7136;p77">
              <a:extLst>
                <a:ext uri="{FF2B5EF4-FFF2-40B4-BE49-F238E27FC236}">
                  <a16:creationId xmlns:a16="http://schemas.microsoft.com/office/drawing/2014/main" id="{53CE20DA-2729-3DA2-86FF-359130DCB37A}"/>
                </a:ext>
              </a:extLst>
            </p:cNvPr>
            <p:cNvSpPr/>
            <p:nvPr/>
          </p:nvSpPr>
          <p:spPr>
            <a:xfrm>
              <a:off x="2228530" y="1550023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7137;p77">
              <a:extLst>
                <a:ext uri="{FF2B5EF4-FFF2-40B4-BE49-F238E27FC236}">
                  <a16:creationId xmlns:a16="http://schemas.microsoft.com/office/drawing/2014/main" id="{A6619515-AECE-EE3B-22A5-688C0CDAF713}"/>
                </a:ext>
              </a:extLst>
            </p:cNvPr>
            <p:cNvSpPr/>
            <p:nvPr/>
          </p:nvSpPr>
          <p:spPr>
            <a:xfrm>
              <a:off x="2243506" y="15544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7138;p77">
              <a:extLst>
                <a:ext uri="{FF2B5EF4-FFF2-40B4-BE49-F238E27FC236}">
                  <a16:creationId xmlns:a16="http://schemas.microsoft.com/office/drawing/2014/main" id="{48F851E1-AFAF-39CD-8E4D-7F1F51BC216D}"/>
                </a:ext>
              </a:extLst>
            </p:cNvPr>
            <p:cNvSpPr/>
            <p:nvPr/>
          </p:nvSpPr>
          <p:spPr>
            <a:xfrm>
              <a:off x="2242841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7139;p77">
              <a:extLst>
                <a:ext uri="{FF2B5EF4-FFF2-40B4-BE49-F238E27FC236}">
                  <a16:creationId xmlns:a16="http://schemas.microsoft.com/office/drawing/2014/main" id="{EA968DC4-5989-8799-F631-9EF3684FB2B9}"/>
                </a:ext>
              </a:extLst>
            </p:cNvPr>
            <p:cNvSpPr/>
            <p:nvPr/>
          </p:nvSpPr>
          <p:spPr>
            <a:xfrm>
              <a:off x="2242610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7140;p77">
              <a:extLst>
                <a:ext uri="{FF2B5EF4-FFF2-40B4-BE49-F238E27FC236}">
                  <a16:creationId xmlns:a16="http://schemas.microsoft.com/office/drawing/2014/main" id="{4659AE6E-962F-42D2-8F3B-537606AFDC13}"/>
                </a:ext>
              </a:extLst>
            </p:cNvPr>
            <p:cNvSpPr/>
            <p:nvPr/>
          </p:nvSpPr>
          <p:spPr>
            <a:xfrm>
              <a:off x="223244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7141;p77">
              <a:extLst>
                <a:ext uri="{FF2B5EF4-FFF2-40B4-BE49-F238E27FC236}">
                  <a16:creationId xmlns:a16="http://schemas.microsoft.com/office/drawing/2014/main" id="{E2407169-88F5-2BF5-4DDD-47F3C780D00C}"/>
                </a:ext>
              </a:extLst>
            </p:cNvPr>
            <p:cNvSpPr/>
            <p:nvPr/>
          </p:nvSpPr>
          <p:spPr>
            <a:xfrm>
              <a:off x="2242081" y="155454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7142;p77">
              <a:extLst>
                <a:ext uri="{FF2B5EF4-FFF2-40B4-BE49-F238E27FC236}">
                  <a16:creationId xmlns:a16="http://schemas.microsoft.com/office/drawing/2014/main" id="{8A3E6F0F-0F5F-350B-7BF8-2598388657F4}"/>
                </a:ext>
              </a:extLst>
            </p:cNvPr>
            <p:cNvSpPr/>
            <p:nvPr/>
          </p:nvSpPr>
          <p:spPr>
            <a:xfrm>
              <a:off x="2243126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7143;p77">
              <a:extLst>
                <a:ext uri="{FF2B5EF4-FFF2-40B4-BE49-F238E27FC236}">
                  <a16:creationId xmlns:a16="http://schemas.microsoft.com/office/drawing/2014/main" id="{3CA5AA71-5EC3-3B20-1344-2407A99CAB06}"/>
                </a:ext>
              </a:extLst>
            </p:cNvPr>
            <p:cNvSpPr/>
            <p:nvPr/>
          </p:nvSpPr>
          <p:spPr>
            <a:xfrm>
              <a:off x="2230581" y="1549928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7144;p77">
              <a:extLst>
                <a:ext uri="{FF2B5EF4-FFF2-40B4-BE49-F238E27FC236}">
                  <a16:creationId xmlns:a16="http://schemas.microsoft.com/office/drawing/2014/main" id="{3BC9A151-D5C6-7003-DAD8-8912C377F443}"/>
                </a:ext>
              </a:extLst>
            </p:cNvPr>
            <p:cNvSpPr/>
            <p:nvPr/>
          </p:nvSpPr>
          <p:spPr>
            <a:xfrm>
              <a:off x="2234912" y="155011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7145;p77">
              <a:extLst>
                <a:ext uri="{FF2B5EF4-FFF2-40B4-BE49-F238E27FC236}">
                  <a16:creationId xmlns:a16="http://schemas.microsoft.com/office/drawing/2014/main" id="{75D63FBA-40C9-3208-163E-115B3AC20D8C}"/>
                </a:ext>
              </a:extLst>
            </p:cNvPr>
            <p:cNvSpPr/>
            <p:nvPr/>
          </p:nvSpPr>
          <p:spPr>
            <a:xfrm>
              <a:off x="223301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7146;p77">
              <a:extLst>
                <a:ext uri="{FF2B5EF4-FFF2-40B4-BE49-F238E27FC236}">
                  <a16:creationId xmlns:a16="http://schemas.microsoft.com/office/drawing/2014/main" id="{CB4EFB23-39CA-92DA-B2BA-EB036E188D87}"/>
                </a:ext>
              </a:extLst>
            </p:cNvPr>
            <p:cNvSpPr/>
            <p:nvPr/>
          </p:nvSpPr>
          <p:spPr>
            <a:xfrm>
              <a:off x="2231436" y="1549928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7147;p77">
              <a:extLst>
                <a:ext uri="{FF2B5EF4-FFF2-40B4-BE49-F238E27FC236}">
                  <a16:creationId xmlns:a16="http://schemas.microsoft.com/office/drawing/2014/main" id="{CECB3913-1F2B-FC9F-88EE-671ECA80738F}"/>
                </a:ext>
              </a:extLst>
            </p:cNvPr>
            <p:cNvSpPr/>
            <p:nvPr/>
          </p:nvSpPr>
          <p:spPr>
            <a:xfrm>
              <a:off x="2235197" y="155030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7148;p77">
              <a:extLst>
                <a:ext uri="{FF2B5EF4-FFF2-40B4-BE49-F238E27FC236}">
                  <a16:creationId xmlns:a16="http://schemas.microsoft.com/office/drawing/2014/main" id="{6487BC84-CEB3-67A7-85A9-FCC2F3E66FF7}"/>
                </a:ext>
              </a:extLst>
            </p:cNvPr>
            <p:cNvSpPr/>
            <p:nvPr/>
          </p:nvSpPr>
          <p:spPr>
            <a:xfrm>
              <a:off x="2242040" y="1554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7149;p77">
              <a:extLst>
                <a:ext uri="{FF2B5EF4-FFF2-40B4-BE49-F238E27FC236}">
                  <a16:creationId xmlns:a16="http://schemas.microsoft.com/office/drawing/2014/main" id="{53F1750F-E355-DC32-E1FE-5C7127220314}"/>
                </a:ext>
              </a:extLst>
            </p:cNvPr>
            <p:cNvSpPr/>
            <p:nvPr/>
          </p:nvSpPr>
          <p:spPr>
            <a:xfrm>
              <a:off x="2233486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7150;p77">
              <a:extLst>
                <a:ext uri="{FF2B5EF4-FFF2-40B4-BE49-F238E27FC236}">
                  <a16:creationId xmlns:a16="http://schemas.microsoft.com/office/drawing/2014/main" id="{ADA779A1-71CC-42A8-73A1-9D3E75D48771}"/>
                </a:ext>
              </a:extLst>
            </p:cNvPr>
            <p:cNvSpPr/>
            <p:nvPr/>
          </p:nvSpPr>
          <p:spPr>
            <a:xfrm>
              <a:off x="2235007" y="155017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7151;p77">
              <a:extLst>
                <a:ext uri="{FF2B5EF4-FFF2-40B4-BE49-F238E27FC236}">
                  <a16:creationId xmlns:a16="http://schemas.microsoft.com/office/drawing/2014/main" id="{FA0F3894-6357-8A20-56EE-A914DFAA9FB3}"/>
                </a:ext>
              </a:extLst>
            </p:cNvPr>
            <p:cNvSpPr/>
            <p:nvPr/>
          </p:nvSpPr>
          <p:spPr>
            <a:xfrm>
              <a:off x="2295603" y="2007327"/>
              <a:ext cx="56822" cy="70087"/>
            </a:xfrm>
            <a:custGeom>
              <a:avLst/>
              <a:gdLst/>
              <a:ahLst/>
              <a:cxnLst/>
              <a:rect l="l" t="t" r="r" b="b"/>
              <a:pathLst>
                <a:path w="4185" h="5162" extrusionOk="0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7152;p77">
              <a:extLst>
                <a:ext uri="{FF2B5EF4-FFF2-40B4-BE49-F238E27FC236}">
                  <a16:creationId xmlns:a16="http://schemas.microsoft.com/office/drawing/2014/main" id="{52A42C69-BFE6-8EDA-AE9E-B50B78D84C41}"/>
                </a:ext>
              </a:extLst>
            </p:cNvPr>
            <p:cNvSpPr/>
            <p:nvPr/>
          </p:nvSpPr>
          <p:spPr>
            <a:xfrm>
              <a:off x="2349886" y="2013858"/>
              <a:ext cx="2254" cy="3286"/>
            </a:xfrm>
            <a:custGeom>
              <a:avLst/>
              <a:gdLst/>
              <a:ahLst/>
              <a:cxnLst/>
              <a:rect l="l" t="t" r="r" b="b"/>
              <a:pathLst>
                <a:path w="166" h="242" extrusionOk="0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7153;p77">
              <a:extLst>
                <a:ext uri="{FF2B5EF4-FFF2-40B4-BE49-F238E27FC236}">
                  <a16:creationId xmlns:a16="http://schemas.microsoft.com/office/drawing/2014/main" id="{E8488773-C6B1-F8FE-7FF9-D43BE9535C6B}"/>
                </a:ext>
              </a:extLst>
            </p:cNvPr>
            <p:cNvSpPr/>
            <p:nvPr/>
          </p:nvSpPr>
          <p:spPr>
            <a:xfrm>
              <a:off x="2308149" y="2009201"/>
              <a:ext cx="964" cy="394"/>
            </a:xfrm>
            <a:custGeom>
              <a:avLst/>
              <a:gdLst/>
              <a:ahLst/>
              <a:cxnLst/>
              <a:rect l="l" t="t" r="r" b="b"/>
              <a:pathLst>
                <a:path w="71" h="29" extrusionOk="0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7154;p77">
              <a:extLst>
                <a:ext uri="{FF2B5EF4-FFF2-40B4-BE49-F238E27FC236}">
                  <a16:creationId xmlns:a16="http://schemas.microsoft.com/office/drawing/2014/main" id="{A46B32AF-3034-BAF1-7F50-C68802E7FDE8}"/>
                </a:ext>
              </a:extLst>
            </p:cNvPr>
            <p:cNvSpPr/>
            <p:nvPr/>
          </p:nvSpPr>
          <p:spPr>
            <a:xfrm>
              <a:off x="2302310" y="2007341"/>
              <a:ext cx="3530" cy="448"/>
            </a:xfrm>
            <a:custGeom>
              <a:avLst/>
              <a:gdLst/>
              <a:ahLst/>
              <a:cxnLst/>
              <a:rect l="l" t="t" r="r" b="b"/>
              <a:pathLst>
                <a:path w="260" h="33" extrusionOk="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7155;p77">
              <a:extLst>
                <a:ext uri="{FF2B5EF4-FFF2-40B4-BE49-F238E27FC236}">
                  <a16:creationId xmlns:a16="http://schemas.microsoft.com/office/drawing/2014/main" id="{6AA0EA79-6B32-7556-E33F-22ACB61C1216}"/>
                </a:ext>
              </a:extLst>
            </p:cNvPr>
            <p:cNvSpPr/>
            <p:nvPr/>
          </p:nvSpPr>
          <p:spPr>
            <a:xfrm>
              <a:off x="2296513" y="20117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7156;p77">
              <a:extLst>
                <a:ext uri="{FF2B5EF4-FFF2-40B4-BE49-F238E27FC236}">
                  <a16:creationId xmlns:a16="http://schemas.microsoft.com/office/drawing/2014/main" id="{B212B9A1-4ADF-050F-58D4-918B6ABE8F54}"/>
                </a:ext>
              </a:extLst>
            </p:cNvPr>
            <p:cNvSpPr/>
            <p:nvPr/>
          </p:nvSpPr>
          <p:spPr>
            <a:xfrm>
              <a:off x="2296649" y="201152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7157;p77">
              <a:extLst>
                <a:ext uri="{FF2B5EF4-FFF2-40B4-BE49-F238E27FC236}">
                  <a16:creationId xmlns:a16="http://schemas.microsoft.com/office/drawing/2014/main" id="{95C8DB96-CD84-D994-2904-3194A4FC0F1D}"/>
                </a:ext>
              </a:extLst>
            </p:cNvPr>
            <p:cNvSpPr/>
            <p:nvPr/>
          </p:nvSpPr>
          <p:spPr>
            <a:xfrm>
              <a:off x="2296798" y="2011237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7158;p77">
              <a:extLst>
                <a:ext uri="{FF2B5EF4-FFF2-40B4-BE49-F238E27FC236}">
                  <a16:creationId xmlns:a16="http://schemas.microsoft.com/office/drawing/2014/main" id="{851CB132-D219-909F-DF2A-C7B5DD8629FA}"/>
                </a:ext>
              </a:extLst>
            </p:cNvPr>
            <p:cNvSpPr/>
            <p:nvPr/>
          </p:nvSpPr>
          <p:spPr>
            <a:xfrm>
              <a:off x="2296934" y="2010857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7159;p77">
              <a:extLst>
                <a:ext uri="{FF2B5EF4-FFF2-40B4-BE49-F238E27FC236}">
                  <a16:creationId xmlns:a16="http://schemas.microsoft.com/office/drawing/2014/main" id="{2AC24CEF-5C3B-2E8F-64AB-B989DDC91083}"/>
                </a:ext>
              </a:extLst>
            </p:cNvPr>
            <p:cNvSpPr/>
            <p:nvPr/>
          </p:nvSpPr>
          <p:spPr>
            <a:xfrm>
              <a:off x="2306248" y="200819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7160;p77">
              <a:extLst>
                <a:ext uri="{FF2B5EF4-FFF2-40B4-BE49-F238E27FC236}">
                  <a16:creationId xmlns:a16="http://schemas.microsoft.com/office/drawing/2014/main" id="{DDB83A01-2613-DEFD-81DA-62AA3FEF7EDC}"/>
                </a:ext>
              </a:extLst>
            </p:cNvPr>
            <p:cNvSpPr/>
            <p:nvPr/>
          </p:nvSpPr>
          <p:spPr>
            <a:xfrm>
              <a:off x="2336336" y="20180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7161;p77">
              <a:extLst>
                <a:ext uri="{FF2B5EF4-FFF2-40B4-BE49-F238E27FC236}">
                  <a16:creationId xmlns:a16="http://schemas.microsoft.com/office/drawing/2014/main" id="{E113C99E-87D5-EFA3-B643-2F67D9AD2D57}"/>
                </a:ext>
              </a:extLst>
            </p:cNvPr>
            <p:cNvSpPr/>
            <p:nvPr/>
          </p:nvSpPr>
          <p:spPr>
            <a:xfrm>
              <a:off x="2336675" y="20178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7162;p77">
              <a:extLst>
                <a:ext uri="{FF2B5EF4-FFF2-40B4-BE49-F238E27FC236}">
                  <a16:creationId xmlns:a16="http://schemas.microsoft.com/office/drawing/2014/main" id="{EAA05DA6-1663-EDB4-9222-2153F699D266}"/>
                </a:ext>
              </a:extLst>
            </p:cNvPr>
            <p:cNvSpPr/>
            <p:nvPr/>
          </p:nvSpPr>
          <p:spPr>
            <a:xfrm>
              <a:off x="2348270" y="2014333"/>
              <a:ext cx="1398" cy="244"/>
            </a:xfrm>
            <a:custGeom>
              <a:avLst/>
              <a:gdLst/>
              <a:ahLst/>
              <a:cxnLst/>
              <a:rect l="l" t="t" r="r" b="b"/>
              <a:pathLst>
                <a:path w="103" h="18" extrusionOk="0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7163;p77">
              <a:extLst>
                <a:ext uri="{FF2B5EF4-FFF2-40B4-BE49-F238E27FC236}">
                  <a16:creationId xmlns:a16="http://schemas.microsoft.com/office/drawing/2014/main" id="{DF136219-BAB5-0155-308E-21F278C5BE47}"/>
                </a:ext>
              </a:extLst>
            </p:cNvPr>
            <p:cNvSpPr/>
            <p:nvPr/>
          </p:nvSpPr>
          <p:spPr>
            <a:xfrm>
              <a:off x="2335765" y="20182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7164;p77">
              <a:extLst>
                <a:ext uri="{FF2B5EF4-FFF2-40B4-BE49-F238E27FC236}">
                  <a16:creationId xmlns:a16="http://schemas.microsoft.com/office/drawing/2014/main" id="{0D6FA880-38C8-C844-9142-78BAE996171E}"/>
                </a:ext>
              </a:extLst>
            </p:cNvPr>
            <p:cNvSpPr/>
            <p:nvPr/>
          </p:nvSpPr>
          <p:spPr>
            <a:xfrm>
              <a:off x="2335480" y="201823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7165;p77">
              <a:extLst>
                <a:ext uri="{FF2B5EF4-FFF2-40B4-BE49-F238E27FC236}">
                  <a16:creationId xmlns:a16="http://schemas.microsoft.com/office/drawing/2014/main" id="{4F67EA2A-3565-D108-36D6-D21C1BD64650}"/>
                </a:ext>
              </a:extLst>
            </p:cNvPr>
            <p:cNvSpPr/>
            <p:nvPr/>
          </p:nvSpPr>
          <p:spPr>
            <a:xfrm>
              <a:off x="2335249" y="201813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7166;p77">
              <a:extLst>
                <a:ext uri="{FF2B5EF4-FFF2-40B4-BE49-F238E27FC236}">
                  <a16:creationId xmlns:a16="http://schemas.microsoft.com/office/drawing/2014/main" id="{51B99C0B-B62B-0F45-96F9-02B028455E15}"/>
                </a:ext>
              </a:extLst>
            </p:cNvPr>
            <p:cNvSpPr/>
            <p:nvPr/>
          </p:nvSpPr>
          <p:spPr>
            <a:xfrm>
              <a:off x="2336051" y="201817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7167;p77">
              <a:extLst>
                <a:ext uri="{FF2B5EF4-FFF2-40B4-BE49-F238E27FC236}">
                  <a16:creationId xmlns:a16="http://schemas.microsoft.com/office/drawing/2014/main" id="{C696FF67-FCCA-842F-71F5-2CF4BEC6DEC7}"/>
                </a:ext>
              </a:extLst>
            </p:cNvPr>
            <p:cNvSpPr/>
            <p:nvPr/>
          </p:nvSpPr>
          <p:spPr>
            <a:xfrm>
              <a:off x="2335059" y="20179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7168;p77">
              <a:extLst>
                <a:ext uri="{FF2B5EF4-FFF2-40B4-BE49-F238E27FC236}">
                  <a16:creationId xmlns:a16="http://schemas.microsoft.com/office/drawing/2014/main" id="{2EDF11E6-DDD6-E4A8-E217-204586114FCD}"/>
                </a:ext>
              </a:extLst>
            </p:cNvPr>
            <p:cNvSpPr/>
            <p:nvPr/>
          </p:nvSpPr>
          <p:spPr>
            <a:xfrm>
              <a:off x="2337816" y="2016804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7169;p77">
              <a:extLst>
                <a:ext uri="{FF2B5EF4-FFF2-40B4-BE49-F238E27FC236}">
                  <a16:creationId xmlns:a16="http://schemas.microsoft.com/office/drawing/2014/main" id="{F2D1133C-E3A8-29A2-EA20-47D98095702F}"/>
                </a:ext>
              </a:extLst>
            </p:cNvPr>
            <p:cNvSpPr/>
            <p:nvPr/>
          </p:nvSpPr>
          <p:spPr>
            <a:xfrm>
              <a:off x="2337245" y="201741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7170;p77">
              <a:extLst>
                <a:ext uri="{FF2B5EF4-FFF2-40B4-BE49-F238E27FC236}">
                  <a16:creationId xmlns:a16="http://schemas.microsoft.com/office/drawing/2014/main" id="{0E76A332-942C-86C8-BF0B-C7B11A2E3F9A}"/>
                </a:ext>
              </a:extLst>
            </p:cNvPr>
            <p:cNvSpPr/>
            <p:nvPr/>
          </p:nvSpPr>
          <p:spPr>
            <a:xfrm>
              <a:off x="2337571" y="20171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7171;p77">
              <a:extLst>
                <a:ext uri="{FF2B5EF4-FFF2-40B4-BE49-F238E27FC236}">
                  <a16:creationId xmlns:a16="http://schemas.microsoft.com/office/drawing/2014/main" id="{75E1AEB1-3AF3-B982-5AC9-7721AA31A98E}"/>
                </a:ext>
              </a:extLst>
            </p:cNvPr>
            <p:cNvSpPr/>
            <p:nvPr/>
          </p:nvSpPr>
          <p:spPr>
            <a:xfrm>
              <a:off x="2336960" y="201770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7172;p77">
              <a:extLst>
                <a:ext uri="{FF2B5EF4-FFF2-40B4-BE49-F238E27FC236}">
                  <a16:creationId xmlns:a16="http://schemas.microsoft.com/office/drawing/2014/main" id="{E048583A-231E-7406-AB92-302D7EFF070E}"/>
                </a:ext>
              </a:extLst>
            </p:cNvPr>
            <p:cNvSpPr/>
            <p:nvPr/>
          </p:nvSpPr>
          <p:spPr>
            <a:xfrm>
              <a:off x="2307388" y="2008861"/>
              <a:ext cx="584" cy="258"/>
            </a:xfrm>
            <a:custGeom>
              <a:avLst/>
              <a:gdLst/>
              <a:ahLst/>
              <a:cxnLst/>
              <a:rect l="l" t="t" r="r" b="b"/>
              <a:pathLst>
                <a:path w="43" h="19" extrusionOk="0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7173;p77">
              <a:extLst>
                <a:ext uri="{FF2B5EF4-FFF2-40B4-BE49-F238E27FC236}">
                  <a16:creationId xmlns:a16="http://schemas.microsoft.com/office/drawing/2014/main" id="{DD919757-6316-707E-CBBF-393B20610674}"/>
                </a:ext>
              </a:extLst>
            </p:cNvPr>
            <p:cNvSpPr/>
            <p:nvPr/>
          </p:nvSpPr>
          <p:spPr>
            <a:xfrm>
              <a:off x="2324170" y="2015704"/>
              <a:ext cx="1303" cy="584"/>
            </a:xfrm>
            <a:custGeom>
              <a:avLst/>
              <a:gdLst/>
              <a:ahLst/>
              <a:cxnLst/>
              <a:rect l="l" t="t" r="r" b="b"/>
              <a:pathLst>
                <a:path w="96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7174;p77">
              <a:extLst>
                <a:ext uri="{FF2B5EF4-FFF2-40B4-BE49-F238E27FC236}">
                  <a16:creationId xmlns:a16="http://schemas.microsoft.com/office/drawing/2014/main" id="{907E77DD-DB01-8C65-69CE-8A75A4E3A1D8}"/>
                </a:ext>
              </a:extLst>
            </p:cNvPr>
            <p:cNvSpPr/>
            <p:nvPr/>
          </p:nvSpPr>
          <p:spPr>
            <a:xfrm>
              <a:off x="2310050" y="20099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7175;p77">
              <a:extLst>
                <a:ext uri="{FF2B5EF4-FFF2-40B4-BE49-F238E27FC236}">
                  <a16:creationId xmlns:a16="http://schemas.microsoft.com/office/drawing/2014/main" id="{FC5BCC14-11F4-2A2B-D13E-2A4E3AF24F4F}"/>
                </a:ext>
              </a:extLst>
            </p:cNvPr>
            <p:cNvSpPr/>
            <p:nvPr/>
          </p:nvSpPr>
          <p:spPr>
            <a:xfrm>
              <a:off x="2351651" y="201395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7176;p77">
              <a:extLst>
                <a:ext uri="{FF2B5EF4-FFF2-40B4-BE49-F238E27FC236}">
                  <a16:creationId xmlns:a16="http://schemas.microsoft.com/office/drawing/2014/main" id="{D9871476-55C3-8736-707C-E95BF35FCD94}"/>
                </a:ext>
              </a:extLst>
            </p:cNvPr>
            <p:cNvSpPr/>
            <p:nvPr/>
          </p:nvSpPr>
          <p:spPr>
            <a:xfrm>
              <a:off x="2314001" y="2010626"/>
              <a:ext cx="10183" cy="5092"/>
            </a:xfrm>
            <a:custGeom>
              <a:avLst/>
              <a:gdLst/>
              <a:ahLst/>
              <a:cxnLst/>
              <a:rect l="l" t="t" r="r" b="b"/>
              <a:pathLst>
                <a:path w="750" h="375" extrusionOk="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7177;p77">
              <a:extLst>
                <a:ext uri="{FF2B5EF4-FFF2-40B4-BE49-F238E27FC236}">
                  <a16:creationId xmlns:a16="http://schemas.microsoft.com/office/drawing/2014/main" id="{0C11C444-0AA5-0B0C-1824-467185A39F8F}"/>
                </a:ext>
              </a:extLst>
            </p:cNvPr>
            <p:cNvSpPr/>
            <p:nvPr/>
          </p:nvSpPr>
          <p:spPr>
            <a:xfrm>
              <a:off x="2352072" y="201385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7178;p77">
              <a:extLst>
                <a:ext uri="{FF2B5EF4-FFF2-40B4-BE49-F238E27FC236}">
                  <a16:creationId xmlns:a16="http://schemas.microsoft.com/office/drawing/2014/main" id="{EFF4B35E-CF2C-F62D-735E-856BA40A3714}"/>
                </a:ext>
              </a:extLst>
            </p:cNvPr>
            <p:cNvSpPr/>
            <p:nvPr/>
          </p:nvSpPr>
          <p:spPr>
            <a:xfrm>
              <a:off x="2351027" y="20141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7179;p77">
              <a:extLst>
                <a:ext uri="{FF2B5EF4-FFF2-40B4-BE49-F238E27FC236}">
                  <a16:creationId xmlns:a16="http://schemas.microsoft.com/office/drawing/2014/main" id="{F764C5C3-8FD8-1105-7013-134BB2B05935}"/>
                </a:ext>
              </a:extLst>
            </p:cNvPr>
            <p:cNvSpPr/>
            <p:nvPr/>
          </p:nvSpPr>
          <p:spPr>
            <a:xfrm>
              <a:off x="2351312" y="20140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7180;p77">
              <a:extLst>
                <a:ext uri="{FF2B5EF4-FFF2-40B4-BE49-F238E27FC236}">
                  <a16:creationId xmlns:a16="http://schemas.microsoft.com/office/drawing/2014/main" id="{1D03A7BB-1266-E66D-8800-A55B970F08CE}"/>
                </a:ext>
              </a:extLst>
            </p:cNvPr>
            <p:cNvSpPr/>
            <p:nvPr/>
          </p:nvSpPr>
          <p:spPr>
            <a:xfrm>
              <a:off x="2263574" y="2013192"/>
              <a:ext cx="38180" cy="39646"/>
            </a:xfrm>
            <a:custGeom>
              <a:avLst/>
              <a:gdLst/>
              <a:ahLst/>
              <a:cxnLst/>
              <a:rect l="l" t="t" r="r" b="b"/>
              <a:pathLst>
                <a:path w="2812" h="2920" extrusionOk="0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7181;p77">
              <a:extLst>
                <a:ext uri="{FF2B5EF4-FFF2-40B4-BE49-F238E27FC236}">
                  <a16:creationId xmlns:a16="http://schemas.microsoft.com/office/drawing/2014/main" id="{AD9FEA9C-ED0C-73EE-9258-A6D3AC2B3AF2}"/>
                </a:ext>
              </a:extLst>
            </p:cNvPr>
            <p:cNvSpPr/>
            <p:nvPr/>
          </p:nvSpPr>
          <p:spPr>
            <a:xfrm>
              <a:off x="2263710" y="20526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7182;p77">
              <a:extLst>
                <a:ext uri="{FF2B5EF4-FFF2-40B4-BE49-F238E27FC236}">
                  <a16:creationId xmlns:a16="http://schemas.microsoft.com/office/drawing/2014/main" id="{5D0CCB5A-4574-4F17-4058-DFFCB7F98467}"/>
                </a:ext>
              </a:extLst>
            </p:cNvPr>
            <p:cNvSpPr/>
            <p:nvPr/>
          </p:nvSpPr>
          <p:spPr>
            <a:xfrm>
              <a:off x="2264144" y="20525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7183;p77">
              <a:extLst>
                <a:ext uri="{FF2B5EF4-FFF2-40B4-BE49-F238E27FC236}">
                  <a16:creationId xmlns:a16="http://schemas.microsoft.com/office/drawing/2014/main" id="{3C1778D9-4B1F-0824-55C6-DE88842D6660}"/>
                </a:ext>
              </a:extLst>
            </p:cNvPr>
            <p:cNvSpPr/>
            <p:nvPr/>
          </p:nvSpPr>
          <p:spPr>
            <a:xfrm>
              <a:off x="2265135" y="2052024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7184;p77">
              <a:extLst>
                <a:ext uri="{FF2B5EF4-FFF2-40B4-BE49-F238E27FC236}">
                  <a16:creationId xmlns:a16="http://schemas.microsoft.com/office/drawing/2014/main" id="{D20EEF66-17E6-9509-E6E9-8C6E6EBEB3AF}"/>
                </a:ext>
              </a:extLst>
            </p:cNvPr>
            <p:cNvSpPr/>
            <p:nvPr/>
          </p:nvSpPr>
          <p:spPr>
            <a:xfrm>
              <a:off x="2264524" y="205240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7185;p77">
              <a:extLst>
                <a:ext uri="{FF2B5EF4-FFF2-40B4-BE49-F238E27FC236}">
                  <a16:creationId xmlns:a16="http://schemas.microsoft.com/office/drawing/2014/main" id="{EEBF0DE6-7E03-F707-3D70-73806E3AEEFE}"/>
                </a:ext>
              </a:extLst>
            </p:cNvPr>
            <p:cNvSpPr/>
            <p:nvPr/>
          </p:nvSpPr>
          <p:spPr>
            <a:xfrm>
              <a:off x="2265475" y="2051834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7186;p77">
              <a:extLst>
                <a:ext uri="{FF2B5EF4-FFF2-40B4-BE49-F238E27FC236}">
                  <a16:creationId xmlns:a16="http://schemas.microsoft.com/office/drawing/2014/main" id="{252C1109-7B8D-E217-1F9D-4C33A998EE24}"/>
                </a:ext>
              </a:extLst>
            </p:cNvPr>
            <p:cNvSpPr/>
            <p:nvPr/>
          </p:nvSpPr>
          <p:spPr>
            <a:xfrm>
              <a:off x="2266941" y="2051304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7187;p77">
              <a:extLst>
                <a:ext uri="{FF2B5EF4-FFF2-40B4-BE49-F238E27FC236}">
                  <a16:creationId xmlns:a16="http://schemas.microsoft.com/office/drawing/2014/main" id="{7CEF8521-684A-0E4D-0371-CA7DB43CCB71}"/>
                </a:ext>
              </a:extLst>
            </p:cNvPr>
            <p:cNvSpPr/>
            <p:nvPr/>
          </p:nvSpPr>
          <p:spPr>
            <a:xfrm>
              <a:off x="2270037" y="205050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7188;p77">
              <a:extLst>
                <a:ext uri="{FF2B5EF4-FFF2-40B4-BE49-F238E27FC236}">
                  <a16:creationId xmlns:a16="http://schemas.microsoft.com/office/drawing/2014/main" id="{08436E6B-439F-0E7F-09AA-433D28EBDC13}"/>
                </a:ext>
              </a:extLst>
            </p:cNvPr>
            <p:cNvSpPr/>
            <p:nvPr/>
          </p:nvSpPr>
          <p:spPr>
            <a:xfrm>
              <a:off x="2263329" y="20527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7189;p77">
              <a:extLst>
                <a:ext uri="{FF2B5EF4-FFF2-40B4-BE49-F238E27FC236}">
                  <a16:creationId xmlns:a16="http://schemas.microsoft.com/office/drawing/2014/main" id="{4611E521-EF78-86D9-D455-0727627F6AD8}"/>
                </a:ext>
              </a:extLst>
            </p:cNvPr>
            <p:cNvSpPr/>
            <p:nvPr/>
          </p:nvSpPr>
          <p:spPr>
            <a:xfrm>
              <a:off x="2265896" y="2051644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7190;p77">
              <a:extLst>
                <a:ext uri="{FF2B5EF4-FFF2-40B4-BE49-F238E27FC236}">
                  <a16:creationId xmlns:a16="http://schemas.microsoft.com/office/drawing/2014/main" id="{9802EFBE-1FF3-8D5D-B70C-52D6EBE1BFAF}"/>
                </a:ext>
              </a:extLst>
            </p:cNvPr>
            <p:cNvSpPr/>
            <p:nvPr/>
          </p:nvSpPr>
          <p:spPr>
            <a:xfrm>
              <a:off x="2266371" y="2051495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7191;p77">
              <a:extLst>
                <a:ext uri="{FF2B5EF4-FFF2-40B4-BE49-F238E27FC236}">
                  <a16:creationId xmlns:a16="http://schemas.microsoft.com/office/drawing/2014/main" id="{2D0C5636-3467-4D80-3DFB-5ECD312AD8E7}"/>
                </a:ext>
              </a:extLst>
            </p:cNvPr>
            <p:cNvSpPr/>
            <p:nvPr/>
          </p:nvSpPr>
          <p:spPr>
            <a:xfrm>
              <a:off x="2267756" y="205116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7192;p77">
              <a:extLst>
                <a:ext uri="{FF2B5EF4-FFF2-40B4-BE49-F238E27FC236}">
                  <a16:creationId xmlns:a16="http://schemas.microsoft.com/office/drawing/2014/main" id="{C59C79C0-4A40-7547-28C5-FEFCE0BB5934}"/>
                </a:ext>
              </a:extLst>
            </p:cNvPr>
            <p:cNvSpPr/>
            <p:nvPr/>
          </p:nvSpPr>
          <p:spPr>
            <a:xfrm>
              <a:off x="2280872" y="201703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7193;p77">
              <a:extLst>
                <a:ext uri="{FF2B5EF4-FFF2-40B4-BE49-F238E27FC236}">
                  <a16:creationId xmlns:a16="http://schemas.microsoft.com/office/drawing/2014/main" id="{487B8D82-E016-BFF2-B78E-AC304A2DF519}"/>
                </a:ext>
              </a:extLst>
            </p:cNvPr>
            <p:cNvSpPr/>
            <p:nvPr/>
          </p:nvSpPr>
          <p:spPr>
            <a:xfrm>
              <a:off x="2281958" y="20175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7194;p77">
              <a:extLst>
                <a:ext uri="{FF2B5EF4-FFF2-40B4-BE49-F238E27FC236}">
                  <a16:creationId xmlns:a16="http://schemas.microsoft.com/office/drawing/2014/main" id="{EB9D4F2A-500A-45AA-313A-FBD9A8BFEC15}"/>
                </a:ext>
              </a:extLst>
            </p:cNvPr>
            <p:cNvSpPr/>
            <p:nvPr/>
          </p:nvSpPr>
          <p:spPr>
            <a:xfrm>
              <a:off x="2283098" y="2017184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7195;p77">
              <a:extLst>
                <a:ext uri="{FF2B5EF4-FFF2-40B4-BE49-F238E27FC236}">
                  <a16:creationId xmlns:a16="http://schemas.microsoft.com/office/drawing/2014/main" id="{C83EA160-0596-38AC-68C9-807A41BE931B}"/>
                </a:ext>
              </a:extLst>
            </p:cNvPr>
            <p:cNvSpPr/>
            <p:nvPr/>
          </p:nvSpPr>
          <p:spPr>
            <a:xfrm>
              <a:off x="2282338" y="20175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7196;p77">
              <a:extLst>
                <a:ext uri="{FF2B5EF4-FFF2-40B4-BE49-F238E27FC236}">
                  <a16:creationId xmlns:a16="http://schemas.microsoft.com/office/drawing/2014/main" id="{F6C87AF6-3192-F63D-0DB2-E87E9340FCA7}"/>
                </a:ext>
              </a:extLst>
            </p:cNvPr>
            <p:cNvSpPr/>
            <p:nvPr/>
          </p:nvSpPr>
          <p:spPr>
            <a:xfrm>
              <a:off x="2282528" y="20175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7197;p77">
              <a:extLst>
                <a:ext uri="{FF2B5EF4-FFF2-40B4-BE49-F238E27FC236}">
                  <a16:creationId xmlns:a16="http://schemas.microsoft.com/office/drawing/2014/main" id="{C0C78B54-6AFE-6671-0018-3BF444A8DF66}"/>
                </a:ext>
              </a:extLst>
            </p:cNvPr>
            <p:cNvSpPr/>
            <p:nvPr/>
          </p:nvSpPr>
          <p:spPr>
            <a:xfrm>
              <a:off x="2274219" y="2015664"/>
              <a:ext cx="3910" cy="1059"/>
            </a:xfrm>
            <a:custGeom>
              <a:avLst/>
              <a:gdLst/>
              <a:ahLst/>
              <a:cxnLst/>
              <a:rect l="l" t="t" r="r" b="b"/>
              <a:pathLst>
                <a:path w="288" h="78" extrusionOk="0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7198;p77">
              <a:extLst>
                <a:ext uri="{FF2B5EF4-FFF2-40B4-BE49-F238E27FC236}">
                  <a16:creationId xmlns:a16="http://schemas.microsoft.com/office/drawing/2014/main" id="{9D060BFB-498A-61C5-0D23-F85E557E9693}"/>
                </a:ext>
              </a:extLst>
            </p:cNvPr>
            <p:cNvSpPr/>
            <p:nvPr/>
          </p:nvSpPr>
          <p:spPr>
            <a:xfrm>
              <a:off x="2282867" y="201737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7199;p77">
              <a:extLst>
                <a:ext uri="{FF2B5EF4-FFF2-40B4-BE49-F238E27FC236}">
                  <a16:creationId xmlns:a16="http://schemas.microsoft.com/office/drawing/2014/main" id="{02FBEB02-A7A3-BE51-047D-2A8E3AED5F7F}"/>
                </a:ext>
              </a:extLst>
            </p:cNvPr>
            <p:cNvSpPr/>
            <p:nvPr/>
          </p:nvSpPr>
          <p:spPr>
            <a:xfrm>
              <a:off x="2281673" y="201741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7200;p77">
              <a:extLst>
                <a:ext uri="{FF2B5EF4-FFF2-40B4-BE49-F238E27FC236}">
                  <a16:creationId xmlns:a16="http://schemas.microsoft.com/office/drawing/2014/main" id="{6166B6D2-E096-31C3-3AE7-0464FAE49655}"/>
                </a:ext>
              </a:extLst>
            </p:cNvPr>
            <p:cNvSpPr/>
            <p:nvPr/>
          </p:nvSpPr>
          <p:spPr>
            <a:xfrm>
              <a:off x="2280586" y="2016899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7201;p77">
              <a:extLst>
                <a:ext uri="{FF2B5EF4-FFF2-40B4-BE49-F238E27FC236}">
                  <a16:creationId xmlns:a16="http://schemas.microsoft.com/office/drawing/2014/main" id="{1A6E28F7-32B1-785D-082C-4CB86F6CE87E}"/>
                </a:ext>
              </a:extLst>
            </p:cNvPr>
            <p:cNvSpPr/>
            <p:nvPr/>
          </p:nvSpPr>
          <p:spPr>
            <a:xfrm>
              <a:off x="2280342" y="201675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7202;p77">
              <a:extLst>
                <a:ext uri="{FF2B5EF4-FFF2-40B4-BE49-F238E27FC236}">
                  <a16:creationId xmlns:a16="http://schemas.microsoft.com/office/drawing/2014/main" id="{405B1348-E942-94C7-8051-140E456DAFB4}"/>
                </a:ext>
              </a:extLst>
            </p:cNvPr>
            <p:cNvSpPr/>
            <p:nvPr/>
          </p:nvSpPr>
          <p:spPr>
            <a:xfrm>
              <a:off x="2281442" y="201732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7203;p77">
              <a:extLst>
                <a:ext uri="{FF2B5EF4-FFF2-40B4-BE49-F238E27FC236}">
                  <a16:creationId xmlns:a16="http://schemas.microsoft.com/office/drawing/2014/main" id="{DD3B7961-C247-8082-FCB4-AED13D684910}"/>
                </a:ext>
              </a:extLst>
            </p:cNvPr>
            <p:cNvSpPr/>
            <p:nvPr/>
          </p:nvSpPr>
          <p:spPr>
            <a:xfrm>
              <a:off x="2281157" y="201722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7204;p77">
              <a:extLst>
                <a:ext uri="{FF2B5EF4-FFF2-40B4-BE49-F238E27FC236}">
                  <a16:creationId xmlns:a16="http://schemas.microsoft.com/office/drawing/2014/main" id="{518FF0BE-D28D-637D-7A16-2FC68F518A5A}"/>
                </a:ext>
              </a:extLst>
            </p:cNvPr>
            <p:cNvSpPr/>
            <p:nvPr/>
          </p:nvSpPr>
          <p:spPr>
            <a:xfrm>
              <a:off x="2295793" y="20378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7205;p77">
              <a:extLst>
                <a:ext uri="{FF2B5EF4-FFF2-40B4-BE49-F238E27FC236}">
                  <a16:creationId xmlns:a16="http://schemas.microsoft.com/office/drawing/2014/main" id="{F45405DB-51B9-9817-E084-E90E57F84B5A}"/>
                </a:ext>
              </a:extLst>
            </p:cNvPr>
            <p:cNvSpPr/>
            <p:nvPr/>
          </p:nvSpPr>
          <p:spPr>
            <a:xfrm>
              <a:off x="2295562" y="203828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7206;p77">
              <a:extLst>
                <a:ext uri="{FF2B5EF4-FFF2-40B4-BE49-F238E27FC236}">
                  <a16:creationId xmlns:a16="http://schemas.microsoft.com/office/drawing/2014/main" id="{154F8DC0-E3F1-C513-2FD7-D30CED3A2887}"/>
                </a:ext>
              </a:extLst>
            </p:cNvPr>
            <p:cNvSpPr/>
            <p:nvPr/>
          </p:nvSpPr>
          <p:spPr>
            <a:xfrm>
              <a:off x="2295413" y="203856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7207;p77">
              <a:extLst>
                <a:ext uri="{FF2B5EF4-FFF2-40B4-BE49-F238E27FC236}">
                  <a16:creationId xmlns:a16="http://schemas.microsoft.com/office/drawing/2014/main" id="{6177DA58-DEFC-E680-039C-7879C74ED496}"/>
                </a:ext>
              </a:extLst>
            </p:cNvPr>
            <p:cNvSpPr/>
            <p:nvPr/>
          </p:nvSpPr>
          <p:spPr>
            <a:xfrm>
              <a:off x="2295698" y="203805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7208;p77">
              <a:extLst>
                <a:ext uri="{FF2B5EF4-FFF2-40B4-BE49-F238E27FC236}">
                  <a16:creationId xmlns:a16="http://schemas.microsoft.com/office/drawing/2014/main" id="{CDDDD536-6AD9-8BC7-DB51-6CDCFBCE50BB}"/>
                </a:ext>
              </a:extLst>
            </p:cNvPr>
            <p:cNvSpPr/>
            <p:nvPr/>
          </p:nvSpPr>
          <p:spPr>
            <a:xfrm>
              <a:off x="2294897" y="20396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7209;p77">
              <a:extLst>
                <a:ext uri="{FF2B5EF4-FFF2-40B4-BE49-F238E27FC236}">
                  <a16:creationId xmlns:a16="http://schemas.microsoft.com/office/drawing/2014/main" id="{0846DD38-0C8C-202E-EA51-1EB2908B1BDA}"/>
                </a:ext>
              </a:extLst>
            </p:cNvPr>
            <p:cNvSpPr/>
            <p:nvPr/>
          </p:nvSpPr>
          <p:spPr>
            <a:xfrm>
              <a:off x="2295277" y="203890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7210;p77">
              <a:extLst>
                <a:ext uri="{FF2B5EF4-FFF2-40B4-BE49-F238E27FC236}">
                  <a16:creationId xmlns:a16="http://schemas.microsoft.com/office/drawing/2014/main" id="{D07EE04D-E34D-388A-B1E8-D29AB2489EF8}"/>
                </a:ext>
              </a:extLst>
            </p:cNvPr>
            <p:cNvSpPr/>
            <p:nvPr/>
          </p:nvSpPr>
          <p:spPr>
            <a:xfrm>
              <a:off x="2295087" y="20392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7211;p77">
              <a:extLst>
                <a:ext uri="{FF2B5EF4-FFF2-40B4-BE49-F238E27FC236}">
                  <a16:creationId xmlns:a16="http://schemas.microsoft.com/office/drawing/2014/main" id="{DEDB6F47-762B-CFCC-587B-97A7837B1E68}"/>
                </a:ext>
              </a:extLst>
            </p:cNvPr>
            <p:cNvSpPr/>
            <p:nvPr/>
          </p:nvSpPr>
          <p:spPr>
            <a:xfrm>
              <a:off x="2296228" y="203729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7212;p77">
              <a:extLst>
                <a:ext uri="{FF2B5EF4-FFF2-40B4-BE49-F238E27FC236}">
                  <a16:creationId xmlns:a16="http://schemas.microsoft.com/office/drawing/2014/main" id="{0DB3F5EA-63D4-EE4B-7E90-365F9A249ED9}"/>
                </a:ext>
              </a:extLst>
            </p:cNvPr>
            <p:cNvSpPr/>
            <p:nvPr/>
          </p:nvSpPr>
          <p:spPr>
            <a:xfrm>
              <a:off x="2296323" y="20371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7213;p77">
              <a:extLst>
                <a:ext uri="{FF2B5EF4-FFF2-40B4-BE49-F238E27FC236}">
                  <a16:creationId xmlns:a16="http://schemas.microsoft.com/office/drawing/2014/main" id="{4A643B87-22BD-94B9-6C8D-BAC90628392A}"/>
                </a:ext>
              </a:extLst>
            </p:cNvPr>
            <p:cNvSpPr/>
            <p:nvPr/>
          </p:nvSpPr>
          <p:spPr>
            <a:xfrm>
              <a:off x="2294707" y="2040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7214;p77">
              <a:extLst>
                <a:ext uri="{FF2B5EF4-FFF2-40B4-BE49-F238E27FC236}">
                  <a16:creationId xmlns:a16="http://schemas.microsoft.com/office/drawing/2014/main" id="{195AE3E9-644C-0C3F-CB8C-B9E374939791}"/>
                </a:ext>
              </a:extLst>
            </p:cNvPr>
            <p:cNvSpPr/>
            <p:nvPr/>
          </p:nvSpPr>
          <p:spPr>
            <a:xfrm>
              <a:off x="2295128" y="2013043"/>
              <a:ext cx="2634" cy="2349"/>
            </a:xfrm>
            <a:custGeom>
              <a:avLst/>
              <a:gdLst/>
              <a:ahLst/>
              <a:cxnLst/>
              <a:rect l="l" t="t" r="r" b="b"/>
              <a:pathLst>
                <a:path w="194" h="173" extrusionOk="0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7215;p77">
              <a:extLst>
                <a:ext uri="{FF2B5EF4-FFF2-40B4-BE49-F238E27FC236}">
                  <a16:creationId xmlns:a16="http://schemas.microsoft.com/office/drawing/2014/main" id="{D9FD21DE-8384-A54D-3E77-284A927B95AF}"/>
                </a:ext>
              </a:extLst>
            </p:cNvPr>
            <p:cNvSpPr/>
            <p:nvPr/>
          </p:nvSpPr>
          <p:spPr>
            <a:xfrm>
              <a:off x="2296133" y="203738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7216;p77">
              <a:extLst>
                <a:ext uri="{FF2B5EF4-FFF2-40B4-BE49-F238E27FC236}">
                  <a16:creationId xmlns:a16="http://schemas.microsoft.com/office/drawing/2014/main" id="{9F7A096A-283C-EB8A-643E-39523FC8D98D}"/>
                </a:ext>
              </a:extLst>
            </p:cNvPr>
            <p:cNvSpPr/>
            <p:nvPr/>
          </p:nvSpPr>
          <p:spPr>
            <a:xfrm>
              <a:off x="2295943" y="203767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7217;p77">
              <a:extLst>
                <a:ext uri="{FF2B5EF4-FFF2-40B4-BE49-F238E27FC236}">
                  <a16:creationId xmlns:a16="http://schemas.microsoft.com/office/drawing/2014/main" id="{3D29D06D-CD49-7032-080C-511DAD6EA81D}"/>
                </a:ext>
              </a:extLst>
            </p:cNvPr>
            <p:cNvSpPr/>
            <p:nvPr/>
          </p:nvSpPr>
          <p:spPr>
            <a:xfrm>
              <a:off x="2296038" y="20375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7218;p77">
              <a:extLst>
                <a:ext uri="{FF2B5EF4-FFF2-40B4-BE49-F238E27FC236}">
                  <a16:creationId xmlns:a16="http://schemas.microsoft.com/office/drawing/2014/main" id="{93763DC6-B29B-67C2-D499-C9791BA9C746}"/>
                </a:ext>
              </a:extLst>
            </p:cNvPr>
            <p:cNvSpPr/>
            <p:nvPr/>
          </p:nvSpPr>
          <p:spPr>
            <a:xfrm>
              <a:off x="2294422" y="204080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7219;p77">
              <a:extLst>
                <a:ext uri="{FF2B5EF4-FFF2-40B4-BE49-F238E27FC236}">
                  <a16:creationId xmlns:a16="http://schemas.microsoft.com/office/drawing/2014/main" id="{A1E2F35D-3746-8224-0801-3A025481F0F5}"/>
                </a:ext>
              </a:extLst>
            </p:cNvPr>
            <p:cNvSpPr/>
            <p:nvPr/>
          </p:nvSpPr>
          <p:spPr>
            <a:xfrm>
              <a:off x="2462729" y="1678276"/>
              <a:ext cx="126732" cy="73834"/>
            </a:xfrm>
            <a:custGeom>
              <a:avLst/>
              <a:gdLst/>
              <a:ahLst/>
              <a:cxnLst/>
              <a:rect l="l" t="t" r="r" b="b"/>
              <a:pathLst>
                <a:path w="9334" h="5438" extrusionOk="0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7220;p77">
              <a:extLst>
                <a:ext uri="{FF2B5EF4-FFF2-40B4-BE49-F238E27FC236}">
                  <a16:creationId xmlns:a16="http://schemas.microsoft.com/office/drawing/2014/main" id="{E5B553C3-93AE-6CFE-F298-326E20BD8A78}"/>
                </a:ext>
              </a:extLst>
            </p:cNvPr>
            <p:cNvSpPr/>
            <p:nvPr/>
          </p:nvSpPr>
          <p:spPr>
            <a:xfrm>
              <a:off x="2580038" y="1723951"/>
              <a:ext cx="2105" cy="258"/>
            </a:xfrm>
            <a:custGeom>
              <a:avLst/>
              <a:gdLst/>
              <a:ahLst/>
              <a:cxnLst/>
              <a:rect l="l" t="t" r="r" b="b"/>
              <a:pathLst>
                <a:path w="155" h="19" extrusionOk="0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7221;p77">
              <a:extLst>
                <a:ext uri="{FF2B5EF4-FFF2-40B4-BE49-F238E27FC236}">
                  <a16:creationId xmlns:a16="http://schemas.microsoft.com/office/drawing/2014/main" id="{0E7BC721-43AB-9791-FF3A-9FF021E961FF}"/>
                </a:ext>
              </a:extLst>
            </p:cNvPr>
            <p:cNvSpPr/>
            <p:nvPr/>
          </p:nvSpPr>
          <p:spPr>
            <a:xfrm>
              <a:off x="2573059" y="1725241"/>
              <a:ext cx="3096" cy="394"/>
            </a:xfrm>
            <a:custGeom>
              <a:avLst/>
              <a:gdLst/>
              <a:ahLst/>
              <a:cxnLst/>
              <a:rect l="l" t="t" r="r" b="b"/>
              <a:pathLst>
                <a:path w="228" h="29" extrusionOk="0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7222;p77">
              <a:extLst>
                <a:ext uri="{FF2B5EF4-FFF2-40B4-BE49-F238E27FC236}">
                  <a16:creationId xmlns:a16="http://schemas.microsoft.com/office/drawing/2014/main" id="{BF08D29B-DE63-6475-EA35-EE1669298401}"/>
                </a:ext>
              </a:extLst>
            </p:cNvPr>
            <p:cNvSpPr/>
            <p:nvPr/>
          </p:nvSpPr>
          <p:spPr>
            <a:xfrm>
              <a:off x="2579807" y="17239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7223;p77">
              <a:extLst>
                <a:ext uri="{FF2B5EF4-FFF2-40B4-BE49-F238E27FC236}">
                  <a16:creationId xmlns:a16="http://schemas.microsoft.com/office/drawing/2014/main" id="{3D94DAC2-0BB9-455D-186A-242B1A4A51CB}"/>
                </a:ext>
              </a:extLst>
            </p:cNvPr>
            <p:cNvSpPr/>
            <p:nvPr/>
          </p:nvSpPr>
          <p:spPr>
            <a:xfrm>
              <a:off x="2580894" y="1715913"/>
              <a:ext cx="8242" cy="4915"/>
            </a:xfrm>
            <a:custGeom>
              <a:avLst/>
              <a:gdLst/>
              <a:ahLst/>
              <a:cxnLst/>
              <a:rect l="l" t="t" r="r" b="b"/>
              <a:pathLst>
                <a:path w="607" h="362" extrusionOk="0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7224;p77">
              <a:extLst>
                <a:ext uri="{FF2B5EF4-FFF2-40B4-BE49-F238E27FC236}">
                  <a16:creationId xmlns:a16="http://schemas.microsoft.com/office/drawing/2014/main" id="{B9861F45-568E-23D3-A736-775F57EA57E2}"/>
                </a:ext>
              </a:extLst>
            </p:cNvPr>
            <p:cNvSpPr/>
            <p:nvPr/>
          </p:nvSpPr>
          <p:spPr>
            <a:xfrm>
              <a:off x="2579034" y="172423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7225;p77">
              <a:extLst>
                <a:ext uri="{FF2B5EF4-FFF2-40B4-BE49-F238E27FC236}">
                  <a16:creationId xmlns:a16="http://schemas.microsoft.com/office/drawing/2014/main" id="{BE692A13-F626-7B4D-7047-0A609519DEBF}"/>
                </a:ext>
              </a:extLst>
            </p:cNvPr>
            <p:cNvSpPr/>
            <p:nvPr/>
          </p:nvSpPr>
          <p:spPr>
            <a:xfrm>
              <a:off x="2570534" y="1714107"/>
              <a:ext cx="2390" cy="2200"/>
            </a:xfrm>
            <a:custGeom>
              <a:avLst/>
              <a:gdLst/>
              <a:ahLst/>
              <a:cxnLst/>
              <a:rect l="l" t="t" r="r" b="b"/>
              <a:pathLst>
                <a:path w="176" h="162" extrusionOk="0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7226;p77">
              <a:extLst>
                <a:ext uri="{FF2B5EF4-FFF2-40B4-BE49-F238E27FC236}">
                  <a16:creationId xmlns:a16="http://schemas.microsoft.com/office/drawing/2014/main" id="{16BB9538-76C8-1849-351E-B3BFBB29803C}"/>
                </a:ext>
              </a:extLst>
            </p:cNvPr>
            <p:cNvSpPr/>
            <p:nvPr/>
          </p:nvSpPr>
          <p:spPr>
            <a:xfrm>
              <a:off x="2576291" y="17252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7227;p77">
              <a:extLst>
                <a:ext uri="{FF2B5EF4-FFF2-40B4-BE49-F238E27FC236}">
                  <a16:creationId xmlns:a16="http://schemas.microsoft.com/office/drawing/2014/main" id="{B03737F8-3809-EA17-183A-E0CACAA9FFCF}"/>
                </a:ext>
              </a:extLst>
            </p:cNvPr>
            <p:cNvSpPr/>
            <p:nvPr/>
          </p:nvSpPr>
          <p:spPr>
            <a:xfrm>
              <a:off x="2579427" y="172404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7228;p77">
              <a:extLst>
                <a:ext uri="{FF2B5EF4-FFF2-40B4-BE49-F238E27FC236}">
                  <a16:creationId xmlns:a16="http://schemas.microsoft.com/office/drawing/2014/main" id="{37CE5C10-B6EF-9483-5F2B-9385FE0F67E3}"/>
                </a:ext>
              </a:extLst>
            </p:cNvPr>
            <p:cNvSpPr/>
            <p:nvPr/>
          </p:nvSpPr>
          <p:spPr>
            <a:xfrm>
              <a:off x="2086700" y="1392158"/>
              <a:ext cx="189338" cy="157838"/>
            </a:xfrm>
            <a:custGeom>
              <a:avLst/>
              <a:gdLst/>
              <a:ahLst/>
              <a:cxnLst/>
              <a:rect l="l" t="t" r="r" b="b"/>
              <a:pathLst>
                <a:path w="13945" h="11625" extrusionOk="0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7229;p77">
              <a:extLst>
                <a:ext uri="{FF2B5EF4-FFF2-40B4-BE49-F238E27FC236}">
                  <a16:creationId xmlns:a16="http://schemas.microsoft.com/office/drawing/2014/main" id="{5D8A04B2-8D11-2309-54DD-85891B6E0287}"/>
                </a:ext>
              </a:extLst>
            </p:cNvPr>
            <p:cNvSpPr/>
            <p:nvPr/>
          </p:nvSpPr>
          <p:spPr>
            <a:xfrm>
              <a:off x="2127052" y="1276572"/>
              <a:ext cx="5961" cy="5526"/>
            </a:xfrm>
            <a:custGeom>
              <a:avLst/>
              <a:gdLst/>
              <a:ahLst/>
              <a:cxnLst/>
              <a:rect l="l" t="t" r="r" b="b"/>
              <a:pathLst>
                <a:path w="439" h="407" extrusionOk="0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7230;p77">
              <a:extLst>
                <a:ext uri="{FF2B5EF4-FFF2-40B4-BE49-F238E27FC236}">
                  <a16:creationId xmlns:a16="http://schemas.microsoft.com/office/drawing/2014/main" id="{D790502D-2E2F-CB05-BA35-7C34E925AED2}"/>
                </a:ext>
              </a:extLst>
            </p:cNvPr>
            <p:cNvSpPr/>
            <p:nvPr/>
          </p:nvSpPr>
          <p:spPr>
            <a:xfrm>
              <a:off x="2199678" y="1404961"/>
              <a:ext cx="1724" cy="1290"/>
            </a:xfrm>
            <a:custGeom>
              <a:avLst/>
              <a:gdLst/>
              <a:ahLst/>
              <a:cxnLst/>
              <a:rect l="l" t="t" r="r" b="b"/>
              <a:pathLst>
                <a:path w="127" h="95" extrusionOk="0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7231;p77">
              <a:extLst>
                <a:ext uri="{FF2B5EF4-FFF2-40B4-BE49-F238E27FC236}">
                  <a16:creationId xmlns:a16="http://schemas.microsoft.com/office/drawing/2014/main" id="{A0568240-4063-38F5-B72A-18BFB2497F89}"/>
                </a:ext>
              </a:extLst>
            </p:cNvPr>
            <p:cNvSpPr/>
            <p:nvPr/>
          </p:nvSpPr>
          <p:spPr>
            <a:xfrm>
              <a:off x="2210947" y="1395471"/>
              <a:ext cx="9043" cy="6409"/>
            </a:xfrm>
            <a:custGeom>
              <a:avLst/>
              <a:gdLst/>
              <a:ahLst/>
              <a:cxnLst/>
              <a:rect l="l" t="t" r="r" b="b"/>
              <a:pathLst>
                <a:path w="666" h="472" extrusionOk="0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7232;p77">
              <a:extLst>
                <a:ext uri="{FF2B5EF4-FFF2-40B4-BE49-F238E27FC236}">
                  <a16:creationId xmlns:a16="http://schemas.microsoft.com/office/drawing/2014/main" id="{66119088-9AAB-A14A-F5AF-ADE75CF9D151}"/>
                </a:ext>
              </a:extLst>
            </p:cNvPr>
            <p:cNvSpPr/>
            <p:nvPr/>
          </p:nvSpPr>
          <p:spPr>
            <a:xfrm>
              <a:off x="2181335" y="1248725"/>
              <a:ext cx="67372" cy="20393"/>
            </a:xfrm>
            <a:custGeom>
              <a:avLst/>
              <a:gdLst/>
              <a:ahLst/>
              <a:cxnLst/>
              <a:rect l="l" t="t" r="r" b="b"/>
              <a:pathLst>
                <a:path w="4962" h="1502" extrusionOk="0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7233;p77">
              <a:extLst>
                <a:ext uri="{FF2B5EF4-FFF2-40B4-BE49-F238E27FC236}">
                  <a16:creationId xmlns:a16="http://schemas.microsoft.com/office/drawing/2014/main" id="{D0EEFA92-DC20-8394-1B81-CDAA84EAFE13}"/>
                </a:ext>
              </a:extLst>
            </p:cNvPr>
            <p:cNvSpPr/>
            <p:nvPr/>
          </p:nvSpPr>
          <p:spPr>
            <a:xfrm>
              <a:off x="2129768" y="1256084"/>
              <a:ext cx="99252" cy="55546"/>
            </a:xfrm>
            <a:custGeom>
              <a:avLst/>
              <a:gdLst/>
              <a:ahLst/>
              <a:cxnLst/>
              <a:rect l="l" t="t" r="r" b="b"/>
              <a:pathLst>
                <a:path w="7310" h="4091" extrusionOk="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7234;p77">
              <a:extLst>
                <a:ext uri="{FF2B5EF4-FFF2-40B4-BE49-F238E27FC236}">
                  <a16:creationId xmlns:a16="http://schemas.microsoft.com/office/drawing/2014/main" id="{4516C5B2-8A08-1C0A-0C5A-980853684A20}"/>
                </a:ext>
              </a:extLst>
            </p:cNvPr>
            <p:cNvSpPr/>
            <p:nvPr/>
          </p:nvSpPr>
          <p:spPr>
            <a:xfrm>
              <a:off x="2248883" y="1404961"/>
              <a:ext cx="4331" cy="1914"/>
            </a:xfrm>
            <a:custGeom>
              <a:avLst/>
              <a:gdLst/>
              <a:ahLst/>
              <a:cxnLst/>
              <a:rect l="l" t="t" r="r" b="b"/>
              <a:pathLst>
                <a:path w="319" h="141" extrusionOk="0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7235;p77">
              <a:extLst>
                <a:ext uri="{FF2B5EF4-FFF2-40B4-BE49-F238E27FC236}">
                  <a16:creationId xmlns:a16="http://schemas.microsoft.com/office/drawing/2014/main" id="{761B69F8-B782-1934-95D0-00C72E71F6E4}"/>
                </a:ext>
              </a:extLst>
            </p:cNvPr>
            <p:cNvSpPr/>
            <p:nvPr/>
          </p:nvSpPr>
          <p:spPr>
            <a:xfrm>
              <a:off x="2202543" y="14178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7236;p77">
              <a:extLst>
                <a:ext uri="{FF2B5EF4-FFF2-40B4-BE49-F238E27FC236}">
                  <a16:creationId xmlns:a16="http://schemas.microsoft.com/office/drawing/2014/main" id="{BBBE00BE-313A-44F6-30A2-D2A697A1261E}"/>
                </a:ext>
              </a:extLst>
            </p:cNvPr>
            <p:cNvSpPr/>
            <p:nvPr/>
          </p:nvSpPr>
          <p:spPr>
            <a:xfrm>
              <a:off x="2202258" y="141826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7237;p77">
              <a:extLst>
                <a:ext uri="{FF2B5EF4-FFF2-40B4-BE49-F238E27FC236}">
                  <a16:creationId xmlns:a16="http://schemas.microsoft.com/office/drawing/2014/main" id="{D096E3A7-557B-72BB-E384-303065535C58}"/>
                </a:ext>
              </a:extLst>
            </p:cNvPr>
            <p:cNvSpPr/>
            <p:nvPr/>
          </p:nvSpPr>
          <p:spPr>
            <a:xfrm>
              <a:off x="2264334" y="141380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7238;p77">
              <a:extLst>
                <a:ext uri="{FF2B5EF4-FFF2-40B4-BE49-F238E27FC236}">
                  <a16:creationId xmlns:a16="http://schemas.microsoft.com/office/drawing/2014/main" id="{35582504-0A35-CCB2-0E44-4C4AF728F866}"/>
                </a:ext>
              </a:extLst>
            </p:cNvPr>
            <p:cNvSpPr/>
            <p:nvPr/>
          </p:nvSpPr>
          <p:spPr>
            <a:xfrm>
              <a:off x="2201688" y="141908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7239;p77">
              <a:extLst>
                <a:ext uri="{FF2B5EF4-FFF2-40B4-BE49-F238E27FC236}">
                  <a16:creationId xmlns:a16="http://schemas.microsoft.com/office/drawing/2014/main" id="{AAA3DEBA-002A-656F-EC1F-749985062B20}"/>
                </a:ext>
              </a:extLst>
            </p:cNvPr>
            <p:cNvSpPr/>
            <p:nvPr/>
          </p:nvSpPr>
          <p:spPr>
            <a:xfrm>
              <a:off x="2201973" y="14186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7240;p77">
              <a:extLst>
                <a:ext uri="{FF2B5EF4-FFF2-40B4-BE49-F238E27FC236}">
                  <a16:creationId xmlns:a16="http://schemas.microsoft.com/office/drawing/2014/main" id="{3A126372-C842-6BFA-03BB-C48D1B2319EC}"/>
                </a:ext>
              </a:extLst>
            </p:cNvPr>
            <p:cNvSpPr/>
            <p:nvPr/>
          </p:nvSpPr>
          <p:spPr>
            <a:xfrm>
              <a:off x="2206480" y="14160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7241;p77">
              <a:extLst>
                <a:ext uri="{FF2B5EF4-FFF2-40B4-BE49-F238E27FC236}">
                  <a16:creationId xmlns:a16="http://schemas.microsoft.com/office/drawing/2014/main" id="{89AA15E8-CABC-C4DC-F4CD-2C7C432E2B2E}"/>
                </a:ext>
              </a:extLst>
            </p:cNvPr>
            <p:cNvSpPr/>
            <p:nvPr/>
          </p:nvSpPr>
          <p:spPr>
            <a:xfrm>
              <a:off x="2202923" y="14175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7242;p77">
              <a:extLst>
                <a:ext uri="{FF2B5EF4-FFF2-40B4-BE49-F238E27FC236}">
                  <a16:creationId xmlns:a16="http://schemas.microsoft.com/office/drawing/2014/main" id="{3B005A14-24A8-F4AC-6312-2A1F1CA2AE78}"/>
                </a:ext>
              </a:extLst>
            </p:cNvPr>
            <p:cNvSpPr/>
            <p:nvPr/>
          </p:nvSpPr>
          <p:spPr>
            <a:xfrm>
              <a:off x="2203249" y="14172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7243;p77">
              <a:extLst>
                <a:ext uri="{FF2B5EF4-FFF2-40B4-BE49-F238E27FC236}">
                  <a16:creationId xmlns:a16="http://schemas.microsoft.com/office/drawing/2014/main" id="{81C7C479-E30E-4F52-297C-DF526D539CBC}"/>
                </a:ext>
              </a:extLst>
            </p:cNvPr>
            <p:cNvSpPr/>
            <p:nvPr/>
          </p:nvSpPr>
          <p:spPr>
            <a:xfrm>
              <a:off x="2205625" y="14160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7244;p77">
              <a:extLst>
                <a:ext uri="{FF2B5EF4-FFF2-40B4-BE49-F238E27FC236}">
                  <a16:creationId xmlns:a16="http://schemas.microsoft.com/office/drawing/2014/main" id="{8FBD77DA-950F-F1C2-A2C9-7E5CC2000A5D}"/>
                </a:ext>
              </a:extLst>
            </p:cNvPr>
            <p:cNvSpPr/>
            <p:nvPr/>
          </p:nvSpPr>
          <p:spPr>
            <a:xfrm>
              <a:off x="2206060" y="141604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7245;p77">
              <a:extLst>
                <a:ext uri="{FF2B5EF4-FFF2-40B4-BE49-F238E27FC236}">
                  <a16:creationId xmlns:a16="http://schemas.microsoft.com/office/drawing/2014/main" id="{613A093D-283E-4171-F4D5-2B15924F4974}"/>
                </a:ext>
              </a:extLst>
            </p:cNvPr>
            <p:cNvSpPr/>
            <p:nvPr/>
          </p:nvSpPr>
          <p:spPr>
            <a:xfrm>
              <a:off x="2264334" y="141452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7246;p77">
              <a:extLst>
                <a:ext uri="{FF2B5EF4-FFF2-40B4-BE49-F238E27FC236}">
                  <a16:creationId xmlns:a16="http://schemas.microsoft.com/office/drawing/2014/main" id="{146C9B88-B221-36C9-2513-966E671C47F1}"/>
                </a:ext>
              </a:extLst>
            </p:cNvPr>
            <p:cNvSpPr/>
            <p:nvPr/>
          </p:nvSpPr>
          <p:spPr>
            <a:xfrm>
              <a:off x="2204104" y="14167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7247;p77">
              <a:extLst>
                <a:ext uri="{FF2B5EF4-FFF2-40B4-BE49-F238E27FC236}">
                  <a16:creationId xmlns:a16="http://schemas.microsoft.com/office/drawing/2014/main" id="{677EB7F1-E46B-A343-8D57-F27A803F36CD}"/>
                </a:ext>
              </a:extLst>
            </p:cNvPr>
            <p:cNvSpPr/>
            <p:nvPr/>
          </p:nvSpPr>
          <p:spPr>
            <a:xfrm>
              <a:off x="2264334" y="14131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7248;p77">
              <a:extLst>
                <a:ext uri="{FF2B5EF4-FFF2-40B4-BE49-F238E27FC236}">
                  <a16:creationId xmlns:a16="http://schemas.microsoft.com/office/drawing/2014/main" id="{FE386001-4B1D-3B79-1E7B-A826DD1B44BC}"/>
                </a:ext>
              </a:extLst>
            </p:cNvPr>
            <p:cNvSpPr/>
            <p:nvPr/>
          </p:nvSpPr>
          <p:spPr>
            <a:xfrm>
              <a:off x="2204865" y="141627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7249;p77">
              <a:extLst>
                <a:ext uri="{FF2B5EF4-FFF2-40B4-BE49-F238E27FC236}">
                  <a16:creationId xmlns:a16="http://schemas.microsoft.com/office/drawing/2014/main" id="{67D19DCD-CE7C-1AF6-E073-723BAA81F387}"/>
                </a:ext>
              </a:extLst>
            </p:cNvPr>
            <p:cNvSpPr/>
            <p:nvPr/>
          </p:nvSpPr>
          <p:spPr>
            <a:xfrm>
              <a:off x="2204485" y="141646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7250;p77">
              <a:extLst>
                <a:ext uri="{FF2B5EF4-FFF2-40B4-BE49-F238E27FC236}">
                  <a16:creationId xmlns:a16="http://schemas.microsoft.com/office/drawing/2014/main" id="{1EA008BC-6BCF-5BE7-6221-F546DB8E0CA0}"/>
                </a:ext>
              </a:extLst>
            </p:cNvPr>
            <p:cNvSpPr/>
            <p:nvPr/>
          </p:nvSpPr>
          <p:spPr>
            <a:xfrm>
              <a:off x="2205245" y="141617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7251;p77">
              <a:extLst>
                <a:ext uri="{FF2B5EF4-FFF2-40B4-BE49-F238E27FC236}">
                  <a16:creationId xmlns:a16="http://schemas.microsoft.com/office/drawing/2014/main" id="{F8BD30AA-BF52-9A51-3E87-B373F0343E73}"/>
                </a:ext>
              </a:extLst>
            </p:cNvPr>
            <p:cNvSpPr/>
            <p:nvPr/>
          </p:nvSpPr>
          <p:spPr>
            <a:xfrm>
              <a:off x="2199162" y="141893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7252;p77">
              <a:extLst>
                <a:ext uri="{FF2B5EF4-FFF2-40B4-BE49-F238E27FC236}">
                  <a16:creationId xmlns:a16="http://schemas.microsoft.com/office/drawing/2014/main" id="{1D8CC191-425D-6CF2-C18C-9B64E831DF7D}"/>
                </a:ext>
              </a:extLst>
            </p:cNvPr>
            <p:cNvSpPr/>
            <p:nvPr/>
          </p:nvSpPr>
          <p:spPr>
            <a:xfrm>
              <a:off x="2198823" y="141902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7253;p77">
              <a:extLst>
                <a:ext uri="{FF2B5EF4-FFF2-40B4-BE49-F238E27FC236}">
                  <a16:creationId xmlns:a16="http://schemas.microsoft.com/office/drawing/2014/main" id="{03580C42-8C86-4BB7-B70E-2EE53FE68461}"/>
                </a:ext>
              </a:extLst>
            </p:cNvPr>
            <p:cNvSpPr/>
            <p:nvPr/>
          </p:nvSpPr>
          <p:spPr>
            <a:xfrm>
              <a:off x="2150921" y="1464471"/>
              <a:ext cx="4331" cy="8527"/>
            </a:xfrm>
            <a:custGeom>
              <a:avLst/>
              <a:gdLst/>
              <a:ahLst/>
              <a:cxnLst/>
              <a:rect l="l" t="t" r="r" b="b"/>
              <a:pathLst>
                <a:path w="319" h="628" extrusionOk="0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7254;p77">
              <a:extLst>
                <a:ext uri="{FF2B5EF4-FFF2-40B4-BE49-F238E27FC236}">
                  <a16:creationId xmlns:a16="http://schemas.microsoft.com/office/drawing/2014/main" id="{EF143289-2D55-4E36-FB81-B8066CFD3D37}"/>
                </a:ext>
              </a:extLst>
            </p:cNvPr>
            <p:cNvSpPr/>
            <p:nvPr/>
          </p:nvSpPr>
          <p:spPr>
            <a:xfrm>
              <a:off x="2200248" y="141883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7255;p77">
              <a:extLst>
                <a:ext uri="{FF2B5EF4-FFF2-40B4-BE49-F238E27FC236}">
                  <a16:creationId xmlns:a16="http://schemas.microsoft.com/office/drawing/2014/main" id="{472279D0-6A16-6069-D1AD-14AB3A7CADD6}"/>
                </a:ext>
              </a:extLst>
            </p:cNvPr>
            <p:cNvSpPr/>
            <p:nvPr/>
          </p:nvSpPr>
          <p:spPr>
            <a:xfrm>
              <a:off x="2199488" y="141883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7256;p77">
              <a:extLst>
                <a:ext uri="{FF2B5EF4-FFF2-40B4-BE49-F238E27FC236}">
                  <a16:creationId xmlns:a16="http://schemas.microsoft.com/office/drawing/2014/main" id="{2FD03C84-158E-054C-6E48-45A0DED3AE72}"/>
                </a:ext>
              </a:extLst>
            </p:cNvPr>
            <p:cNvSpPr/>
            <p:nvPr/>
          </p:nvSpPr>
          <p:spPr>
            <a:xfrm>
              <a:off x="2136556" y="1531015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7257;p77">
              <a:extLst>
                <a:ext uri="{FF2B5EF4-FFF2-40B4-BE49-F238E27FC236}">
                  <a16:creationId xmlns:a16="http://schemas.microsoft.com/office/drawing/2014/main" id="{5C1FB87C-51A4-18E6-D754-AA52EA032EBB}"/>
                </a:ext>
              </a:extLst>
            </p:cNvPr>
            <p:cNvSpPr/>
            <p:nvPr/>
          </p:nvSpPr>
          <p:spPr>
            <a:xfrm>
              <a:off x="2201158" y="141908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7258;p77">
              <a:extLst>
                <a:ext uri="{FF2B5EF4-FFF2-40B4-BE49-F238E27FC236}">
                  <a16:creationId xmlns:a16="http://schemas.microsoft.com/office/drawing/2014/main" id="{BCB67FD1-D13B-0195-445E-DF2DE3196A1F}"/>
                </a:ext>
              </a:extLst>
            </p:cNvPr>
            <p:cNvSpPr/>
            <p:nvPr/>
          </p:nvSpPr>
          <p:spPr>
            <a:xfrm>
              <a:off x="2188422" y="1425300"/>
              <a:ext cx="4290" cy="1208"/>
            </a:xfrm>
            <a:custGeom>
              <a:avLst/>
              <a:gdLst/>
              <a:ahLst/>
              <a:cxnLst/>
              <a:rect l="l" t="t" r="r" b="b"/>
              <a:pathLst>
                <a:path w="316" h="89" extrusionOk="0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7259;p77">
              <a:extLst>
                <a:ext uri="{FF2B5EF4-FFF2-40B4-BE49-F238E27FC236}">
                  <a16:creationId xmlns:a16="http://schemas.microsoft.com/office/drawing/2014/main" id="{FB79BAE4-332C-268B-BEE7-0E99D5701D93}"/>
                </a:ext>
              </a:extLst>
            </p:cNvPr>
            <p:cNvSpPr/>
            <p:nvPr/>
          </p:nvSpPr>
          <p:spPr>
            <a:xfrm>
              <a:off x="2199828" y="1418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7260;p77">
              <a:extLst>
                <a:ext uri="{FF2B5EF4-FFF2-40B4-BE49-F238E27FC236}">
                  <a16:creationId xmlns:a16="http://schemas.microsoft.com/office/drawing/2014/main" id="{6C497700-6363-3311-8734-026540DCA69C}"/>
                </a:ext>
              </a:extLst>
            </p:cNvPr>
            <p:cNvSpPr/>
            <p:nvPr/>
          </p:nvSpPr>
          <p:spPr>
            <a:xfrm>
              <a:off x="2200683" y="141893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7261;p77">
              <a:extLst>
                <a:ext uri="{FF2B5EF4-FFF2-40B4-BE49-F238E27FC236}">
                  <a16:creationId xmlns:a16="http://schemas.microsoft.com/office/drawing/2014/main" id="{5D35D8E0-DA34-7B76-A5FC-62F257CF31E2}"/>
                </a:ext>
              </a:extLst>
            </p:cNvPr>
            <p:cNvSpPr/>
            <p:nvPr/>
          </p:nvSpPr>
          <p:spPr>
            <a:xfrm>
              <a:off x="2133705" y="15405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7262;p77">
              <a:extLst>
                <a:ext uri="{FF2B5EF4-FFF2-40B4-BE49-F238E27FC236}">
                  <a16:creationId xmlns:a16="http://schemas.microsoft.com/office/drawing/2014/main" id="{BE7E1E20-035B-0E52-53E1-227F36184980}"/>
                </a:ext>
              </a:extLst>
            </p:cNvPr>
            <p:cNvSpPr/>
            <p:nvPr/>
          </p:nvSpPr>
          <p:spPr>
            <a:xfrm>
              <a:off x="2134275" y="154066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7263;p77">
              <a:extLst>
                <a:ext uri="{FF2B5EF4-FFF2-40B4-BE49-F238E27FC236}">
                  <a16:creationId xmlns:a16="http://schemas.microsoft.com/office/drawing/2014/main" id="{B8832A89-1C9D-78FC-B3B8-726D1BD55D45}"/>
                </a:ext>
              </a:extLst>
            </p:cNvPr>
            <p:cNvSpPr/>
            <p:nvPr/>
          </p:nvSpPr>
          <p:spPr>
            <a:xfrm>
              <a:off x="3024851" y="1777922"/>
              <a:ext cx="15655" cy="12165"/>
            </a:xfrm>
            <a:custGeom>
              <a:avLst/>
              <a:gdLst/>
              <a:ahLst/>
              <a:cxnLst/>
              <a:rect l="l" t="t" r="r" b="b"/>
              <a:pathLst>
                <a:path w="1153" h="896" extrusionOk="0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7264;p77">
              <a:extLst>
                <a:ext uri="{FF2B5EF4-FFF2-40B4-BE49-F238E27FC236}">
                  <a16:creationId xmlns:a16="http://schemas.microsoft.com/office/drawing/2014/main" id="{1B5F10FD-2CDD-8071-F583-39980B01E27F}"/>
                </a:ext>
              </a:extLst>
            </p:cNvPr>
            <p:cNvSpPr/>
            <p:nvPr/>
          </p:nvSpPr>
          <p:spPr>
            <a:xfrm>
              <a:off x="3003846" y="1783461"/>
              <a:ext cx="16795" cy="20366"/>
            </a:xfrm>
            <a:custGeom>
              <a:avLst/>
              <a:gdLst/>
              <a:ahLst/>
              <a:cxnLst/>
              <a:rect l="l" t="t" r="r" b="b"/>
              <a:pathLst>
                <a:path w="1237" h="1500" extrusionOk="0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7265;p77">
              <a:extLst>
                <a:ext uri="{FF2B5EF4-FFF2-40B4-BE49-F238E27FC236}">
                  <a16:creationId xmlns:a16="http://schemas.microsoft.com/office/drawing/2014/main" id="{2F7EA998-B503-BFAD-A8F9-80E029399169}"/>
                </a:ext>
              </a:extLst>
            </p:cNvPr>
            <p:cNvSpPr/>
            <p:nvPr/>
          </p:nvSpPr>
          <p:spPr>
            <a:xfrm>
              <a:off x="3013581" y="1718520"/>
              <a:ext cx="82443" cy="64127"/>
            </a:xfrm>
            <a:custGeom>
              <a:avLst/>
              <a:gdLst/>
              <a:ahLst/>
              <a:cxnLst/>
              <a:rect l="l" t="t" r="r" b="b"/>
              <a:pathLst>
                <a:path w="6072" h="4723" extrusionOk="0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7266;p77">
              <a:extLst>
                <a:ext uri="{FF2B5EF4-FFF2-40B4-BE49-F238E27FC236}">
                  <a16:creationId xmlns:a16="http://schemas.microsoft.com/office/drawing/2014/main" id="{0809EA92-1742-1775-4420-9B934AEEECE3}"/>
                </a:ext>
              </a:extLst>
            </p:cNvPr>
            <p:cNvSpPr/>
            <p:nvPr/>
          </p:nvSpPr>
          <p:spPr>
            <a:xfrm>
              <a:off x="3080939" y="1680503"/>
              <a:ext cx="45973" cy="34283"/>
            </a:xfrm>
            <a:custGeom>
              <a:avLst/>
              <a:gdLst/>
              <a:ahLst/>
              <a:cxnLst/>
              <a:rect l="l" t="t" r="r" b="b"/>
              <a:pathLst>
                <a:path w="3386" h="2525" extrusionOk="0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7267;p77">
              <a:extLst>
                <a:ext uri="{FF2B5EF4-FFF2-40B4-BE49-F238E27FC236}">
                  <a16:creationId xmlns:a16="http://schemas.microsoft.com/office/drawing/2014/main" id="{6967749F-B5BC-96E9-C71D-1A95CBF755C5}"/>
                </a:ext>
              </a:extLst>
            </p:cNvPr>
            <p:cNvSpPr/>
            <p:nvPr/>
          </p:nvSpPr>
          <p:spPr>
            <a:xfrm>
              <a:off x="2932062" y="1853304"/>
              <a:ext cx="13143" cy="22009"/>
            </a:xfrm>
            <a:custGeom>
              <a:avLst/>
              <a:gdLst/>
              <a:ahLst/>
              <a:cxnLst/>
              <a:rect l="l" t="t" r="r" b="b"/>
              <a:pathLst>
                <a:path w="968" h="1621" extrusionOk="0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7268;p77">
              <a:extLst>
                <a:ext uri="{FF2B5EF4-FFF2-40B4-BE49-F238E27FC236}">
                  <a16:creationId xmlns:a16="http://schemas.microsoft.com/office/drawing/2014/main" id="{795152BB-8EBA-D7E5-6BE6-91277122F1EF}"/>
                </a:ext>
              </a:extLst>
            </p:cNvPr>
            <p:cNvSpPr/>
            <p:nvPr/>
          </p:nvSpPr>
          <p:spPr>
            <a:xfrm>
              <a:off x="2597485" y="1601971"/>
              <a:ext cx="442776" cy="287924"/>
            </a:xfrm>
            <a:custGeom>
              <a:avLst/>
              <a:gdLst/>
              <a:ahLst/>
              <a:cxnLst/>
              <a:rect l="l" t="t" r="r" b="b"/>
              <a:pathLst>
                <a:path w="32611" h="21206" extrusionOk="0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7269;p77">
              <a:extLst>
                <a:ext uri="{FF2B5EF4-FFF2-40B4-BE49-F238E27FC236}">
                  <a16:creationId xmlns:a16="http://schemas.microsoft.com/office/drawing/2014/main" id="{4C62AA8D-CE6E-DAD2-1BC4-B1D3A176140F}"/>
                </a:ext>
              </a:extLst>
            </p:cNvPr>
            <p:cNvSpPr/>
            <p:nvPr/>
          </p:nvSpPr>
          <p:spPr>
            <a:xfrm>
              <a:off x="2846836" y="1894023"/>
              <a:ext cx="15804" cy="11649"/>
            </a:xfrm>
            <a:custGeom>
              <a:avLst/>
              <a:gdLst/>
              <a:ahLst/>
              <a:cxnLst/>
              <a:rect l="l" t="t" r="r" b="b"/>
              <a:pathLst>
                <a:path w="1164" h="858" extrusionOk="0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7270;p77">
              <a:extLst>
                <a:ext uri="{FF2B5EF4-FFF2-40B4-BE49-F238E27FC236}">
                  <a16:creationId xmlns:a16="http://schemas.microsoft.com/office/drawing/2014/main" id="{A153EBA7-9924-405E-7339-D3A13D908730}"/>
                </a:ext>
              </a:extLst>
            </p:cNvPr>
            <p:cNvSpPr/>
            <p:nvPr/>
          </p:nvSpPr>
          <p:spPr>
            <a:xfrm>
              <a:off x="2648062" y="1810752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7271;p77">
              <a:extLst>
                <a:ext uri="{FF2B5EF4-FFF2-40B4-BE49-F238E27FC236}">
                  <a16:creationId xmlns:a16="http://schemas.microsoft.com/office/drawing/2014/main" id="{E3A719A1-777E-74FB-FB91-1FF7D3E8EAAD}"/>
                </a:ext>
              </a:extLst>
            </p:cNvPr>
            <p:cNvSpPr/>
            <p:nvPr/>
          </p:nvSpPr>
          <p:spPr>
            <a:xfrm>
              <a:off x="2732242" y="1823623"/>
              <a:ext cx="2770" cy="2064"/>
            </a:xfrm>
            <a:custGeom>
              <a:avLst/>
              <a:gdLst/>
              <a:ahLst/>
              <a:cxnLst/>
              <a:rect l="l" t="t" r="r" b="b"/>
              <a:pathLst>
                <a:path w="204" h="152" extrusionOk="0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7272;p77">
              <a:extLst>
                <a:ext uri="{FF2B5EF4-FFF2-40B4-BE49-F238E27FC236}">
                  <a16:creationId xmlns:a16="http://schemas.microsoft.com/office/drawing/2014/main" id="{F0244737-A1C9-3594-4C7D-CF421F89E2EA}"/>
                </a:ext>
              </a:extLst>
            </p:cNvPr>
            <p:cNvSpPr/>
            <p:nvPr/>
          </p:nvSpPr>
          <p:spPr>
            <a:xfrm>
              <a:off x="2647627" y="1810277"/>
              <a:ext cx="353" cy="434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7273;p77">
              <a:extLst>
                <a:ext uri="{FF2B5EF4-FFF2-40B4-BE49-F238E27FC236}">
                  <a16:creationId xmlns:a16="http://schemas.microsoft.com/office/drawing/2014/main" id="{5A377D02-E740-0A56-DA7A-724C73C40F7E}"/>
                </a:ext>
              </a:extLst>
            </p:cNvPr>
            <p:cNvSpPr/>
            <p:nvPr/>
          </p:nvSpPr>
          <p:spPr>
            <a:xfrm>
              <a:off x="2648347" y="1811227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7274;p77">
              <a:extLst>
                <a:ext uri="{FF2B5EF4-FFF2-40B4-BE49-F238E27FC236}">
                  <a16:creationId xmlns:a16="http://schemas.microsoft.com/office/drawing/2014/main" id="{414FB7C5-69CA-552F-A960-57636A1E60B9}"/>
                </a:ext>
              </a:extLst>
            </p:cNvPr>
            <p:cNvSpPr/>
            <p:nvPr/>
          </p:nvSpPr>
          <p:spPr>
            <a:xfrm>
              <a:off x="2698638" y="1829665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7275;p77">
              <a:extLst>
                <a:ext uri="{FF2B5EF4-FFF2-40B4-BE49-F238E27FC236}">
                  <a16:creationId xmlns:a16="http://schemas.microsoft.com/office/drawing/2014/main" id="{88714136-C095-7A62-A461-C1F69F8EB6FB}"/>
                </a:ext>
              </a:extLst>
            </p:cNvPr>
            <p:cNvSpPr/>
            <p:nvPr/>
          </p:nvSpPr>
          <p:spPr>
            <a:xfrm>
              <a:off x="2704530" y="1833752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7276;p77">
              <a:extLst>
                <a:ext uri="{FF2B5EF4-FFF2-40B4-BE49-F238E27FC236}">
                  <a16:creationId xmlns:a16="http://schemas.microsoft.com/office/drawing/2014/main" id="{A261BDBF-8C08-92B2-3B95-0658DB6C996A}"/>
                </a:ext>
              </a:extLst>
            </p:cNvPr>
            <p:cNvSpPr/>
            <p:nvPr/>
          </p:nvSpPr>
          <p:spPr>
            <a:xfrm>
              <a:off x="2645210" y="1808322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7277;p77">
              <a:extLst>
                <a:ext uri="{FF2B5EF4-FFF2-40B4-BE49-F238E27FC236}">
                  <a16:creationId xmlns:a16="http://schemas.microsoft.com/office/drawing/2014/main" id="{D7311893-49BF-DD7D-1AE9-99ACEAF6644E}"/>
                </a:ext>
              </a:extLst>
            </p:cNvPr>
            <p:cNvSpPr/>
            <p:nvPr/>
          </p:nvSpPr>
          <p:spPr>
            <a:xfrm>
              <a:off x="2646201" y="1809041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7278;p77">
              <a:extLst>
                <a:ext uri="{FF2B5EF4-FFF2-40B4-BE49-F238E27FC236}">
                  <a16:creationId xmlns:a16="http://schemas.microsoft.com/office/drawing/2014/main" id="{AC4BA6E2-033D-1F68-D73F-57FA7C14829F}"/>
                </a:ext>
              </a:extLst>
            </p:cNvPr>
            <p:cNvSpPr/>
            <p:nvPr/>
          </p:nvSpPr>
          <p:spPr>
            <a:xfrm>
              <a:off x="2645685" y="1808661"/>
              <a:ext cx="434" cy="339"/>
            </a:xfrm>
            <a:custGeom>
              <a:avLst/>
              <a:gdLst/>
              <a:ahLst/>
              <a:cxnLst/>
              <a:rect l="l" t="t" r="r" b="b"/>
              <a:pathLst>
                <a:path w="32" h="25" extrusionOk="0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7279;p77">
              <a:extLst>
                <a:ext uri="{FF2B5EF4-FFF2-40B4-BE49-F238E27FC236}">
                  <a16:creationId xmlns:a16="http://schemas.microsoft.com/office/drawing/2014/main" id="{FE382908-F348-5611-8FAB-638897F5E590}"/>
                </a:ext>
              </a:extLst>
            </p:cNvPr>
            <p:cNvSpPr/>
            <p:nvPr/>
          </p:nvSpPr>
          <p:spPr>
            <a:xfrm>
              <a:off x="2757863" y="182481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7280;p77">
              <a:extLst>
                <a:ext uri="{FF2B5EF4-FFF2-40B4-BE49-F238E27FC236}">
                  <a16:creationId xmlns:a16="http://schemas.microsoft.com/office/drawing/2014/main" id="{5430F7E8-4EFB-DF31-A653-E78712A45BA8}"/>
                </a:ext>
              </a:extLst>
            </p:cNvPr>
            <p:cNvSpPr/>
            <p:nvPr/>
          </p:nvSpPr>
          <p:spPr>
            <a:xfrm>
              <a:off x="2622101" y="176648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7281;p77">
              <a:extLst>
                <a:ext uri="{FF2B5EF4-FFF2-40B4-BE49-F238E27FC236}">
                  <a16:creationId xmlns:a16="http://schemas.microsoft.com/office/drawing/2014/main" id="{7AE15AF6-96F0-C3CA-7379-B09391195375}"/>
                </a:ext>
              </a:extLst>
            </p:cNvPr>
            <p:cNvSpPr/>
            <p:nvPr/>
          </p:nvSpPr>
          <p:spPr>
            <a:xfrm>
              <a:off x="2646731" y="180942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7282;p77">
              <a:extLst>
                <a:ext uri="{FF2B5EF4-FFF2-40B4-BE49-F238E27FC236}">
                  <a16:creationId xmlns:a16="http://schemas.microsoft.com/office/drawing/2014/main" id="{2DA3681F-B87E-29BA-1AD2-DAC9814862F8}"/>
                </a:ext>
              </a:extLst>
            </p:cNvPr>
            <p:cNvSpPr/>
            <p:nvPr/>
          </p:nvSpPr>
          <p:spPr>
            <a:xfrm>
              <a:off x="2647152" y="1809801"/>
              <a:ext cx="448" cy="394"/>
            </a:xfrm>
            <a:custGeom>
              <a:avLst/>
              <a:gdLst/>
              <a:ahLst/>
              <a:cxnLst/>
              <a:rect l="l" t="t" r="r" b="b"/>
              <a:pathLst>
                <a:path w="33" h="29" extrusionOk="0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7283;p77">
              <a:extLst>
                <a:ext uri="{FF2B5EF4-FFF2-40B4-BE49-F238E27FC236}">
                  <a16:creationId xmlns:a16="http://schemas.microsoft.com/office/drawing/2014/main" id="{4D2EF0D9-4937-DC14-7F52-1116B17798AF}"/>
                </a:ext>
              </a:extLst>
            </p:cNvPr>
            <p:cNvSpPr/>
            <p:nvPr/>
          </p:nvSpPr>
          <p:spPr>
            <a:xfrm>
              <a:off x="2642685" y="180532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7284;p77">
              <a:extLst>
                <a:ext uri="{FF2B5EF4-FFF2-40B4-BE49-F238E27FC236}">
                  <a16:creationId xmlns:a16="http://schemas.microsoft.com/office/drawing/2014/main" id="{ECF3DD06-A3DF-BF14-FAC5-81EE5F8F42FE}"/>
                </a:ext>
              </a:extLst>
            </p:cNvPr>
            <p:cNvSpPr/>
            <p:nvPr/>
          </p:nvSpPr>
          <p:spPr>
            <a:xfrm>
              <a:off x="2643730" y="1806271"/>
              <a:ext cx="1494" cy="2064"/>
            </a:xfrm>
            <a:custGeom>
              <a:avLst/>
              <a:gdLst/>
              <a:ahLst/>
              <a:cxnLst/>
              <a:rect l="l" t="t" r="r" b="b"/>
              <a:pathLst>
                <a:path w="110" h="152" extrusionOk="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7285;p77">
              <a:extLst>
                <a:ext uri="{FF2B5EF4-FFF2-40B4-BE49-F238E27FC236}">
                  <a16:creationId xmlns:a16="http://schemas.microsoft.com/office/drawing/2014/main" id="{3D392CD0-22F9-AF66-AA85-160679AD9F5B}"/>
                </a:ext>
              </a:extLst>
            </p:cNvPr>
            <p:cNvSpPr/>
            <p:nvPr/>
          </p:nvSpPr>
          <p:spPr>
            <a:xfrm>
              <a:off x="2634280" y="1782606"/>
              <a:ext cx="1765" cy="277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7286;p77">
              <a:extLst>
                <a:ext uri="{FF2B5EF4-FFF2-40B4-BE49-F238E27FC236}">
                  <a16:creationId xmlns:a16="http://schemas.microsoft.com/office/drawing/2014/main" id="{1E8578C9-53EC-0AAC-4CA7-918DE835B306}"/>
                </a:ext>
              </a:extLst>
            </p:cNvPr>
            <p:cNvSpPr/>
            <p:nvPr/>
          </p:nvSpPr>
          <p:spPr>
            <a:xfrm>
              <a:off x="2643404" y="180594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7287;p77">
              <a:extLst>
                <a:ext uri="{FF2B5EF4-FFF2-40B4-BE49-F238E27FC236}">
                  <a16:creationId xmlns:a16="http://schemas.microsoft.com/office/drawing/2014/main" id="{806F316C-4812-AA39-7E7D-39E88DAD9631}"/>
                </a:ext>
              </a:extLst>
            </p:cNvPr>
            <p:cNvSpPr/>
            <p:nvPr/>
          </p:nvSpPr>
          <p:spPr>
            <a:xfrm>
              <a:off x="2725915" y="1830616"/>
              <a:ext cx="543" cy="204"/>
            </a:xfrm>
            <a:custGeom>
              <a:avLst/>
              <a:gdLst/>
              <a:ahLst/>
              <a:cxnLst/>
              <a:rect l="l" t="t" r="r" b="b"/>
              <a:pathLst>
                <a:path w="40" h="15" extrusionOk="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7288;p77">
              <a:extLst>
                <a:ext uri="{FF2B5EF4-FFF2-40B4-BE49-F238E27FC236}">
                  <a16:creationId xmlns:a16="http://schemas.microsoft.com/office/drawing/2014/main" id="{17709D31-C563-12C6-2916-B3C82673B81D}"/>
                </a:ext>
              </a:extLst>
            </p:cNvPr>
            <p:cNvSpPr/>
            <p:nvPr/>
          </p:nvSpPr>
          <p:spPr>
            <a:xfrm>
              <a:off x="2701204" y="1827805"/>
              <a:ext cx="815" cy="353"/>
            </a:xfrm>
            <a:custGeom>
              <a:avLst/>
              <a:gdLst/>
              <a:ahLst/>
              <a:cxnLst/>
              <a:rect l="l" t="t" r="r" b="b"/>
              <a:pathLst>
                <a:path w="60" h="26" extrusionOk="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7289;p77">
              <a:extLst>
                <a:ext uri="{FF2B5EF4-FFF2-40B4-BE49-F238E27FC236}">
                  <a16:creationId xmlns:a16="http://schemas.microsoft.com/office/drawing/2014/main" id="{47E64997-2EFA-FE9F-10AB-769FAB55B857}"/>
                </a:ext>
              </a:extLst>
            </p:cNvPr>
            <p:cNvSpPr/>
            <p:nvPr/>
          </p:nvSpPr>
          <p:spPr>
            <a:xfrm>
              <a:off x="2757673" y="182453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7290;p77">
              <a:extLst>
                <a:ext uri="{FF2B5EF4-FFF2-40B4-BE49-F238E27FC236}">
                  <a16:creationId xmlns:a16="http://schemas.microsoft.com/office/drawing/2014/main" id="{73374596-33FA-E602-9278-2E25B62439A8}"/>
                </a:ext>
              </a:extLst>
            </p:cNvPr>
            <p:cNvSpPr/>
            <p:nvPr/>
          </p:nvSpPr>
          <p:spPr>
            <a:xfrm>
              <a:off x="2758012" y="1824954"/>
              <a:ext cx="1955" cy="1018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7291;p77">
              <a:extLst>
                <a:ext uri="{FF2B5EF4-FFF2-40B4-BE49-F238E27FC236}">
                  <a16:creationId xmlns:a16="http://schemas.microsoft.com/office/drawing/2014/main" id="{F082CE4B-BCBD-AB5F-CD50-494BE63B00F3}"/>
                </a:ext>
              </a:extLst>
            </p:cNvPr>
            <p:cNvSpPr/>
            <p:nvPr/>
          </p:nvSpPr>
          <p:spPr>
            <a:xfrm>
              <a:off x="2626338" y="1766353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7292;p77">
              <a:extLst>
                <a:ext uri="{FF2B5EF4-FFF2-40B4-BE49-F238E27FC236}">
                  <a16:creationId xmlns:a16="http://schemas.microsoft.com/office/drawing/2014/main" id="{E2939DA4-3D4D-F30E-0C6A-B67770DACB7B}"/>
                </a:ext>
              </a:extLst>
            </p:cNvPr>
            <p:cNvSpPr/>
            <p:nvPr/>
          </p:nvSpPr>
          <p:spPr>
            <a:xfrm>
              <a:off x="2757768" y="18246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7293;p77">
              <a:extLst>
                <a:ext uri="{FF2B5EF4-FFF2-40B4-BE49-F238E27FC236}">
                  <a16:creationId xmlns:a16="http://schemas.microsoft.com/office/drawing/2014/main" id="{AB89A88C-3AF5-31F4-DE6F-7E6623A36FD9}"/>
                </a:ext>
              </a:extLst>
            </p:cNvPr>
            <p:cNvSpPr/>
            <p:nvPr/>
          </p:nvSpPr>
          <p:spPr>
            <a:xfrm>
              <a:off x="2760049" y="1825959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7294;p77">
              <a:extLst>
                <a:ext uri="{FF2B5EF4-FFF2-40B4-BE49-F238E27FC236}">
                  <a16:creationId xmlns:a16="http://schemas.microsoft.com/office/drawing/2014/main" id="{49A8BF97-042C-D39F-C2D5-C46CA99A6DD5}"/>
                </a:ext>
              </a:extLst>
            </p:cNvPr>
            <p:cNvSpPr/>
            <p:nvPr/>
          </p:nvSpPr>
          <p:spPr>
            <a:xfrm>
              <a:off x="2704571" y="1833223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7295;p77">
              <a:extLst>
                <a:ext uri="{FF2B5EF4-FFF2-40B4-BE49-F238E27FC236}">
                  <a16:creationId xmlns:a16="http://schemas.microsoft.com/office/drawing/2014/main" id="{177D88B0-EE7D-4E73-283F-204FF9D433D8}"/>
                </a:ext>
              </a:extLst>
            </p:cNvPr>
            <p:cNvSpPr/>
            <p:nvPr/>
          </p:nvSpPr>
          <p:spPr>
            <a:xfrm>
              <a:off x="2634280" y="1780800"/>
              <a:ext cx="339" cy="1819"/>
            </a:xfrm>
            <a:custGeom>
              <a:avLst/>
              <a:gdLst/>
              <a:ahLst/>
              <a:cxnLst/>
              <a:rect l="l" t="t" r="r" b="b"/>
              <a:pathLst>
                <a:path w="25" h="134" extrusionOk="0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7296;p77">
              <a:extLst>
                <a:ext uri="{FF2B5EF4-FFF2-40B4-BE49-F238E27FC236}">
                  <a16:creationId xmlns:a16="http://schemas.microsoft.com/office/drawing/2014/main" id="{9185C6B6-0067-F398-21B2-23E2CEB60D66}"/>
                </a:ext>
              </a:extLst>
            </p:cNvPr>
            <p:cNvSpPr/>
            <p:nvPr/>
          </p:nvSpPr>
          <p:spPr>
            <a:xfrm>
              <a:off x="2726580" y="1830426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7297;p77">
              <a:extLst>
                <a:ext uri="{FF2B5EF4-FFF2-40B4-BE49-F238E27FC236}">
                  <a16:creationId xmlns:a16="http://schemas.microsoft.com/office/drawing/2014/main" id="{3B4530DD-D1C6-52F0-C84B-93DF7D7DBD0F}"/>
                </a:ext>
              </a:extLst>
            </p:cNvPr>
            <p:cNvSpPr/>
            <p:nvPr/>
          </p:nvSpPr>
          <p:spPr>
            <a:xfrm>
              <a:off x="2917955" y="1668962"/>
              <a:ext cx="1575" cy="530"/>
            </a:xfrm>
            <a:custGeom>
              <a:avLst/>
              <a:gdLst/>
              <a:ahLst/>
              <a:cxnLst/>
              <a:rect l="l" t="t" r="r" b="b"/>
              <a:pathLst>
                <a:path w="116" h="39" extrusionOk="0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7298;p77">
              <a:extLst>
                <a:ext uri="{FF2B5EF4-FFF2-40B4-BE49-F238E27FC236}">
                  <a16:creationId xmlns:a16="http://schemas.microsoft.com/office/drawing/2014/main" id="{4C3C922C-78C0-418E-9B51-3EE5FB6D52DA}"/>
                </a:ext>
              </a:extLst>
            </p:cNvPr>
            <p:cNvSpPr/>
            <p:nvPr/>
          </p:nvSpPr>
          <p:spPr>
            <a:xfrm>
              <a:off x="2754577" y="170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7299;p77">
              <a:extLst>
                <a:ext uri="{FF2B5EF4-FFF2-40B4-BE49-F238E27FC236}">
                  <a16:creationId xmlns:a16="http://schemas.microsoft.com/office/drawing/2014/main" id="{69C6E772-8F1F-26BC-1C52-E721CC745104}"/>
                </a:ext>
              </a:extLst>
            </p:cNvPr>
            <p:cNvSpPr/>
            <p:nvPr/>
          </p:nvSpPr>
          <p:spPr>
            <a:xfrm>
              <a:off x="2822125" y="17137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7300;p77">
              <a:extLst>
                <a:ext uri="{FF2B5EF4-FFF2-40B4-BE49-F238E27FC236}">
                  <a16:creationId xmlns:a16="http://schemas.microsoft.com/office/drawing/2014/main" id="{B8B51241-119B-6F3F-5A0C-B6A0686DC50B}"/>
                </a:ext>
              </a:extLst>
            </p:cNvPr>
            <p:cNvSpPr/>
            <p:nvPr/>
          </p:nvSpPr>
          <p:spPr>
            <a:xfrm>
              <a:off x="2821324" y="1714297"/>
              <a:ext cx="95" cy="68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7301;p77">
              <a:extLst>
                <a:ext uri="{FF2B5EF4-FFF2-40B4-BE49-F238E27FC236}">
                  <a16:creationId xmlns:a16="http://schemas.microsoft.com/office/drawing/2014/main" id="{7D2C63E1-099E-046E-9F16-58D7C4061726}"/>
                </a:ext>
              </a:extLst>
            </p:cNvPr>
            <p:cNvSpPr/>
            <p:nvPr/>
          </p:nvSpPr>
          <p:spPr>
            <a:xfrm>
              <a:off x="2845370" y="1708079"/>
              <a:ext cx="1670" cy="299"/>
            </a:xfrm>
            <a:custGeom>
              <a:avLst/>
              <a:gdLst/>
              <a:ahLst/>
              <a:cxnLst/>
              <a:rect l="l" t="t" r="r" b="b"/>
              <a:pathLst>
                <a:path w="123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7302;p77">
              <a:extLst>
                <a:ext uri="{FF2B5EF4-FFF2-40B4-BE49-F238E27FC236}">
                  <a16:creationId xmlns:a16="http://schemas.microsoft.com/office/drawing/2014/main" id="{7591C97A-66FE-617B-26AA-425C2539728E}"/>
                </a:ext>
              </a:extLst>
            </p:cNvPr>
            <p:cNvSpPr/>
            <p:nvPr/>
          </p:nvSpPr>
          <p:spPr>
            <a:xfrm>
              <a:off x="2819124" y="17153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7303;p77">
              <a:extLst>
                <a:ext uri="{FF2B5EF4-FFF2-40B4-BE49-F238E27FC236}">
                  <a16:creationId xmlns:a16="http://schemas.microsoft.com/office/drawing/2014/main" id="{353C5D76-B7C4-B2A3-DB6E-8E07966429B5}"/>
                </a:ext>
              </a:extLst>
            </p:cNvPr>
            <p:cNvSpPr/>
            <p:nvPr/>
          </p:nvSpPr>
          <p:spPr>
            <a:xfrm>
              <a:off x="2822980" y="17132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7304;p77">
              <a:extLst>
                <a:ext uri="{FF2B5EF4-FFF2-40B4-BE49-F238E27FC236}">
                  <a16:creationId xmlns:a16="http://schemas.microsoft.com/office/drawing/2014/main" id="{EF403B96-FFB5-55C4-3A9B-2869CAE900E6}"/>
                </a:ext>
              </a:extLst>
            </p:cNvPr>
            <p:cNvSpPr/>
            <p:nvPr/>
          </p:nvSpPr>
          <p:spPr>
            <a:xfrm>
              <a:off x="2924459" y="1658548"/>
              <a:ext cx="869" cy="720"/>
            </a:xfrm>
            <a:custGeom>
              <a:avLst/>
              <a:gdLst/>
              <a:ahLst/>
              <a:cxnLst/>
              <a:rect l="l" t="t" r="r" b="b"/>
              <a:pathLst>
                <a:path w="64" h="53" extrusionOk="0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7305;p77">
              <a:extLst>
                <a:ext uri="{FF2B5EF4-FFF2-40B4-BE49-F238E27FC236}">
                  <a16:creationId xmlns:a16="http://schemas.microsoft.com/office/drawing/2014/main" id="{68F65EA1-5BE5-AED7-8539-D5FFED7D2FA3}"/>
                </a:ext>
              </a:extLst>
            </p:cNvPr>
            <p:cNvSpPr/>
            <p:nvPr/>
          </p:nvSpPr>
          <p:spPr>
            <a:xfrm>
              <a:off x="2759424" y="1705363"/>
              <a:ext cx="5390" cy="204"/>
            </a:xfrm>
            <a:custGeom>
              <a:avLst/>
              <a:gdLst/>
              <a:ahLst/>
              <a:cxnLst/>
              <a:rect l="l" t="t" r="r" b="b"/>
              <a:pathLst>
                <a:path w="397" h="15" extrusionOk="0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7306;p77">
              <a:extLst>
                <a:ext uri="{FF2B5EF4-FFF2-40B4-BE49-F238E27FC236}">
                  <a16:creationId xmlns:a16="http://schemas.microsoft.com/office/drawing/2014/main" id="{B2AA6D28-C61B-29F4-2327-C4D73962C0AA}"/>
                </a:ext>
              </a:extLst>
            </p:cNvPr>
            <p:cNvSpPr/>
            <p:nvPr/>
          </p:nvSpPr>
          <p:spPr>
            <a:xfrm>
              <a:off x="2818459" y="171553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7307;p77">
              <a:extLst>
                <a:ext uri="{FF2B5EF4-FFF2-40B4-BE49-F238E27FC236}">
                  <a16:creationId xmlns:a16="http://schemas.microsoft.com/office/drawing/2014/main" id="{76B1BC66-1583-858B-9446-3FCAA616A67E}"/>
                </a:ext>
              </a:extLst>
            </p:cNvPr>
            <p:cNvSpPr/>
            <p:nvPr/>
          </p:nvSpPr>
          <p:spPr>
            <a:xfrm>
              <a:off x="2820550" y="17147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7308;p77">
              <a:extLst>
                <a:ext uri="{FF2B5EF4-FFF2-40B4-BE49-F238E27FC236}">
                  <a16:creationId xmlns:a16="http://schemas.microsoft.com/office/drawing/2014/main" id="{488BCC32-DA82-6276-FBCD-F6A666EE3C7C}"/>
                </a:ext>
              </a:extLst>
            </p:cNvPr>
            <p:cNvSpPr/>
            <p:nvPr/>
          </p:nvSpPr>
          <p:spPr>
            <a:xfrm>
              <a:off x="2697063" y="164410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7309;p77">
              <a:extLst>
                <a:ext uri="{FF2B5EF4-FFF2-40B4-BE49-F238E27FC236}">
                  <a16:creationId xmlns:a16="http://schemas.microsoft.com/office/drawing/2014/main" id="{1C930BBC-5A3C-ED17-B8BA-94B5C91113FF}"/>
                </a:ext>
              </a:extLst>
            </p:cNvPr>
            <p:cNvSpPr/>
            <p:nvPr/>
          </p:nvSpPr>
          <p:spPr>
            <a:xfrm>
              <a:off x="2810815" y="1712641"/>
              <a:ext cx="1385" cy="109"/>
            </a:xfrm>
            <a:custGeom>
              <a:avLst/>
              <a:gdLst/>
              <a:ahLst/>
              <a:cxnLst/>
              <a:rect l="l" t="t" r="r" b="b"/>
              <a:pathLst>
                <a:path w="102" h="8" extrusionOk="0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7310;p77">
              <a:extLst>
                <a:ext uri="{FF2B5EF4-FFF2-40B4-BE49-F238E27FC236}">
                  <a16:creationId xmlns:a16="http://schemas.microsoft.com/office/drawing/2014/main" id="{F55C6ACE-774B-CA91-EBD3-A4B17407D6F7}"/>
                </a:ext>
              </a:extLst>
            </p:cNvPr>
            <p:cNvSpPr/>
            <p:nvPr/>
          </p:nvSpPr>
          <p:spPr>
            <a:xfrm>
              <a:off x="2817943" y="1715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7311;p77">
              <a:extLst>
                <a:ext uri="{FF2B5EF4-FFF2-40B4-BE49-F238E27FC236}">
                  <a16:creationId xmlns:a16="http://schemas.microsoft.com/office/drawing/2014/main" id="{777B3524-5B53-7B88-CDE3-FD09DBB6381A}"/>
                </a:ext>
              </a:extLst>
            </p:cNvPr>
            <p:cNvSpPr/>
            <p:nvPr/>
          </p:nvSpPr>
          <p:spPr>
            <a:xfrm>
              <a:off x="2901594" y="1637965"/>
              <a:ext cx="5540" cy="10943"/>
            </a:xfrm>
            <a:custGeom>
              <a:avLst/>
              <a:gdLst/>
              <a:ahLst/>
              <a:cxnLst/>
              <a:rect l="l" t="t" r="r" b="b"/>
              <a:pathLst>
                <a:path w="408" h="806" extrusionOk="0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7312;p77">
              <a:extLst>
                <a:ext uri="{FF2B5EF4-FFF2-40B4-BE49-F238E27FC236}">
                  <a16:creationId xmlns:a16="http://schemas.microsoft.com/office/drawing/2014/main" id="{57FFBCC4-CD0D-3895-0EFD-796D6070D035}"/>
                </a:ext>
              </a:extLst>
            </p:cNvPr>
            <p:cNvSpPr/>
            <p:nvPr/>
          </p:nvSpPr>
          <p:spPr>
            <a:xfrm>
              <a:off x="2921988" y="1656213"/>
              <a:ext cx="774" cy="774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7313;p77">
              <a:extLst>
                <a:ext uri="{FF2B5EF4-FFF2-40B4-BE49-F238E27FC236}">
                  <a16:creationId xmlns:a16="http://schemas.microsoft.com/office/drawing/2014/main" id="{F6EA3E92-7D5D-ABF3-DDC5-7FB6EB2DAC4C}"/>
                </a:ext>
              </a:extLst>
            </p:cNvPr>
            <p:cNvSpPr/>
            <p:nvPr/>
          </p:nvSpPr>
          <p:spPr>
            <a:xfrm>
              <a:off x="2803687" y="1710645"/>
              <a:ext cx="679" cy="394"/>
            </a:xfrm>
            <a:custGeom>
              <a:avLst/>
              <a:gdLst/>
              <a:ahLst/>
              <a:cxnLst/>
              <a:rect l="l" t="t" r="r" b="b"/>
              <a:pathLst>
                <a:path w="50" h="29" extrusionOk="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7314;p77">
              <a:extLst>
                <a:ext uri="{FF2B5EF4-FFF2-40B4-BE49-F238E27FC236}">
                  <a16:creationId xmlns:a16="http://schemas.microsoft.com/office/drawing/2014/main" id="{2B4C66C9-948C-E39E-5D33-7CF2C12C51A0}"/>
                </a:ext>
              </a:extLst>
            </p:cNvPr>
            <p:cNvSpPr/>
            <p:nvPr/>
          </p:nvSpPr>
          <p:spPr>
            <a:xfrm>
              <a:off x="2598395" y="173037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7315;p77">
              <a:extLst>
                <a:ext uri="{FF2B5EF4-FFF2-40B4-BE49-F238E27FC236}">
                  <a16:creationId xmlns:a16="http://schemas.microsoft.com/office/drawing/2014/main" id="{1CA4F73B-187A-685C-C66C-45E55A3BC13F}"/>
                </a:ext>
              </a:extLst>
            </p:cNvPr>
            <p:cNvSpPr/>
            <p:nvPr/>
          </p:nvSpPr>
          <p:spPr>
            <a:xfrm>
              <a:off x="2598531" y="172946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7316;p77">
              <a:extLst>
                <a:ext uri="{FF2B5EF4-FFF2-40B4-BE49-F238E27FC236}">
                  <a16:creationId xmlns:a16="http://schemas.microsoft.com/office/drawing/2014/main" id="{9337AB49-1AA1-5066-FC2F-CD94503841B6}"/>
                </a:ext>
              </a:extLst>
            </p:cNvPr>
            <p:cNvSpPr/>
            <p:nvPr/>
          </p:nvSpPr>
          <p:spPr>
            <a:xfrm>
              <a:off x="2609176" y="1723815"/>
              <a:ext cx="1113" cy="679"/>
            </a:xfrm>
            <a:custGeom>
              <a:avLst/>
              <a:gdLst/>
              <a:ahLst/>
              <a:cxnLst/>
              <a:rect l="l" t="t" r="r" b="b"/>
              <a:pathLst>
                <a:path w="82" h="50" extrusionOk="0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7317;p77">
              <a:extLst>
                <a:ext uri="{FF2B5EF4-FFF2-40B4-BE49-F238E27FC236}">
                  <a16:creationId xmlns:a16="http://schemas.microsoft.com/office/drawing/2014/main" id="{6D216D20-BDC2-C9B7-1B7A-A7E551698F81}"/>
                </a:ext>
              </a:extLst>
            </p:cNvPr>
            <p:cNvSpPr/>
            <p:nvPr/>
          </p:nvSpPr>
          <p:spPr>
            <a:xfrm>
              <a:off x="2597825" y="17320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7318;p77">
              <a:extLst>
                <a:ext uri="{FF2B5EF4-FFF2-40B4-BE49-F238E27FC236}">
                  <a16:creationId xmlns:a16="http://schemas.microsoft.com/office/drawing/2014/main" id="{199C9C56-11B3-5F24-91C9-7C5F31746580}"/>
                </a:ext>
              </a:extLst>
            </p:cNvPr>
            <p:cNvSpPr/>
            <p:nvPr/>
          </p:nvSpPr>
          <p:spPr>
            <a:xfrm>
              <a:off x="2643975" y="17104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7319;p77">
              <a:extLst>
                <a:ext uri="{FF2B5EF4-FFF2-40B4-BE49-F238E27FC236}">
                  <a16:creationId xmlns:a16="http://schemas.microsoft.com/office/drawing/2014/main" id="{00D48A34-06F9-0EC2-FC0C-9EA48EEF8CE8}"/>
                </a:ext>
              </a:extLst>
            </p:cNvPr>
            <p:cNvSpPr/>
            <p:nvPr/>
          </p:nvSpPr>
          <p:spPr>
            <a:xfrm>
              <a:off x="2598490" y="172989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7320;p77">
              <a:extLst>
                <a:ext uri="{FF2B5EF4-FFF2-40B4-BE49-F238E27FC236}">
                  <a16:creationId xmlns:a16="http://schemas.microsoft.com/office/drawing/2014/main" id="{0F9AFE8B-C516-5368-F7B1-F0898E703511}"/>
                </a:ext>
              </a:extLst>
            </p:cNvPr>
            <p:cNvSpPr/>
            <p:nvPr/>
          </p:nvSpPr>
          <p:spPr>
            <a:xfrm>
              <a:off x="2598056" y="173145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7321;p77">
              <a:extLst>
                <a:ext uri="{FF2B5EF4-FFF2-40B4-BE49-F238E27FC236}">
                  <a16:creationId xmlns:a16="http://schemas.microsoft.com/office/drawing/2014/main" id="{A1798719-6621-8C8A-7483-04F800FCD4C1}"/>
                </a:ext>
              </a:extLst>
            </p:cNvPr>
            <p:cNvSpPr/>
            <p:nvPr/>
          </p:nvSpPr>
          <p:spPr>
            <a:xfrm>
              <a:off x="2598246" y="173094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7322;p77">
              <a:extLst>
                <a:ext uri="{FF2B5EF4-FFF2-40B4-BE49-F238E27FC236}">
                  <a16:creationId xmlns:a16="http://schemas.microsoft.com/office/drawing/2014/main" id="{B881597D-FD0B-5F33-1AC6-16104B3B0542}"/>
                </a:ext>
              </a:extLst>
            </p:cNvPr>
            <p:cNvSpPr/>
            <p:nvPr/>
          </p:nvSpPr>
          <p:spPr>
            <a:xfrm>
              <a:off x="2597485" y="1732600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7323;p77">
              <a:extLst>
                <a:ext uri="{FF2B5EF4-FFF2-40B4-BE49-F238E27FC236}">
                  <a16:creationId xmlns:a16="http://schemas.microsoft.com/office/drawing/2014/main" id="{68A86E7D-4B69-CE87-CF44-8A1783735E9E}"/>
                </a:ext>
              </a:extLst>
            </p:cNvPr>
            <p:cNvSpPr/>
            <p:nvPr/>
          </p:nvSpPr>
          <p:spPr>
            <a:xfrm>
              <a:off x="2645156" y="1707604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7324;p77">
              <a:extLst>
                <a:ext uri="{FF2B5EF4-FFF2-40B4-BE49-F238E27FC236}">
                  <a16:creationId xmlns:a16="http://schemas.microsoft.com/office/drawing/2014/main" id="{24D74DD0-EC04-555C-53F4-57DD25930ED3}"/>
                </a:ext>
              </a:extLst>
            </p:cNvPr>
            <p:cNvSpPr/>
            <p:nvPr/>
          </p:nvSpPr>
          <p:spPr>
            <a:xfrm>
              <a:off x="2625441" y="1716633"/>
              <a:ext cx="6612" cy="4141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7325;p77">
              <a:extLst>
                <a:ext uri="{FF2B5EF4-FFF2-40B4-BE49-F238E27FC236}">
                  <a16:creationId xmlns:a16="http://schemas.microsoft.com/office/drawing/2014/main" id="{1994381A-01AD-AE95-8EB9-8C4440B19811}"/>
                </a:ext>
              </a:extLst>
            </p:cNvPr>
            <p:cNvSpPr/>
            <p:nvPr/>
          </p:nvSpPr>
          <p:spPr>
            <a:xfrm>
              <a:off x="2627437" y="17666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7326;p77">
              <a:extLst>
                <a:ext uri="{FF2B5EF4-FFF2-40B4-BE49-F238E27FC236}">
                  <a16:creationId xmlns:a16="http://schemas.microsoft.com/office/drawing/2014/main" id="{0B5A7C4B-F390-0E90-2A07-31EA747703A3}"/>
                </a:ext>
              </a:extLst>
            </p:cNvPr>
            <p:cNvSpPr/>
            <p:nvPr/>
          </p:nvSpPr>
          <p:spPr>
            <a:xfrm>
              <a:off x="2629094" y="17652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7327;p77">
              <a:extLst>
                <a:ext uri="{FF2B5EF4-FFF2-40B4-BE49-F238E27FC236}">
                  <a16:creationId xmlns:a16="http://schemas.microsoft.com/office/drawing/2014/main" id="{C728756E-BB39-EA8E-DB9B-A5F366A41951}"/>
                </a:ext>
              </a:extLst>
            </p:cNvPr>
            <p:cNvSpPr/>
            <p:nvPr/>
          </p:nvSpPr>
          <p:spPr>
            <a:xfrm>
              <a:off x="2635896" y="1762742"/>
              <a:ext cx="7658" cy="4576"/>
            </a:xfrm>
            <a:custGeom>
              <a:avLst/>
              <a:gdLst/>
              <a:ahLst/>
              <a:cxnLst/>
              <a:rect l="l" t="t" r="r" b="b"/>
              <a:pathLst>
                <a:path w="564" h="337" extrusionOk="0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7328;p77">
              <a:extLst>
                <a:ext uri="{FF2B5EF4-FFF2-40B4-BE49-F238E27FC236}">
                  <a16:creationId xmlns:a16="http://schemas.microsoft.com/office/drawing/2014/main" id="{58EF032D-CEAE-17E0-B960-06180CC1CAD3}"/>
                </a:ext>
              </a:extLst>
            </p:cNvPr>
            <p:cNvSpPr/>
            <p:nvPr/>
          </p:nvSpPr>
          <p:spPr>
            <a:xfrm>
              <a:off x="2634701" y="1762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7329;p77">
              <a:extLst>
                <a:ext uri="{FF2B5EF4-FFF2-40B4-BE49-F238E27FC236}">
                  <a16:creationId xmlns:a16="http://schemas.microsoft.com/office/drawing/2014/main" id="{FFCC6E73-E482-8CA9-D7C3-70159E0FF72D}"/>
                </a:ext>
              </a:extLst>
            </p:cNvPr>
            <p:cNvSpPr/>
            <p:nvPr/>
          </p:nvSpPr>
          <p:spPr>
            <a:xfrm>
              <a:off x="2634701" y="1780759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7330;p77">
              <a:extLst>
                <a:ext uri="{FF2B5EF4-FFF2-40B4-BE49-F238E27FC236}">
                  <a16:creationId xmlns:a16="http://schemas.microsoft.com/office/drawing/2014/main" id="{EF0D2381-BE80-CEF8-24CB-79E023CAB3CA}"/>
                </a:ext>
              </a:extLst>
            </p:cNvPr>
            <p:cNvSpPr/>
            <p:nvPr/>
          </p:nvSpPr>
          <p:spPr>
            <a:xfrm>
              <a:off x="2644925" y="1769055"/>
              <a:ext cx="530" cy="1969"/>
            </a:xfrm>
            <a:custGeom>
              <a:avLst/>
              <a:gdLst/>
              <a:ahLst/>
              <a:cxnLst/>
              <a:rect l="l" t="t" r="r" b="b"/>
              <a:pathLst>
                <a:path w="39" h="145" extrusionOk="0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7331;p77">
              <a:extLst>
                <a:ext uri="{FF2B5EF4-FFF2-40B4-BE49-F238E27FC236}">
                  <a16:creationId xmlns:a16="http://schemas.microsoft.com/office/drawing/2014/main" id="{206013B4-7130-F8C6-FE1F-D5482B3AF261}"/>
                </a:ext>
              </a:extLst>
            </p:cNvPr>
            <p:cNvSpPr/>
            <p:nvPr/>
          </p:nvSpPr>
          <p:spPr>
            <a:xfrm>
              <a:off x="2635421" y="1780705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7332;p77">
              <a:extLst>
                <a:ext uri="{FF2B5EF4-FFF2-40B4-BE49-F238E27FC236}">
                  <a16:creationId xmlns:a16="http://schemas.microsoft.com/office/drawing/2014/main" id="{2FBA9467-8FA0-9869-17AE-DED5AA4EF8A7}"/>
                </a:ext>
              </a:extLst>
            </p:cNvPr>
            <p:cNvSpPr/>
            <p:nvPr/>
          </p:nvSpPr>
          <p:spPr>
            <a:xfrm>
              <a:off x="2636127" y="1780610"/>
              <a:ext cx="543" cy="68"/>
            </a:xfrm>
            <a:custGeom>
              <a:avLst/>
              <a:gdLst/>
              <a:ahLst/>
              <a:cxnLst/>
              <a:rect l="l" t="t" r="r" b="b"/>
              <a:pathLst>
                <a:path w="40" h="5" extrusionOk="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7333;p77">
              <a:extLst>
                <a:ext uri="{FF2B5EF4-FFF2-40B4-BE49-F238E27FC236}">
                  <a16:creationId xmlns:a16="http://schemas.microsoft.com/office/drawing/2014/main" id="{2592DEC6-B3AB-3DD7-6FFD-52D5B5872FEA}"/>
                </a:ext>
              </a:extLst>
            </p:cNvPr>
            <p:cNvSpPr/>
            <p:nvPr/>
          </p:nvSpPr>
          <p:spPr>
            <a:xfrm>
              <a:off x="2635272" y="17627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7334;p77">
              <a:extLst>
                <a:ext uri="{FF2B5EF4-FFF2-40B4-BE49-F238E27FC236}">
                  <a16:creationId xmlns:a16="http://schemas.microsoft.com/office/drawing/2014/main" id="{1AF57EC4-8D57-A5D4-2D7F-D76613F12F36}"/>
                </a:ext>
              </a:extLst>
            </p:cNvPr>
            <p:cNvSpPr/>
            <p:nvPr/>
          </p:nvSpPr>
          <p:spPr>
            <a:xfrm>
              <a:off x="2636751" y="1780474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7335;p77">
              <a:extLst>
                <a:ext uri="{FF2B5EF4-FFF2-40B4-BE49-F238E27FC236}">
                  <a16:creationId xmlns:a16="http://schemas.microsoft.com/office/drawing/2014/main" id="{DF85C0E6-9024-8D9D-3A10-6B768BD8D909}"/>
                </a:ext>
              </a:extLst>
            </p:cNvPr>
            <p:cNvSpPr/>
            <p:nvPr/>
          </p:nvSpPr>
          <p:spPr>
            <a:xfrm>
              <a:off x="2963060" y="172699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7336;p77">
              <a:extLst>
                <a:ext uri="{FF2B5EF4-FFF2-40B4-BE49-F238E27FC236}">
                  <a16:creationId xmlns:a16="http://schemas.microsoft.com/office/drawing/2014/main" id="{59DAECF8-466E-B42D-A64C-BB88233A1044}"/>
                </a:ext>
              </a:extLst>
            </p:cNvPr>
            <p:cNvSpPr/>
            <p:nvPr/>
          </p:nvSpPr>
          <p:spPr>
            <a:xfrm>
              <a:off x="2962449" y="1728038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7337;p77">
              <a:extLst>
                <a:ext uri="{FF2B5EF4-FFF2-40B4-BE49-F238E27FC236}">
                  <a16:creationId xmlns:a16="http://schemas.microsoft.com/office/drawing/2014/main" id="{E27138DB-0AC6-6ADD-29BB-DFDC55834622}"/>
                </a:ext>
              </a:extLst>
            </p:cNvPr>
            <p:cNvSpPr/>
            <p:nvPr/>
          </p:nvSpPr>
          <p:spPr>
            <a:xfrm>
              <a:off x="3013201" y="170327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7338;p77">
              <a:extLst>
                <a:ext uri="{FF2B5EF4-FFF2-40B4-BE49-F238E27FC236}">
                  <a16:creationId xmlns:a16="http://schemas.microsoft.com/office/drawing/2014/main" id="{45F52933-1A7F-92A1-B2CA-BC7AD03D09DC}"/>
                </a:ext>
              </a:extLst>
            </p:cNvPr>
            <p:cNvSpPr/>
            <p:nvPr/>
          </p:nvSpPr>
          <p:spPr>
            <a:xfrm>
              <a:off x="2963684" y="17262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7339;p77">
              <a:extLst>
                <a:ext uri="{FF2B5EF4-FFF2-40B4-BE49-F238E27FC236}">
                  <a16:creationId xmlns:a16="http://schemas.microsoft.com/office/drawing/2014/main" id="{B9D48A41-EA7A-BF0B-186E-FA5D50F28CD5}"/>
                </a:ext>
              </a:extLst>
            </p:cNvPr>
            <p:cNvSpPr/>
            <p:nvPr/>
          </p:nvSpPr>
          <p:spPr>
            <a:xfrm>
              <a:off x="2962204" y="172866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7340;p77">
              <a:extLst>
                <a:ext uri="{FF2B5EF4-FFF2-40B4-BE49-F238E27FC236}">
                  <a16:creationId xmlns:a16="http://schemas.microsoft.com/office/drawing/2014/main" id="{A2A87C7D-435F-01A0-597E-D6AE90E6B308}"/>
                </a:ext>
              </a:extLst>
            </p:cNvPr>
            <p:cNvSpPr/>
            <p:nvPr/>
          </p:nvSpPr>
          <p:spPr>
            <a:xfrm>
              <a:off x="2962774" y="172746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7341;p77">
              <a:extLst>
                <a:ext uri="{FF2B5EF4-FFF2-40B4-BE49-F238E27FC236}">
                  <a16:creationId xmlns:a16="http://schemas.microsoft.com/office/drawing/2014/main" id="{98E41117-BEA9-E180-7B3B-D32D97A29603}"/>
                </a:ext>
              </a:extLst>
            </p:cNvPr>
            <p:cNvSpPr/>
            <p:nvPr/>
          </p:nvSpPr>
          <p:spPr>
            <a:xfrm>
              <a:off x="3012536" y="1703177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7342;p77">
              <a:extLst>
                <a:ext uri="{FF2B5EF4-FFF2-40B4-BE49-F238E27FC236}">
                  <a16:creationId xmlns:a16="http://schemas.microsoft.com/office/drawing/2014/main" id="{72BE8084-8FAF-C5DA-7EB6-0854F7E11F52}"/>
                </a:ext>
              </a:extLst>
            </p:cNvPr>
            <p:cNvSpPr/>
            <p:nvPr/>
          </p:nvSpPr>
          <p:spPr>
            <a:xfrm>
              <a:off x="2963345" y="172661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7343;p77">
              <a:extLst>
                <a:ext uri="{FF2B5EF4-FFF2-40B4-BE49-F238E27FC236}">
                  <a16:creationId xmlns:a16="http://schemas.microsoft.com/office/drawing/2014/main" id="{60996C18-C845-FBD7-0ED4-81F10EE0FBE8}"/>
                </a:ext>
              </a:extLst>
            </p:cNvPr>
            <p:cNvSpPr/>
            <p:nvPr/>
          </p:nvSpPr>
          <p:spPr>
            <a:xfrm>
              <a:off x="2964010" y="172604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7344;p77">
              <a:extLst>
                <a:ext uri="{FF2B5EF4-FFF2-40B4-BE49-F238E27FC236}">
                  <a16:creationId xmlns:a16="http://schemas.microsoft.com/office/drawing/2014/main" id="{9778A842-6812-9B0E-9FBE-096457DF1F4D}"/>
                </a:ext>
              </a:extLst>
            </p:cNvPr>
            <p:cNvSpPr/>
            <p:nvPr/>
          </p:nvSpPr>
          <p:spPr>
            <a:xfrm>
              <a:off x="3009685" y="1703082"/>
              <a:ext cx="1344" cy="394"/>
            </a:xfrm>
            <a:custGeom>
              <a:avLst/>
              <a:gdLst/>
              <a:ahLst/>
              <a:cxnLst/>
              <a:rect l="l" t="t" r="r" b="b"/>
              <a:pathLst>
                <a:path w="99" h="29" extrusionOk="0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7345;p77">
              <a:extLst>
                <a:ext uri="{FF2B5EF4-FFF2-40B4-BE49-F238E27FC236}">
                  <a16:creationId xmlns:a16="http://schemas.microsoft.com/office/drawing/2014/main" id="{0DA3B2E7-633C-CD05-5D15-E3897E67C002}"/>
                </a:ext>
              </a:extLst>
            </p:cNvPr>
            <p:cNvSpPr/>
            <p:nvPr/>
          </p:nvSpPr>
          <p:spPr>
            <a:xfrm>
              <a:off x="3011966" y="17031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7346;p77">
              <a:extLst>
                <a:ext uri="{FF2B5EF4-FFF2-40B4-BE49-F238E27FC236}">
                  <a16:creationId xmlns:a16="http://schemas.microsoft.com/office/drawing/2014/main" id="{1634F0F0-2561-7E18-591E-E0D3DAC05CFE}"/>
                </a:ext>
              </a:extLst>
            </p:cNvPr>
            <p:cNvSpPr/>
            <p:nvPr/>
          </p:nvSpPr>
          <p:spPr>
            <a:xfrm>
              <a:off x="2991532" y="1712492"/>
              <a:ext cx="353" cy="1398"/>
            </a:xfrm>
            <a:custGeom>
              <a:avLst/>
              <a:gdLst/>
              <a:ahLst/>
              <a:cxnLst/>
              <a:rect l="l" t="t" r="r" b="b"/>
              <a:pathLst>
                <a:path w="26" h="103" extrusionOk="0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7347;p77">
              <a:extLst>
                <a:ext uri="{FF2B5EF4-FFF2-40B4-BE49-F238E27FC236}">
                  <a16:creationId xmlns:a16="http://schemas.microsoft.com/office/drawing/2014/main" id="{0EE414A0-1DC4-6658-DDA5-2846BF6E5033}"/>
                </a:ext>
              </a:extLst>
            </p:cNvPr>
            <p:cNvSpPr/>
            <p:nvPr/>
          </p:nvSpPr>
          <p:spPr>
            <a:xfrm>
              <a:off x="3011070" y="1703327"/>
              <a:ext cx="339" cy="54"/>
            </a:xfrm>
            <a:custGeom>
              <a:avLst/>
              <a:gdLst/>
              <a:ahLst/>
              <a:cxnLst/>
              <a:rect l="l" t="t" r="r" b="b"/>
              <a:pathLst>
                <a:path w="25" h="4" extrusionOk="0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7348;p77">
              <a:extLst>
                <a:ext uri="{FF2B5EF4-FFF2-40B4-BE49-F238E27FC236}">
                  <a16:creationId xmlns:a16="http://schemas.microsoft.com/office/drawing/2014/main" id="{D192117A-F26E-F8DA-4B71-B9612E44DEFF}"/>
                </a:ext>
              </a:extLst>
            </p:cNvPr>
            <p:cNvSpPr/>
            <p:nvPr/>
          </p:nvSpPr>
          <p:spPr>
            <a:xfrm>
              <a:off x="2650343" y="1811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7349;p77">
              <a:extLst>
                <a:ext uri="{FF2B5EF4-FFF2-40B4-BE49-F238E27FC236}">
                  <a16:creationId xmlns:a16="http://schemas.microsoft.com/office/drawing/2014/main" id="{73DD8A8A-3033-BE97-918A-60C96DBFDFC4}"/>
                </a:ext>
              </a:extLst>
            </p:cNvPr>
            <p:cNvSpPr/>
            <p:nvPr/>
          </p:nvSpPr>
          <p:spPr>
            <a:xfrm>
              <a:off x="2650723" y="181132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7350;p77">
              <a:extLst>
                <a:ext uri="{FF2B5EF4-FFF2-40B4-BE49-F238E27FC236}">
                  <a16:creationId xmlns:a16="http://schemas.microsoft.com/office/drawing/2014/main" id="{847F0908-933A-68CA-FEB4-119420B00B64}"/>
                </a:ext>
              </a:extLst>
            </p:cNvPr>
            <p:cNvSpPr/>
            <p:nvPr/>
          </p:nvSpPr>
          <p:spPr>
            <a:xfrm>
              <a:off x="2698067" y="183008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7351;p77">
              <a:extLst>
                <a:ext uri="{FF2B5EF4-FFF2-40B4-BE49-F238E27FC236}">
                  <a16:creationId xmlns:a16="http://schemas.microsoft.com/office/drawing/2014/main" id="{C01B39B5-AFAA-1DA5-B038-48F6F898A1D0}"/>
                </a:ext>
              </a:extLst>
            </p:cNvPr>
            <p:cNvSpPr/>
            <p:nvPr/>
          </p:nvSpPr>
          <p:spPr>
            <a:xfrm>
              <a:off x="2651008" y="1811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7352;p77">
              <a:extLst>
                <a:ext uri="{FF2B5EF4-FFF2-40B4-BE49-F238E27FC236}">
                  <a16:creationId xmlns:a16="http://schemas.microsoft.com/office/drawing/2014/main" id="{5DF63AF2-3C68-B531-34F5-8D3B063091CB}"/>
                </a:ext>
              </a:extLst>
            </p:cNvPr>
            <p:cNvSpPr/>
            <p:nvPr/>
          </p:nvSpPr>
          <p:spPr>
            <a:xfrm>
              <a:off x="2651198" y="18111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7353;p77">
              <a:extLst>
                <a:ext uri="{FF2B5EF4-FFF2-40B4-BE49-F238E27FC236}">
                  <a16:creationId xmlns:a16="http://schemas.microsoft.com/office/drawing/2014/main" id="{914B4C75-603C-ECD1-D391-CBBD1B1ECAEA}"/>
                </a:ext>
              </a:extLst>
            </p:cNvPr>
            <p:cNvSpPr/>
            <p:nvPr/>
          </p:nvSpPr>
          <p:spPr>
            <a:xfrm>
              <a:off x="2649012" y="18116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7354;p77">
              <a:extLst>
                <a:ext uri="{FF2B5EF4-FFF2-40B4-BE49-F238E27FC236}">
                  <a16:creationId xmlns:a16="http://schemas.microsoft.com/office/drawing/2014/main" id="{DB8ADF50-CAEC-03F6-FB6F-2C1DFE855F99}"/>
                </a:ext>
              </a:extLst>
            </p:cNvPr>
            <p:cNvSpPr/>
            <p:nvPr/>
          </p:nvSpPr>
          <p:spPr>
            <a:xfrm>
              <a:off x="2649487" y="18115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7355;p77">
              <a:extLst>
                <a:ext uri="{FF2B5EF4-FFF2-40B4-BE49-F238E27FC236}">
                  <a16:creationId xmlns:a16="http://schemas.microsoft.com/office/drawing/2014/main" id="{FDC6D73D-3A6E-918B-9868-9A3CED126F3A}"/>
                </a:ext>
              </a:extLst>
            </p:cNvPr>
            <p:cNvSpPr/>
            <p:nvPr/>
          </p:nvSpPr>
          <p:spPr>
            <a:xfrm>
              <a:off x="2649962" y="181145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7356;p77">
              <a:extLst>
                <a:ext uri="{FF2B5EF4-FFF2-40B4-BE49-F238E27FC236}">
                  <a16:creationId xmlns:a16="http://schemas.microsoft.com/office/drawing/2014/main" id="{F09EFDE3-7631-83FC-3A2E-60D63D9BB9A8}"/>
                </a:ext>
              </a:extLst>
            </p:cNvPr>
            <p:cNvSpPr/>
            <p:nvPr/>
          </p:nvSpPr>
          <p:spPr>
            <a:xfrm>
              <a:off x="2787041" y="1879305"/>
              <a:ext cx="2634" cy="421"/>
            </a:xfrm>
            <a:custGeom>
              <a:avLst/>
              <a:gdLst/>
              <a:ahLst/>
              <a:cxnLst/>
              <a:rect l="l" t="t" r="r" b="b"/>
              <a:pathLst>
                <a:path w="194" h="31" extrusionOk="0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7357;p77">
              <a:extLst>
                <a:ext uri="{FF2B5EF4-FFF2-40B4-BE49-F238E27FC236}">
                  <a16:creationId xmlns:a16="http://schemas.microsoft.com/office/drawing/2014/main" id="{F85D87B3-DF75-A6B3-77D6-05489ACD72F0}"/>
                </a:ext>
              </a:extLst>
            </p:cNvPr>
            <p:cNvSpPr/>
            <p:nvPr/>
          </p:nvSpPr>
          <p:spPr>
            <a:xfrm>
              <a:off x="2774414" y="1867642"/>
              <a:ext cx="3326" cy="1629"/>
            </a:xfrm>
            <a:custGeom>
              <a:avLst/>
              <a:gdLst/>
              <a:ahLst/>
              <a:cxnLst/>
              <a:rect l="l" t="t" r="r" b="b"/>
              <a:pathLst>
                <a:path w="245" h="12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7358;p77">
              <a:extLst>
                <a:ext uri="{FF2B5EF4-FFF2-40B4-BE49-F238E27FC236}">
                  <a16:creationId xmlns:a16="http://schemas.microsoft.com/office/drawing/2014/main" id="{CB661E34-29E6-438A-8A8D-39B3AE706797}"/>
                </a:ext>
              </a:extLst>
            </p:cNvPr>
            <p:cNvSpPr/>
            <p:nvPr/>
          </p:nvSpPr>
          <p:spPr>
            <a:xfrm>
              <a:off x="2764774" y="1848443"/>
              <a:ext cx="5322" cy="8757"/>
            </a:xfrm>
            <a:custGeom>
              <a:avLst/>
              <a:gdLst/>
              <a:ahLst/>
              <a:cxnLst/>
              <a:rect l="l" t="t" r="r" b="b"/>
              <a:pathLst>
                <a:path w="392" h="645" extrusionOk="0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7359;p77">
              <a:extLst>
                <a:ext uri="{FF2B5EF4-FFF2-40B4-BE49-F238E27FC236}">
                  <a16:creationId xmlns:a16="http://schemas.microsoft.com/office/drawing/2014/main" id="{AE302DE1-5BD7-925A-29A1-8CBE449C7B0D}"/>
                </a:ext>
              </a:extLst>
            </p:cNvPr>
            <p:cNvSpPr/>
            <p:nvPr/>
          </p:nvSpPr>
          <p:spPr>
            <a:xfrm>
              <a:off x="2771603" y="1838694"/>
              <a:ext cx="1765" cy="8051"/>
            </a:xfrm>
            <a:custGeom>
              <a:avLst/>
              <a:gdLst/>
              <a:ahLst/>
              <a:cxnLst/>
              <a:rect l="l" t="t" r="r" b="b"/>
              <a:pathLst>
                <a:path w="130" h="593" extrusionOk="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7360;p77">
              <a:extLst>
                <a:ext uri="{FF2B5EF4-FFF2-40B4-BE49-F238E27FC236}">
                  <a16:creationId xmlns:a16="http://schemas.microsoft.com/office/drawing/2014/main" id="{95AC8A4B-9151-0495-B7FB-F61ED7469D2C}"/>
                </a:ext>
              </a:extLst>
            </p:cNvPr>
            <p:cNvSpPr/>
            <p:nvPr/>
          </p:nvSpPr>
          <p:spPr>
            <a:xfrm>
              <a:off x="2786661" y="187976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7361;p77">
              <a:extLst>
                <a:ext uri="{FF2B5EF4-FFF2-40B4-BE49-F238E27FC236}">
                  <a16:creationId xmlns:a16="http://schemas.microsoft.com/office/drawing/2014/main" id="{A8F479D0-6212-7763-D361-D387182DCAFC}"/>
                </a:ext>
              </a:extLst>
            </p:cNvPr>
            <p:cNvSpPr/>
            <p:nvPr/>
          </p:nvSpPr>
          <p:spPr>
            <a:xfrm>
              <a:off x="2761230" y="182599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7362;p77">
              <a:extLst>
                <a:ext uri="{FF2B5EF4-FFF2-40B4-BE49-F238E27FC236}">
                  <a16:creationId xmlns:a16="http://schemas.microsoft.com/office/drawing/2014/main" id="{B268AEE8-E86E-30A8-CCA7-73EE775B2376}"/>
                </a:ext>
              </a:extLst>
            </p:cNvPr>
            <p:cNvSpPr/>
            <p:nvPr/>
          </p:nvSpPr>
          <p:spPr>
            <a:xfrm>
              <a:off x="2761474" y="182586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7363;p77">
              <a:extLst>
                <a:ext uri="{FF2B5EF4-FFF2-40B4-BE49-F238E27FC236}">
                  <a16:creationId xmlns:a16="http://schemas.microsoft.com/office/drawing/2014/main" id="{84DFBF24-F2B7-F80C-F575-1FADCE2AF686}"/>
                </a:ext>
              </a:extLst>
            </p:cNvPr>
            <p:cNvSpPr/>
            <p:nvPr/>
          </p:nvSpPr>
          <p:spPr>
            <a:xfrm>
              <a:off x="2761705" y="18257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7364;p77">
              <a:extLst>
                <a:ext uri="{FF2B5EF4-FFF2-40B4-BE49-F238E27FC236}">
                  <a16:creationId xmlns:a16="http://schemas.microsoft.com/office/drawing/2014/main" id="{B3D4258F-97B8-BA44-9907-6A272EF98124}"/>
                </a:ext>
              </a:extLst>
            </p:cNvPr>
            <p:cNvSpPr/>
            <p:nvPr/>
          </p:nvSpPr>
          <p:spPr>
            <a:xfrm>
              <a:off x="2760945" y="1826149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7365;p77">
              <a:extLst>
                <a:ext uri="{FF2B5EF4-FFF2-40B4-BE49-F238E27FC236}">
                  <a16:creationId xmlns:a16="http://schemas.microsoft.com/office/drawing/2014/main" id="{71F5725E-B55E-5385-E5CF-D3CC0D75FAF6}"/>
                </a:ext>
              </a:extLst>
            </p:cNvPr>
            <p:cNvSpPr/>
            <p:nvPr/>
          </p:nvSpPr>
          <p:spPr>
            <a:xfrm>
              <a:off x="2704530" y="183379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7366;p77">
              <a:extLst>
                <a:ext uri="{FF2B5EF4-FFF2-40B4-BE49-F238E27FC236}">
                  <a16:creationId xmlns:a16="http://schemas.microsoft.com/office/drawing/2014/main" id="{689CEDB5-2232-A972-0811-23E2A0441CBB}"/>
                </a:ext>
              </a:extLst>
            </p:cNvPr>
            <p:cNvSpPr/>
            <p:nvPr/>
          </p:nvSpPr>
          <p:spPr>
            <a:xfrm>
              <a:off x="2712894" y="1827004"/>
              <a:ext cx="4766" cy="1724"/>
            </a:xfrm>
            <a:custGeom>
              <a:avLst/>
              <a:gdLst/>
              <a:ahLst/>
              <a:cxnLst/>
              <a:rect l="l" t="t" r="r" b="b"/>
              <a:pathLst>
                <a:path w="351" h="127" extrusionOk="0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7367;p77">
              <a:extLst>
                <a:ext uri="{FF2B5EF4-FFF2-40B4-BE49-F238E27FC236}">
                  <a16:creationId xmlns:a16="http://schemas.microsoft.com/office/drawing/2014/main" id="{5EE90593-2CA8-603F-63AF-18DC339AF43C}"/>
                </a:ext>
              </a:extLst>
            </p:cNvPr>
            <p:cNvSpPr/>
            <p:nvPr/>
          </p:nvSpPr>
          <p:spPr>
            <a:xfrm>
              <a:off x="2719126" y="1828946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7368;p77">
              <a:extLst>
                <a:ext uri="{FF2B5EF4-FFF2-40B4-BE49-F238E27FC236}">
                  <a16:creationId xmlns:a16="http://schemas.microsoft.com/office/drawing/2014/main" id="{6A6242CC-4F0A-FF9A-591E-3A7731D37A21}"/>
                </a:ext>
              </a:extLst>
            </p:cNvPr>
            <p:cNvSpPr/>
            <p:nvPr/>
          </p:nvSpPr>
          <p:spPr>
            <a:xfrm>
              <a:off x="2724204" y="1829570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7369;p77">
              <a:extLst>
                <a:ext uri="{FF2B5EF4-FFF2-40B4-BE49-F238E27FC236}">
                  <a16:creationId xmlns:a16="http://schemas.microsoft.com/office/drawing/2014/main" id="{1EEB133C-F3E8-0CB1-08ED-CC73F6760E72}"/>
                </a:ext>
              </a:extLst>
            </p:cNvPr>
            <p:cNvSpPr/>
            <p:nvPr/>
          </p:nvSpPr>
          <p:spPr>
            <a:xfrm>
              <a:off x="2722208" y="182885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7370;p77">
              <a:extLst>
                <a:ext uri="{FF2B5EF4-FFF2-40B4-BE49-F238E27FC236}">
                  <a16:creationId xmlns:a16="http://schemas.microsoft.com/office/drawing/2014/main" id="{BA200FBE-00C9-2649-DB74-55CBC0DE8EE7}"/>
                </a:ext>
              </a:extLst>
            </p:cNvPr>
            <p:cNvSpPr/>
            <p:nvPr/>
          </p:nvSpPr>
          <p:spPr>
            <a:xfrm>
              <a:off x="2724679" y="1829855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7371;p77">
              <a:extLst>
                <a:ext uri="{FF2B5EF4-FFF2-40B4-BE49-F238E27FC236}">
                  <a16:creationId xmlns:a16="http://schemas.microsoft.com/office/drawing/2014/main" id="{5B53DFC9-69D3-4FF6-810E-B2382A6B2BD9}"/>
                </a:ext>
              </a:extLst>
            </p:cNvPr>
            <p:cNvSpPr/>
            <p:nvPr/>
          </p:nvSpPr>
          <p:spPr>
            <a:xfrm>
              <a:off x="2720593" y="182890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7372;p77">
              <a:extLst>
                <a:ext uri="{FF2B5EF4-FFF2-40B4-BE49-F238E27FC236}">
                  <a16:creationId xmlns:a16="http://schemas.microsoft.com/office/drawing/2014/main" id="{348D08CD-2E53-DEBB-5DF4-10FB74D8A20B}"/>
                </a:ext>
              </a:extLst>
            </p:cNvPr>
            <p:cNvSpPr/>
            <p:nvPr/>
          </p:nvSpPr>
          <p:spPr>
            <a:xfrm>
              <a:off x="2720077" y="1828905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7373;p77">
              <a:extLst>
                <a:ext uri="{FF2B5EF4-FFF2-40B4-BE49-F238E27FC236}">
                  <a16:creationId xmlns:a16="http://schemas.microsoft.com/office/drawing/2014/main" id="{6542E856-A963-E89C-C12C-1173ED18BDF9}"/>
                </a:ext>
              </a:extLst>
            </p:cNvPr>
            <p:cNvSpPr/>
            <p:nvPr/>
          </p:nvSpPr>
          <p:spPr>
            <a:xfrm>
              <a:off x="2722588" y="182894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7374;p77">
              <a:extLst>
                <a:ext uri="{FF2B5EF4-FFF2-40B4-BE49-F238E27FC236}">
                  <a16:creationId xmlns:a16="http://schemas.microsoft.com/office/drawing/2014/main" id="{A26085F1-25D7-FD58-71EB-35B5F759FAE1}"/>
                </a:ext>
              </a:extLst>
            </p:cNvPr>
            <p:cNvSpPr/>
            <p:nvPr/>
          </p:nvSpPr>
          <p:spPr>
            <a:xfrm>
              <a:off x="2723349" y="182919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7375;p77">
              <a:extLst>
                <a:ext uri="{FF2B5EF4-FFF2-40B4-BE49-F238E27FC236}">
                  <a16:creationId xmlns:a16="http://schemas.microsoft.com/office/drawing/2014/main" id="{FBB20CF9-3BB5-C13F-32A5-EFF9096A1CB7}"/>
                </a:ext>
              </a:extLst>
            </p:cNvPr>
            <p:cNvSpPr/>
            <p:nvPr/>
          </p:nvSpPr>
          <p:spPr>
            <a:xfrm>
              <a:off x="2722969" y="182904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7376;p77">
              <a:extLst>
                <a:ext uri="{FF2B5EF4-FFF2-40B4-BE49-F238E27FC236}">
                  <a16:creationId xmlns:a16="http://schemas.microsoft.com/office/drawing/2014/main" id="{9D37032F-8FA7-DFE9-5F68-693906E8D888}"/>
                </a:ext>
              </a:extLst>
            </p:cNvPr>
            <p:cNvSpPr/>
            <p:nvPr/>
          </p:nvSpPr>
          <p:spPr>
            <a:xfrm>
              <a:off x="2723783" y="18293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7377;p77">
              <a:extLst>
                <a:ext uri="{FF2B5EF4-FFF2-40B4-BE49-F238E27FC236}">
                  <a16:creationId xmlns:a16="http://schemas.microsoft.com/office/drawing/2014/main" id="{6C49611B-18F6-10B1-9F79-D15222BC6E71}"/>
                </a:ext>
              </a:extLst>
            </p:cNvPr>
            <p:cNvSpPr/>
            <p:nvPr/>
          </p:nvSpPr>
          <p:spPr>
            <a:xfrm>
              <a:off x="2720878" y="18288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7378;p77">
              <a:extLst>
                <a:ext uri="{FF2B5EF4-FFF2-40B4-BE49-F238E27FC236}">
                  <a16:creationId xmlns:a16="http://schemas.microsoft.com/office/drawing/2014/main" id="{8F5AF56B-F743-7D74-7B2F-E7A35EC0049F}"/>
                </a:ext>
              </a:extLst>
            </p:cNvPr>
            <p:cNvSpPr/>
            <p:nvPr/>
          </p:nvSpPr>
          <p:spPr>
            <a:xfrm>
              <a:off x="2721217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7379;p77">
              <a:extLst>
                <a:ext uri="{FF2B5EF4-FFF2-40B4-BE49-F238E27FC236}">
                  <a16:creationId xmlns:a16="http://schemas.microsoft.com/office/drawing/2014/main" id="{2D86024D-AD2E-00D0-1FB8-EFE0B8D45D11}"/>
                </a:ext>
              </a:extLst>
            </p:cNvPr>
            <p:cNvSpPr/>
            <p:nvPr/>
          </p:nvSpPr>
          <p:spPr>
            <a:xfrm>
              <a:off x="2721882" y="1828810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7380;p77">
              <a:extLst>
                <a:ext uri="{FF2B5EF4-FFF2-40B4-BE49-F238E27FC236}">
                  <a16:creationId xmlns:a16="http://schemas.microsoft.com/office/drawing/2014/main" id="{59902CC1-7907-6B0D-C488-AB63C5C75BBD}"/>
                </a:ext>
              </a:extLst>
            </p:cNvPr>
            <p:cNvSpPr/>
            <p:nvPr/>
          </p:nvSpPr>
          <p:spPr>
            <a:xfrm>
              <a:off x="2725155" y="1830181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7381;p77">
              <a:extLst>
                <a:ext uri="{FF2B5EF4-FFF2-40B4-BE49-F238E27FC236}">
                  <a16:creationId xmlns:a16="http://schemas.microsoft.com/office/drawing/2014/main" id="{E7AF9F30-C2CD-FAD4-AEA2-908DF549D439}"/>
                </a:ext>
              </a:extLst>
            </p:cNvPr>
            <p:cNvSpPr/>
            <p:nvPr/>
          </p:nvSpPr>
          <p:spPr>
            <a:xfrm>
              <a:off x="2721543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7382;p77">
              <a:extLst>
                <a:ext uri="{FF2B5EF4-FFF2-40B4-BE49-F238E27FC236}">
                  <a16:creationId xmlns:a16="http://schemas.microsoft.com/office/drawing/2014/main" id="{8067A5DF-F29F-E2DF-5C0E-C6B9A9906BEA}"/>
                </a:ext>
              </a:extLst>
            </p:cNvPr>
            <p:cNvSpPr/>
            <p:nvPr/>
          </p:nvSpPr>
          <p:spPr>
            <a:xfrm>
              <a:off x="2725630" y="183061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7383;p77">
              <a:extLst>
                <a:ext uri="{FF2B5EF4-FFF2-40B4-BE49-F238E27FC236}">
                  <a16:creationId xmlns:a16="http://schemas.microsoft.com/office/drawing/2014/main" id="{531330FD-03A4-54C3-45D4-B58A4C6D85BD}"/>
                </a:ext>
              </a:extLst>
            </p:cNvPr>
            <p:cNvSpPr/>
            <p:nvPr/>
          </p:nvSpPr>
          <p:spPr>
            <a:xfrm>
              <a:off x="2704530" y="18338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7384;p77">
              <a:extLst>
                <a:ext uri="{FF2B5EF4-FFF2-40B4-BE49-F238E27FC236}">
                  <a16:creationId xmlns:a16="http://schemas.microsoft.com/office/drawing/2014/main" id="{B13CB323-F55F-F1A0-40DC-8C90CE0801FB}"/>
                </a:ext>
              </a:extLst>
            </p:cNvPr>
            <p:cNvSpPr/>
            <p:nvPr/>
          </p:nvSpPr>
          <p:spPr>
            <a:xfrm>
              <a:off x="2801976" y="18714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7385;p77">
              <a:extLst>
                <a:ext uri="{FF2B5EF4-FFF2-40B4-BE49-F238E27FC236}">
                  <a16:creationId xmlns:a16="http://schemas.microsoft.com/office/drawing/2014/main" id="{AC3954D5-B7B7-FF8E-AFB4-6F62365DC846}"/>
                </a:ext>
              </a:extLst>
            </p:cNvPr>
            <p:cNvSpPr/>
            <p:nvPr/>
          </p:nvSpPr>
          <p:spPr>
            <a:xfrm>
              <a:off x="2821894" y="1866270"/>
              <a:ext cx="815" cy="339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7386;p77">
              <a:extLst>
                <a:ext uri="{FF2B5EF4-FFF2-40B4-BE49-F238E27FC236}">
                  <a16:creationId xmlns:a16="http://schemas.microsoft.com/office/drawing/2014/main" id="{D4F231AF-5F0E-308B-DBBF-E8E806AFB190}"/>
                </a:ext>
              </a:extLst>
            </p:cNvPr>
            <p:cNvSpPr/>
            <p:nvPr/>
          </p:nvSpPr>
          <p:spPr>
            <a:xfrm>
              <a:off x="2797414" y="1872774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7387;p77">
              <a:extLst>
                <a:ext uri="{FF2B5EF4-FFF2-40B4-BE49-F238E27FC236}">
                  <a16:creationId xmlns:a16="http://schemas.microsoft.com/office/drawing/2014/main" id="{298D2721-8543-305D-DAAE-F0DBAAD10725}"/>
                </a:ext>
              </a:extLst>
            </p:cNvPr>
            <p:cNvSpPr/>
            <p:nvPr/>
          </p:nvSpPr>
          <p:spPr>
            <a:xfrm>
              <a:off x="2804108" y="1870452"/>
              <a:ext cx="1874" cy="1100"/>
            </a:xfrm>
            <a:custGeom>
              <a:avLst/>
              <a:gdLst/>
              <a:ahLst/>
              <a:cxnLst/>
              <a:rect l="l" t="t" r="r" b="b"/>
              <a:pathLst>
                <a:path w="138" h="81" extrusionOk="0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7388;p77">
              <a:extLst>
                <a:ext uri="{FF2B5EF4-FFF2-40B4-BE49-F238E27FC236}">
                  <a16:creationId xmlns:a16="http://schemas.microsoft.com/office/drawing/2014/main" id="{91C9D33D-37AA-20DF-7A8D-15B39141F448}"/>
                </a:ext>
              </a:extLst>
            </p:cNvPr>
            <p:cNvSpPr/>
            <p:nvPr/>
          </p:nvSpPr>
          <p:spPr>
            <a:xfrm>
              <a:off x="2837902" y="1879617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7389;p77">
              <a:extLst>
                <a:ext uri="{FF2B5EF4-FFF2-40B4-BE49-F238E27FC236}">
                  <a16:creationId xmlns:a16="http://schemas.microsoft.com/office/drawing/2014/main" id="{F9AE2FB7-CAA7-5917-8A57-338A5EF3D237}"/>
                </a:ext>
              </a:extLst>
            </p:cNvPr>
            <p:cNvSpPr/>
            <p:nvPr/>
          </p:nvSpPr>
          <p:spPr>
            <a:xfrm>
              <a:off x="2822750" y="186659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7390;p77">
              <a:extLst>
                <a:ext uri="{FF2B5EF4-FFF2-40B4-BE49-F238E27FC236}">
                  <a16:creationId xmlns:a16="http://schemas.microsoft.com/office/drawing/2014/main" id="{52949BEE-513D-9507-3B73-F6F235BED300}"/>
                </a:ext>
              </a:extLst>
            </p:cNvPr>
            <p:cNvSpPr/>
            <p:nvPr/>
          </p:nvSpPr>
          <p:spPr>
            <a:xfrm>
              <a:off x="2838282" y="1879712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7391;p77">
              <a:extLst>
                <a:ext uri="{FF2B5EF4-FFF2-40B4-BE49-F238E27FC236}">
                  <a16:creationId xmlns:a16="http://schemas.microsoft.com/office/drawing/2014/main" id="{D0F809D2-9B3F-4AB2-9E54-8DCE1C21208D}"/>
                </a:ext>
              </a:extLst>
            </p:cNvPr>
            <p:cNvSpPr/>
            <p:nvPr/>
          </p:nvSpPr>
          <p:spPr>
            <a:xfrm>
              <a:off x="2796939" y="1873113"/>
              <a:ext cx="434" cy="244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7392;p77">
              <a:extLst>
                <a:ext uri="{FF2B5EF4-FFF2-40B4-BE49-F238E27FC236}">
                  <a16:creationId xmlns:a16="http://schemas.microsoft.com/office/drawing/2014/main" id="{EBCDB076-49A7-F265-A56B-22A07E6F0102}"/>
                </a:ext>
              </a:extLst>
            </p:cNvPr>
            <p:cNvSpPr/>
            <p:nvPr/>
          </p:nvSpPr>
          <p:spPr>
            <a:xfrm>
              <a:off x="2797889" y="187254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7393;p77">
              <a:extLst>
                <a:ext uri="{FF2B5EF4-FFF2-40B4-BE49-F238E27FC236}">
                  <a16:creationId xmlns:a16="http://schemas.microsoft.com/office/drawing/2014/main" id="{6D2F5C79-20F8-3206-27B4-3AC509E87280}"/>
                </a:ext>
              </a:extLst>
            </p:cNvPr>
            <p:cNvSpPr/>
            <p:nvPr/>
          </p:nvSpPr>
          <p:spPr>
            <a:xfrm>
              <a:off x="2838662" y="1879956"/>
              <a:ext cx="828" cy="720"/>
            </a:xfrm>
            <a:custGeom>
              <a:avLst/>
              <a:gdLst/>
              <a:ahLst/>
              <a:cxnLst/>
              <a:rect l="l" t="t" r="r" b="b"/>
              <a:pathLst>
                <a:path w="61" h="53" extrusionOk="0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7394;p77">
              <a:extLst>
                <a:ext uri="{FF2B5EF4-FFF2-40B4-BE49-F238E27FC236}">
                  <a16:creationId xmlns:a16="http://schemas.microsoft.com/office/drawing/2014/main" id="{EBA8F38A-498C-F90D-AB9B-000A6F0D2859}"/>
                </a:ext>
              </a:extLst>
            </p:cNvPr>
            <p:cNvSpPr/>
            <p:nvPr/>
          </p:nvSpPr>
          <p:spPr>
            <a:xfrm>
              <a:off x="2796178" y="18736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7395;p77">
              <a:extLst>
                <a:ext uri="{FF2B5EF4-FFF2-40B4-BE49-F238E27FC236}">
                  <a16:creationId xmlns:a16="http://schemas.microsoft.com/office/drawing/2014/main" id="{F6CE1D5D-165F-3694-39F9-6891FC9E6E9A}"/>
                </a:ext>
              </a:extLst>
            </p:cNvPr>
            <p:cNvSpPr/>
            <p:nvPr/>
          </p:nvSpPr>
          <p:spPr>
            <a:xfrm>
              <a:off x="2795798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7396;p77">
              <a:extLst>
                <a:ext uri="{FF2B5EF4-FFF2-40B4-BE49-F238E27FC236}">
                  <a16:creationId xmlns:a16="http://schemas.microsoft.com/office/drawing/2014/main" id="{EAA1D08F-8CB5-377A-576A-D3A7DDE86BA3}"/>
                </a:ext>
              </a:extLst>
            </p:cNvPr>
            <p:cNvSpPr/>
            <p:nvPr/>
          </p:nvSpPr>
          <p:spPr>
            <a:xfrm>
              <a:off x="2795459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7397;p77">
              <a:extLst>
                <a:ext uri="{FF2B5EF4-FFF2-40B4-BE49-F238E27FC236}">
                  <a16:creationId xmlns:a16="http://schemas.microsoft.com/office/drawing/2014/main" id="{ED5A6088-6CDB-001A-FA2B-BB177DA72694}"/>
                </a:ext>
              </a:extLst>
            </p:cNvPr>
            <p:cNvSpPr/>
            <p:nvPr/>
          </p:nvSpPr>
          <p:spPr>
            <a:xfrm>
              <a:off x="2789661" y="1879671"/>
              <a:ext cx="3476" cy="3476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7398;p77">
              <a:extLst>
                <a:ext uri="{FF2B5EF4-FFF2-40B4-BE49-F238E27FC236}">
                  <a16:creationId xmlns:a16="http://schemas.microsoft.com/office/drawing/2014/main" id="{15BB0C15-8611-78CC-B9F8-AA6005080E28}"/>
                </a:ext>
              </a:extLst>
            </p:cNvPr>
            <p:cNvSpPr/>
            <p:nvPr/>
          </p:nvSpPr>
          <p:spPr>
            <a:xfrm>
              <a:off x="2796559" y="1873399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7399;p77">
              <a:extLst>
                <a:ext uri="{FF2B5EF4-FFF2-40B4-BE49-F238E27FC236}">
                  <a16:creationId xmlns:a16="http://schemas.microsoft.com/office/drawing/2014/main" id="{52BC9896-56E6-7543-5926-58A4BA684B42}"/>
                </a:ext>
              </a:extLst>
            </p:cNvPr>
            <p:cNvSpPr/>
            <p:nvPr/>
          </p:nvSpPr>
          <p:spPr>
            <a:xfrm>
              <a:off x="2794984" y="187372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7400;p77">
              <a:extLst>
                <a:ext uri="{FF2B5EF4-FFF2-40B4-BE49-F238E27FC236}">
                  <a16:creationId xmlns:a16="http://schemas.microsoft.com/office/drawing/2014/main" id="{176B15B7-99E7-2D0B-6871-E25D64B03246}"/>
                </a:ext>
              </a:extLst>
            </p:cNvPr>
            <p:cNvSpPr/>
            <p:nvPr/>
          </p:nvSpPr>
          <p:spPr>
            <a:xfrm>
              <a:off x="2789661" y="187967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7401;p77">
              <a:extLst>
                <a:ext uri="{FF2B5EF4-FFF2-40B4-BE49-F238E27FC236}">
                  <a16:creationId xmlns:a16="http://schemas.microsoft.com/office/drawing/2014/main" id="{A3FD26D0-97A4-944E-33C2-A6C4D4E19D47}"/>
                </a:ext>
              </a:extLst>
            </p:cNvPr>
            <p:cNvSpPr/>
            <p:nvPr/>
          </p:nvSpPr>
          <p:spPr>
            <a:xfrm>
              <a:off x="2796980" y="18733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7402;p77">
              <a:extLst>
                <a:ext uri="{FF2B5EF4-FFF2-40B4-BE49-F238E27FC236}">
                  <a16:creationId xmlns:a16="http://schemas.microsoft.com/office/drawing/2014/main" id="{C9E74327-1265-497D-9B66-519B0AE9ABB4}"/>
                </a:ext>
              </a:extLst>
            </p:cNvPr>
            <p:cNvSpPr/>
            <p:nvPr/>
          </p:nvSpPr>
          <p:spPr>
            <a:xfrm>
              <a:off x="2959964" y="1971102"/>
              <a:ext cx="4345" cy="3082"/>
            </a:xfrm>
            <a:custGeom>
              <a:avLst/>
              <a:gdLst/>
              <a:ahLst/>
              <a:cxnLst/>
              <a:rect l="l" t="t" r="r" b="b"/>
              <a:pathLst>
                <a:path w="320" h="227" extrusionOk="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7403;p77">
              <a:extLst>
                <a:ext uri="{FF2B5EF4-FFF2-40B4-BE49-F238E27FC236}">
                  <a16:creationId xmlns:a16="http://schemas.microsoft.com/office/drawing/2014/main" id="{E7B1782A-8408-CB29-B548-F831C241EEEF}"/>
                </a:ext>
              </a:extLst>
            </p:cNvPr>
            <p:cNvSpPr/>
            <p:nvPr/>
          </p:nvSpPr>
          <p:spPr>
            <a:xfrm>
              <a:off x="2945287" y="1972446"/>
              <a:ext cx="34378" cy="30916"/>
            </a:xfrm>
            <a:custGeom>
              <a:avLst/>
              <a:gdLst/>
              <a:ahLst/>
              <a:cxnLst/>
              <a:rect l="l" t="t" r="r" b="b"/>
              <a:pathLst>
                <a:path w="2532" h="2277" extrusionOk="0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7404;p77">
              <a:extLst>
                <a:ext uri="{FF2B5EF4-FFF2-40B4-BE49-F238E27FC236}">
                  <a16:creationId xmlns:a16="http://schemas.microsoft.com/office/drawing/2014/main" id="{24F48414-73BA-3959-72D3-710B2C62B9EC}"/>
                </a:ext>
              </a:extLst>
            </p:cNvPr>
            <p:cNvSpPr/>
            <p:nvPr/>
          </p:nvSpPr>
          <p:spPr>
            <a:xfrm>
              <a:off x="2934927" y="1945305"/>
              <a:ext cx="6191" cy="6463"/>
            </a:xfrm>
            <a:custGeom>
              <a:avLst/>
              <a:gdLst/>
              <a:ahLst/>
              <a:cxnLst/>
              <a:rect l="l" t="t" r="r" b="b"/>
              <a:pathLst>
                <a:path w="456" h="476" extrusionOk="0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7405;p77">
              <a:extLst>
                <a:ext uri="{FF2B5EF4-FFF2-40B4-BE49-F238E27FC236}">
                  <a16:creationId xmlns:a16="http://schemas.microsoft.com/office/drawing/2014/main" id="{03D2B6C3-6DF8-1405-1B4B-31673E32AA08}"/>
                </a:ext>
              </a:extLst>
            </p:cNvPr>
            <p:cNvSpPr/>
            <p:nvPr/>
          </p:nvSpPr>
          <p:spPr>
            <a:xfrm>
              <a:off x="2944567" y="1938516"/>
              <a:ext cx="27875" cy="31432"/>
            </a:xfrm>
            <a:custGeom>
              <a:avLst/>
              <a:gdLst/>
              <a:ahLst/>
              <a:cxnLst/>
              <a:rect l="l" t="t" r="r" b="b"/>
              <a:pathLst>
                <a:path w="2053" h="2315" extrusionOk="0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7406;p77">
              <a:extLst>
                <a:ext uri="{FF2B5EF4-FFF2-40B4-BE49-F238E27FC236}">
                  <a16:creationId xmlns:a16="http://schemas.microsoft.com/office/drawing/2014/main" id="{CAA0FC5A-6C00-5FBC-03D9-F68D7F3F62B5}"/>
                </a:ext>
              </a:extLst>
            </p:cNvPr>
            <p:cNvSpPr/>
            <p:nvPr/>
          </p:nvSpPr>
          <p:spPr>
            <a:xfrm>
              <a:off x="2944187" y="1956588"/>
              <a:ext cx="15030" cy="20258"/>
            </a:xfrm>
            <a:custGeom>
              <a:avLst/>
              <a:gdLst/>
              <a:ahLst/>
              <a:cxnLst/>
              <a:rect l="l" t="t" r="r" b="b"/>
              <a:pathLst>
                <a:path w="1107" h="1492" extrusionOk="0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7407;p77">
              <a:extLst>
                <a:ext uri="{FF2B5EF4-FFF2-40B4-BE49-F238E27FC236}">
                  <a16:creationId xmlns:a16="http://schemas.microsoft.com/office/drawing/2014/main" id="{A9F1E9B8-FE08-4F2B-21D8-C368E846D0EE}"/>
                </a:ext>
              </a:extLst>
            </p:cNvPr>
            <p:cNvSpPr/>
            <p:nvPr/>
          </p:nvSpPr>
          <p:spPr>
            <a:xfrm>
              <a:off x="2930066" y="1906039"/>
              <a:ext cx="18126" cy="34270"/>
            </a:xfrm>
            <a:custGeom>
              <a:avLst/>
              <a:gdLst/>
              <a:ahLst/>
              <a:cxnLst/>
              <a:rect l="l" t="t" r="r" b="b"/>
              <a:pathLst>
                <a:path w="1335" h="2524" extrusionOk="0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7408;p77">
              <a:extLst>
                <a:ext uri="{FF2B5EF4-FFF2-40B4-BE49-F238E27FC236}">
                  <a16:creationId xmlns:a16="http://schemas.microsoft.com/office/drawing/2014/main" id="{BBD6CED9-852E-46D8-AFE6-464C98BAC4AF}"/>
                </a:ext>
              </a:extLst>
            </p:cNvPr>
            <p:cNvSpPr/>
            <p:nvPr/>
          </p:nvSpPr>
          <p:spPr>
            <a:xfrm>
              <a:off x="2911587" y="1962426"/>
              <a:ext cx="15410" cy="19171"/>
            </a:xfrm>
            <a:custGeom>
              <a:avLst/>
              <a:gdLst/>
              <a:ahLst/>
              <a:cxnLst/>
              <a:rect l="l" t="t" r="r" b="b"/>
              <a:pathLst>
                <a:path w="1135" h="1412" extrusionOk="0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7409;p77">
              <a:extLst>
                <a:ext uri="{FF2B5EF4-FFF2-40B4-BE49-F238E27FC236}">
                  <a16:creationId xmlns:a16="http://schemas.microsoft.com/office/drawing/2014/main" id="{E1C760D4-22DF-262E-ABCD-97EFAF6C83F3}"/>
                </a:ext>
              </a:extLst>
            </p:cNvPr>
            <p:cNvSpPr/>
            <p:nvPr/>
          </p:nvSpPr>
          <p:spPr>
            <a:xfrm>
              <a:off x="3088163" y="2067136"/>
              <a:ext cx="69218" cy="57636"/>
            </a:xfrm>
            <a:custGeom>
              <a:avLst/>
              <a:gdLst/>
              <a:ahLst/>
              <a:cxnLst/>
              <a:rect l="l" t="t" r="r" b="b"/>
              <a:pathLst>
                <a:path w="5098" h="4245" extrusionOk="0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7410;p77">
              <a:extLst>
                <a:ext uri="{FF2B5EF4-FFF2-40B4-BE49-F238E27FC236}">
                  <a16:creationId xmlns:a16="http://schemas.microsoft.com/office/drawing/2014/main" id="{FA06E2E5-08E3-2B9D-405D-4DAF0DCC843F}"/>
                </a:ext>
              </a:extLst>
            </p:cNvPr>
            <p:cNvSpPr/>
            <p:nvPr/>
          </p:nvSpPr>
          <p:spPr>
            <a:xfrm>
              <a:off x="2639603" y="1973302"/>
              <a:ext cx="14229" cy="26680"/>
            </a:xfrm>
            <a:custGeom>
              <a:avLst/>
              <a:gdLst/>
              <a:ahLst/>
              <a:cxnLst/>
              <a:rect l="l" t="t" r="r" b="b"/>
              <a:pathLst>
                <a:path w="1048" h="1965" extrusionOk="0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7411;p77">
              <a:extLst>
                <a:ext uri="{FF2B5EF4-FFF2-40B4-BE49-F238E27FC236}">
                  <a16:creationId xmlns:a16="http://schemas.microsoft.com/office/drawing/2014/main" id="{830B8418-BAC4-F10E-127B-45C04F58BDD3}"/>
                </a:ext>
              </a:extLst>
            </p:cNvPr>
            <p:cNvSpPr/>
            <p:nvPr/>
          </p:nvSpPr>
          <p:spPr>
            <a:xfrm>
              <a:off x="2363531" y="2134820"/>
              <a:ext cx="53061" cy="102877"/>
            </a:xfrm>
            <a:custGeom>
              <a:avLst/>
              <a:gdLst/>
              <a:ahLst/>
              <a:cxnLst/>
              <a:rect l="l" t="t" r="r" b="b"/>
              <a:pathLst>
                <a:path w="3908" h="7577" extrusionOk="0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7412;p77">
              <a:extLst>
                <a:ext uri="{FF2B5EF4-FFF2-40B4-BE49-F238E27FC236}">
                  <a16:creationId xmlns:a16="http://schemas.microsoft.com/office/drawing/2014/main" id="{E7B87FF0-7D76-4D0C-DC03-68DAD28E97B7}"/>
                </a:ext>
              </a:extLst>
            </p:cNvPr>
            <p:cNvSpPr/>
            <p:nvPr/>
          </p:nvSpPr>
          <p:spPr>
            <a:xfrm>
              <a:off x="2441765" y="1949718"/>
              <a:ext cx="5621" cy="1466"/>
            </a:xfrm>
            <a:custGeom>
              <a:avLst/>
              <a:gdLst/>
              <a:ahLst/>
              <a:cxnLst/>
              <a:rect l="l" t="t" r="r" b="b"/>
              <a:pathLst>
                <a:path w="414" h="108" extrusionOk="0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7413;p77">
              <a:extLst>
                <a:ext uri="{FF2B5EF4-FFF2-40B4-BE49-F238E27FC236}">
                  <a16:creationId xmlns:a16="http://schemas.microsoft.com/office/drawing/2014/main" id="{9E3C8D8B-2062-C752-7CC9-FD3EFEF0D0E8}"/>
                </a:ext>
              </a:extLst>
            </p:cNvPr>
            <p:cNvSpPr/>
            <p:nvPr/>
          </p:nvSpPr>
          <p:spPr>
            <a:xfrm>
              <a:off x="2361345" y="1900730"/>
              <a:ext cx="77012" cy="46109"/>
            </a:xfrm>
            <a:custGeom>
              <a:avLst/>
              <a:gdLst/>
              <a:ahLst/>
              <a:cxnLst/>
              <a:rect l="l" t="t" r="r" b="b"/>
              <a:pathLst>
                <a:path w="5672" h="3396" extrusionOk="0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7414;p77">
              <a:extLst>
                <a:ext uri="{FF2B5EF4-FFF2-40B4-BE49-F238E27FC236}">
                  <a16:creationId xmlns:a16="http://schemas.microsoft.com/office/drawing/2014/main" id="{930618AB-4EC3-D249-E5DA-5E7AE0A60647}"/>
                </a:ext>
              </a:extLst>
            </p:cNvPr>
            <p:cNvSpPr/>
            <p:nvPr/>
          </p:nvSpPr>
          <p:spPr>
            <a:xfrm>
              <a:off x="2379743" y="1913221"/>
              <a:ext cx="5146" cy="1018"/>
            </a:xfrm>
            <a:custGeom>
              <a:avLst/>
              <a:gdLst/>
              <a:ahLst/>
              <a:cxnLst/>
              <a:rect l="l" t="t" r="r" b="b"/>
              <a:pathLst>
                <a:path w="379" h="75" extrusionOk="0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7415;p77">
              <a:extLst>
                <a:ext uri="{FF2B5EF4-FFF2-40B4-BE49-F238E27FC236}">
                  <a16:creationId xmlns:a16="http://schemas.microsoft.com/office/drawing/2014/main" id="{8EF53753-F32E-DB30-7B10-626645CF1A90}"/>
                </a:ext>
              </a:extLst>
            </p:cNvPr>
            <p:cNvSpPr/>
            <p:nvPr/>
          </p:nvSpPr>
          <p:spPr>
            <a:xfrm>
              <a:off x="2364237" y="191882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7416;p77">
              <a:extLst>
                <a:ext uri="{FF2B5EF4-FFF2-40B4-BE49-F238E27FC236}">
                  <a16:creationId xmlns:a16="http://schemas.microsoft.com/office/drawing/2014/main" id="{06302EDC-42AA-3B03-B7FC-248B02D7F1BA}"/>
                </a:ext>
              </a:extLst>
            </p:cNvPr>
            <p:cNvSpPr/>
            <p:nvPr/>
          </p:nvSpPr>
          <p:spPr>
            <a:xfrm>
              <a:off x="2364713" y="19185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7417;p77">
              <a:extLst>
                <a:ext uri="{FF2B5EF4-FFF2-40B4-BE49-F238E27FC236}">
                  <a16:creationId xmlns:a16="http://schemas.microsoft.com/office/drawing/2014/main" id="{A10A3C12-88E1-F5CF-E03F-A1823C55EDD0}"/>
                </a:ext>
              </a:extLst>
            </p:cNvPr>
            <p:cNvSpPr/>
            <p:nvPr/>
          </p:nvSpPr>
          <p:spPr>
            <a:xfrm>
              <a:off x="2364102" y="191897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7418;p77">
              <a:extLst>
                <a:ext uri="{FF2B5EF4-FFF2-40B4-BE49-F238E27FC236}">
                  <a16:creationId xmlns:a16="http://schemas.microsoft.com/office/drawing/2014/main" id="{03F7B68B-3BF7-077F-F2AF-B4C95872C62D}"/>
                </a:ext>
              </a:extLst>
            </p:cNvPr>
            <p:cNvSpPr/>
            <p:nvPr/>
          </p:nvSpPr>
          <p:spPr>
            <a:xfrm>
              <a:off x="2364672" y="1918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7419;p77">
              <a:extLst>
                <a:ext uri="{FF2B5EF4-FFF2-40B4-BE49-F238E27FC236}">
                  <a16:creationId xmlns:a16="http://schemas.microsoft.com/office/drawing/2014/main" id="{9EA1720C-BB6D-77C7-B0D5-39B6AD103E5E}"/>
                </a:ext>
              </a:extLst>
            </p:cNvPr>
            <p:cNvSpPr/>
            <p:nvPr/>
          </p:nvSpPr>
          <p:spPr>
            <a:xfrm>
              <a:off x="2364523" y="19186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7420;p77">
              <a:extLst>
                <a:ext uri="{FF2B5EF4-FFF2-40B4-BE49-F238E27FC236}">
                  <a16:creationId xmlns:a16="http://schemas.microsoft.com/office/drawing/2014/main" id="{DC24A6F5-16D6-A823-DF95-B6134D2379E3}"/>
                </a:ext>
              </a:extLst>
            </p:cNvPr>
            <p:cNvSpPr/>
            <p:nvPr/>
          </p:nvSpPr>
          <p:spPr>
            <a:xfrm>
              <a:off x="2364387" y="191873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7421;p77">
              <a:extLst>
                <a:ext uri="{FF2B5EF4-FFF2-40B4-BE49-F238E27FC236}">
                  <a16:creationId xmlns:a16="http://schemas.microsoft.com/office/drawing/2014/main" id="{C9DAB880-DA26-0091-A59A-CDFD7992295F}"/>
                </a:ext>
              </a:extLst>
            </p:cNvPr>
            <p:cNvSpPr/>
            <p:nvPr/>
          </p:nvSpPr>
          <p:spPr>
            <a:xfrm>
              <a:off x="2363857" y="19190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7422;p77">
              <a:extLst>
                <a:ext uri="{FF2B5EF4-FFF2-40B4-BE49-F238E27FC236}">
                  <a16:creationId xmlns:a16="http://schemas.microsoft.com/office/drawing/2014/main" id="{803E3C68-9F92-463E-CB80-59C4F75D423C}"/>
                </a:ext>
              </a:extLst>
            </p:cNvPr>
            <p:cNvSpPr/>
            <p:nvPr/>
          </p:nvSpPr>
          <p:spPr>
            <a:xfrm>
              <a:off x="2363341" y="1919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7423;p77">
              <a:extLst>
                <a:ext uri="{FF2B5EF4-FFF2-40B4-BE49-F238E27FC236}">
                  <a16:creationId xmlns:a16="http://schemas.microsoft.com/office/drawing/2014/main" id="{B49E5F73-36A9-7DF7-587D-B147AFA844E7}"/>
                </a:ext>
              </a:extLst>
            </p:cNvPr>
            <p:cNvSpPr/>
            <p:nvPr/>
          </p:nvSpPr>
          <p:spPr>
            <a:xfrm>
              <a:off x="2362242" y="1919508"/>
              <a:ext cx="1018" cy="530"/>
            </a:xfrm>
            <a:custGeom>
              <a:avLst/>
              <a:gdLst/>
              <a:ahLst/>
              <a:cxnLst/>
              <a:rect l="l" t="t" r="r" b="b"/>
              <a:pathLst>
                <a:path w="75" h="39" extrusionOk="0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7424;p77">
              <a:extLst>
                <a:ext uri="{FF2B5EF4-FFF2-40B4-BE49-F238E27FC236}">
                  <a16:creationId xmlns:a16="http://schemas.microsoft.com/office/drawing/2014/main" id="{33ECC789-6DD8-7EA0-D901-7FAFCE2B3E8C}"/>
                </a:ext>
              </a:extLst>
            </p:cNvPr>
            <p:cNvSpPr/>
            <p:nvPr/>
          </p:nvSpPr>
          <p:spPr>
            <a:xfrm>
              <a:off x="2363626" y="191920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7425;p77">
              <a:extLst>
                <a:ext uri="{FF2B5EF4-FFF2-40B4-BE49-F238E27FC236}">
                  <a16:creationId xmlns:a16="http://schemas.microsoft.com/office/drawing/2014/main" id="{BC39B116-D182-9D3C-AB28-11A068DF513A}"/>
                </a:ext>
              </a:extLst>
            </p:cNvPr>
            <p:cNvSpPr/>
            <p:nvPr/>
          </p:nvSpPr>
          <p:spPr>
            <a:xfrm>
              <a:off x="2361766" y="192002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7426;p77">
              <a:extLst>
                <a:ext uri="{FF2B5EF4-FFF2-40B4-BE49-F238E27FC236}">
                  <a16:creationId xmlns:a16="http://schemas.microsoft.com/office/drawing/2014/main" id="{9F7F0E73-0E89-56D3-248B-094C251D2B20}"/>
                </a:ext>
              </a:extLst>
            </p:cNvPr>
            <p:cNvSpPr/>
            <p:nvPr/>
          </p:nvSpPr>
          <p:spPr>
            <a:xfrm>
              <a:off x="2423463" y="190267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7427;p77">
              <a:extLst>
                <a:ext uri="{FF2B5EF4-FFF2-40B4-BE49-F238E27FC236}">
                  <a16:creationId xmlns:a16="http://schemas.microsoft.com/office/drawing/2014/main" id="{9EF85AEA-4B8F-1296-D267-0ABA2421EAB7}"/>
                </a:ext>
              </a:extLst>
            </p:cNvPr>
            <p:cNvSpPr/>
            <p:nvPr/>
          </p:nvSpPr>
          <p:spPr>
            <a:xfrm>
              <a:off x="2367333" y="1912040"/>
              <a:ext cx="1100" cy="244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7428;p77">
              <a:extLst>
                <a:ext uri="{FF2B5EF4-FFF2-40B4-BE49-F238E27FC236}">
                  <a16:creationId xmlns:a16="http://schemas.microsoft.com/office/drawing/2014/main" id="{D51460A5-6F9C-76D0-55A8-2598BE7C7D19}"/>
                </a:ext>
              </a:extLst>
            </p:cNvPr>
            <p:cNvSpPr/>
            <p:nvPr/>
          </p:nvSpPr>
          <p:spPr>
            <a:xfrm>
              <a:off x="2364618" y="19185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7429;p77">
              <a:extLst>
                <a:ext uri="{FF2B5EF4-FFF2-40B4-BE49-F238E27FC236}">
                  <a16:creationId xmlns:a16="http://schemas.microsoft.com/office/drawing/2014/main" id="{5BBE37CA-9F09-3CC7-8464-8EB0D5CF56C4}"/>
                </a:ext>
              </a:extLst>
            </p:cNvPr>
            <p:cNvSpPr/>
            <p:nvPr/>
          </p:nvSpPr>
          <p:spPr>
            <a:xfrm>
              <a:off x="2364767" y="19184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7430;p77">
              <a:extLst>
                <a:ext uri="{FF2B5EF4-FFF2-40B4-BE49-F238E27FC236}">
                  <a16:creationId xmlns:a16="http://schemas.microsoft.com/office/drawing/2014/main" id="{4B851061-6C66-6FF0-66F3-96526B02EC4D}"/>
                </a:ext>
              </a:extLst>
            </p:cNvPr>
            <p:cNvSpPr/>
            <p:nvPr/>
          </p:nvSpPr>
          <p:spPr>
            <a:xfrm>
              <a:off x="2414298" y="1903201"/>
              <a:ext cx="3286" cy="54"/>
            </a:xfrm>
            <a:custGeom>
              <a:avLst/>
              <a:gdLst/>
              <a:ahLst/>
              <a:cxnLst/>
              <a:rect l="l" t="t" r="r" b="b"/>
              <a:pathLst>
                <a:path w="242" h="4" extrusionOk="0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7431;p77">
              <a:extLst>
                <a:ext uri="{FF2B5EF4-FFF2-40B4-BE49-F238E27FC236}">
                  <a16:creationId xmlns:a16="http://schemas.microsoft.com/office/drawing/2014/main" id="{6FBBD6BA-9479-FD7C-09C2-A179846B934A}"/>
                </a:ext>
              </a:extLst>
            </p:cNvPr>
            <p:cNvSpPr/>
            <p:nvPr/>
          </p:nvSpPr>
          <p:spPr>
            <a:xfrm>
              <a:off x="2373131" y="1912746"/>
              <a:ext cx="1779" cy="109"/>
            </a:xfrm>
            <a:custGeom>
              <a:avLst/>
              <a:gdLst/>
              <a:ahLst/>
              <a:cxnLst/>
              <a:rect l="l" t="t" r="r" b="b"/>
              <a:pathLst>
                <a:path w="131" h="8" extrusionOk="0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7432;p77">
              <a:extLst>
                <a:ext uri="{FF2B5EF4-FFF2-40B4-BE49-F238E27FC236}">
                  <a16:creationId xmlns:a16="http://schemas.microsoft.com/office/drawing/2014/main" id="{6D485639-3E51-FF54-0F8F-F5755F98C95E}"/>
                </a:ext>
              </a:extLst>
            </p:cNvPr>
            <p:cNvSpPr/>
            <p:nvPr/>
          </p:nvSpPr>
          <p:spPr>
            <a:xfrm>
              <a:off x="2437773" y="191717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7433;p77">
              <a:extLst>
                <a:ext uri="{FF2B5EF4-FFF2-40B4-BE49-F238E27FC236}">
                  <a16:creationId xmlns:a16="http://schemas.microsoft.com/office/drawing/2014/main" id="{06A36371-4AA6-8994-DBDA-1D24BE549042}"/>
                </a:ext>
              </a:extLst>
            </p:cNvPr>
            <p:cNvSpPr/>
            <p:nvPr/>
          </p:nvSpPr>
          <p:spPr>
            <a:xfrm>
              <a:off x="2437203" y="1916032"/>
              <a:ext cx="448" cy="774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7434;p77">
              <a:extLst>
                <a:ext uri="{FF2B5EF4-FFF2-40B4-BE49-F238E27FC236}">
                  <a16:creationId xmlns:a16="http://schemas.microsoft.com/office/drawing/2014/main" id="{A63A5824-E72B-406C-FE5B-DC0974B9448B}"/>
                </a:ext>
              </a:extLst>
            </p:cNvPr>
            <p:cNvSpPr/>
            <p:nvPr/>
          </p:nvSpPr>
          <p:spPr>
            <a:xfrm>
              <a:off x="2436062" y="1913656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7435;p77">
              <a:extLst>
                <a:ext uri="{FF2B5EF4-FFF2-40B4-BE49-F238E27FC236}">
                  <a16:creationId xmlns:a16="http://schemas.microsoft.com/office/drawing/2014/main" id="{BE07E677-BB83-C131-BAB0-C7817F74E6BF}"/>
                </a:ext>
              </a:extLst>
            </p:cNvPr>
            <p:cNvSpPr/>
            <p:nvPr/>
          </p:nvSpPr>
          <p:spPr>
            <a:xfrm>
              <a:off x="2436687" y="1914932"/>
              <a:ext cx="394" cy="733"/>
            </a:xfrm>
            <a:custGeom>
              <a:avLst/>
              <a:gdLst/>
              <a:ahLst/>
              <a:cxnLst/>
              <a:rect l="l" t="t" r="r" b="b"/>
              <a:pathLst>
                <a:path w="29" h="54" extrusionOk="0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7436;p77">
              <a:extLst>
                <a:ext uri="{FF2B5EF4-FFF2-40B4-BE49-F238E27FC236}">
                  <a16:creationId xmlns:a16="http://schemas.microsoft.com/office/drawing/2014/main" id="{955A6641-56F2-8D7B-1904-6969A67B5F93}"/>
                </a:ext>
              </a:extLst>
            </p:cNvPr>
            <p:cNvSpPr/>
            <p:nvPr/>
          </p:nvSpPr>
          <p:spPr>
            <a:xfrm>
              <a:off x="2429885" y="1900825"/>
              <a:ext cx="6096" cy="12600"/>
            </a:xfrm>
            <a:custGeom>
              <a:avLst/>
              <a:gdLst/>
              <a:ahLst/>
              <a:cxnLst/>
              <a:rect l="l" t="t" r="r" b="b"/>
              <a:pathLst>
                <a:path w="449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7437;p77">
              <a:extLst>
                <a:ext uri="{FF2B5EF4-FFF2-40B4-BE49-F238E27FC236}">
                  <a16:creationId xmlns:a16="http://schemas.microsoft.com/office/drawing/2014/main" id="{FEBB2EAC-B6C0-AD52-B3C3-79F1080F6478}"/>
                </a:ext>
              </a:extLst>
            </p:cNvPr>
            <p:cNvSpPr/>
            <p:nvPr/>
          </p:nvSpPr>
          <p:spPr>
            <a:xfrm>
              <a:off x="3053662" y="2325828"/>
              <a:ext cx="6762" cy="1426"/>
            </a:xfrm>
            <a:custGeom>
              <a:avLst/>
              <a:gdLst/>
              <a:ahLst/>
              <a:cxnLst/>
              <a:rect l="l" t="t" r="r" b="b"/>
              <a:pathLst>
                <a:path w="498" h="105" extrusionOk="0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7438;p77">
              <a:extLst>
                <a:ext uri="{FF2B5EF4-FFF2-40B4-BE49-F238E27FC236}">
                  <a16:creationId xmlns:a16="http://schemas.microsoft.com/office/drawing/2014/main" id="{E4AB66E7-103F-A88A-2D24-4BA8F7291705}"/>
                </a:ext>
              </a:extLst>
            </p:cNvPr>
            <p:cNvSpPr/>
            <p:nvPr/>
          </p:nvSpPr>
          <p:spPr>
            <a:xfrm>
              <a:off x="2878838" y="2126931"/>
              <a:ext cx="301597" cy="226799"/>
            </a:xfrm>
            <a:custGeom>
              <a:avLst/>
              <a:gdLst/>
              <a:ahLst/>
              <a:cxnLst/>
              <a:rect l="l" t="t" r="r" b="b"/>
              <a:pathLst>
                <a:path w="22213" h="16704" extrusionOk="0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7439;p77">
              <a:extLst>
                <a:ext uri="{FF2B5EF4-FFF2-40B4-BE49-F238E27FC236}">
                  <a16:creationId xmlns:a16="http://schemas.microsoft.com/office/drawing/2014/main" id="{9C141EC6-40FF-68CF-34FF-5890877C4431}"/>
                </a:ext>
              </a:extLst>
            </p:cNvPr>
            <p:cNvSpPr/>
            <p:nvPr/>
          </p:nvSpPr>
          <p:spPr>
            <a:xfrm>
              <a:off x="3006548" y="2132321"/>
              <a:ext cx="7861" cy="1765"/>
            </a:xfrm>
            <a:custGeom>
              <a:avLst/>
              <a:gdLst/>
              <a:ahLst/>
              <a:cxnLst/>
              <a:rect l="l" t="t" r="r" b="b"/>
              <a:pathLst>
                <a:path w="579" h="130" extrusionOk="0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7440;p77">
              <a:extLst>
                <a:ext uri="{FF2B5EF4-FFF2-40B4-BE49-F238E27FC236}">
                  <a16:creationId xmlns:a16="http://schemas.microsoft.com/office/drawing/2014/main" id="{9F58C77C-9A51-86E5-981E-6F8AB2C9BB06}"/>
                </a:ext>
              </a:extLst>
            </p:cNvPr>
            <p:cNvSpPr/>
            <p:nvPr/>
          </p:nvSpPr>
          <p:spPr>
            <a:xfrm>
              <a:off x="3116594" y="2348014"/>
              <a:ext cx="679" cy="1344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7441;p77">
              <a:extLst>
                <a:ext uri="{FF2B5EF4-FFF2-40B4-BE49-F238E27FC236}">
                  <a16:creationId xmlns:a16="http://schemas.microsoft.com/office/drawing/2014/main" id="{766F3BC8-3E73-7F89-F716-F0785B5424C1}"/>
                </a:ext>
              </a:extLst>
            </p:cNvPr>
            <p:cNvSpPr/>
            <p:nvPr/>
          </p:nvSpPr>
          <p:spPr>
            <a:xfrm>
              <a:off x="3114883" y="2370254"/>
              <a:ext cx="25675" cy="24575"/>
            </a:xfrm>
            <a:custGeom>
              <a:avLst/>
              <a:gdLst/>
              <a:ahLst/>
              <a:cxnLst/>
              <a:rect l="l" t="t" r="r" b="b"/>
              <a:pathLst>
                <a:path w="1891" h="1810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7442;p77">
              <a:extLst>
                <a:ext uri="{FF2B5EF4-FFF2-40B4-BE49-F238E27FC236}">
                  <a16:creationId xmlns:a16="http://schemas.microsoft.com/office/drawing/2014/main" id="{B954671C-1C4F-4A2C-0941-4384D04CF695}"/>
                </a:ext>
              </a:extLst>
            </p:cNvPr>
            <p:cNvSpPr/>
            <p:nvPr/>
          </p:nvSpPr>
          <p:spPr>
            <a:xfrm>
              <a:off x="3286190" y="2425120"/>
              <a:ext cx="2770" cy="2322"/>
            </a:xfrm>
            <a:custGeom>
              <a:avLst/>
              <a:gdLst/>
              <a:ahLst/>
              <a:cxnLst/>
              <a:rect l="l" t="t" r="r" b="b"/>
              <a:pathLst>
                <a:path w="204" h="171" extrusionOk="0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7443;p77">
              <a:extLst>
                <a:ext uri="{FF2B5EF4-FFF2-40B4-BE49-F238E27FC236}">
                  <a16:creationId xmlns:a16="http://schemas.microsoft.com/office/drawing/2014/main" id="{2231B499-E417-7CBB-3870-526AB3C1618B}"/>
                </a:ext>
              </a:extLst>
            </p:cNvPr>
            <p:cNvSpPr/>
            <p:nvPr/>
          </p:nvSpPr>
          <p:spPr>
            <a:xfrm>
              <a:off x="3278682" y="2370688"/>
              <a:ext cx="55858" cy="52287"/>
            </a:xfrm>
            <a:custGeom>
              <a:avLst/>
              <a:gdLst/>
              <a:ahLst/>
              <a:cxnLst/>
              <a:rect l="l" t="t" r="r" b="b"/>
              <a:pathLst>
                <a:path w="4114" h="3851" extrusionOk="0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7444;p77">
              <a:extLst>
                <a:ext uri="{FF2B5EF4-FFF2-40B4-BE49-F238E27FC236}">
                  <a16:creationId xmlns:a16="http://schemas.microsoft.com/office/drawing/2014/main" id="{745D224C-11C4-74CD-47AF-99249FB0676C}"/>
                </a:ext>
              </a:extLst>
            </p:cNvPr>
            <p:cNvSpPr/>
            <p:nvPr/>
          </p:nvSpPr>
          <p:spPr>
            <a:xfrm>
              <a:off x="3327113" y="2318822"/>
              <a:ext cx="40271" cy="57243"/>
            </a:xfrm>
            <a:custGeom>
              <a:avLst/>
              <a:gdLst/>
              <a:ahLst/>
              <a:cxnLst/>
              <a:rect l="l" t="t" r="r" b="b"/>
              <a:pathLst>
                <a:path w="2966" h="4216" extrusionOk="0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7445;p77">
              <a:extLst>
                <a:ext uri="{FF2B5EF4-FFF2-40B4-BE49-F238E27FC236}">
                  <a16:creationId xmlns:a16="http://schemas.microsoft.com/office/drawing/2014/main" id="{B1C350AD-A521-DFF6-6723-7259FC3CB94B}"/>
                </a:ext>
              </a:extLst>
            </p:cNvPr>
            <p:cNvSpPr/>
            <p:nvPr/>
          </p:nvSpPr>
          <p:spPr>
            <a:xfrm>
              <a:off x="2437868" y="1704617"/>
              <a:ext cx="103542" cy="63855"/>
            </a:xfrm>
            <a:custGeom>
              <a:avLst/>
              <a:gdLst/>
              <a:ahLst/>
              <a:cxnLst/>
              <a:rect l="l" t="t" r="r" b="b"/>
              <a:pathLst>
                <a:path w="7626" h="4703" extrusionOk="0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7446;p77">
              <a:extLst>
                <a:ext uri="{FF2B5EF4-FFF2-40B4-BE49-F238E27FC236}">
                  <a16:creationId xmlns:a16="http://schemas.microsoft.com/office/drawing/2014/main" id="{969CF5C3-A0B2-9E73-A6ED-5E6BC7DA1658}"/>
                </a:ext>
              </a:extLst>
            </p:cNvPr>
            <p:cNvSpPr/>
            <p:nvPr/>
          </p:nvSpPr>
          <p:spPr>
            <a:xfrm>
              <a:off x="2461928" y="1715967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7447;p77">
              <a:extLst>
                <a:ext uri="{FF2B5EF4-FFF2-40B4-BE49-F238E27FC236}">
                  <a16:creationId xmlns:a16="http://schemas.microsoft.com/office/drawing/2014/main" id="{355AFD5E-13FC-DB61-FAD1-04AB04613279}"/>
                </a:ext>
              </a:extLst>
            </p:cNvPr>
            <p:cNvSpPr/>
            <p:nvPr/>
          </p:nvSpPr>
          <p:spPr>
            <a:xfrm>
              <a:off x="2465159" y="17168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7448;p77">
              <a:extLst>
                <a:ext uri="{FF2B5EF4-FFF2-40B4-BE49-F238E27FC236}">
                  <a16:creationId xmlns:a16="http://schemas.microsoft.com/office/drawing/2014/main" id="{C7C6FD52-6A91-5D3F-BB5A-0C9520C591BB}"/>
                </a:ext>
              </a:extLst>
            </p:cNvPr>
            <p:cNvSpPr/>
            <p:nvPr/>
          </p:nvSpPr>
          <p:spPr>
            <a:xfrm>
              <a:off x="2462498" y="17161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7449;p77">
              <a:extLst>
                <a:ext uri="{FF2B5EF4-FFF2-40B4-BE49-F238E27FC236}">
                  <a16:creationId xmlns:a16="http://schemas.microsoft.com/office/drawing/2014/main" id="{C9E29DD0-B5C2-766B-205A-E92D2F998290}"/>
                </a:ext>
              </a:extLst>
            </p:cNvPr>
            <p:cNvSpPr/>
            <p:nvPr/>
          </p:nvSpPr>
          <p:spPr>
            <a:xfrm>
              <a:off x="2463733" y="171653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7450;p77">
              <a:extLst>
                <a:ext uri="{FF2B5EF4-FFF2-40B4-BE49-F238E27FC236}">
                  <a16:creationId xmlns:a16="http://schemas.microsoft.com/office/drawing/2014/main" id="{417E81BF-69B9-9E95-4C99-C64922613BF0}"/>
                </a:ext>
              </a:extLst>
            </p:cNvPr>
            <p:cNvSpPr/>
            <p:nvPr/>
          </p:nvSpPr>
          <p:spPr>
            <a:xfrm>
              <a:off x="2463109" y="171638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7451;p77">
              <a:extLst>
                <a:ext uri="{FF2B5EF4-FFF2-40B4-BE49-F238E27FC236}">
                  <a16:creationId xmlns:a16="http://schemas.microsoft.com/office/drawing/2014/main" id="{9B2CD199-8CCE-C995-F5C0-57DCFC7A026A}"/>
                </a:ext>
              </a:extLst>
            </p:cNvPr>
            <p:cNvSpPr/>
            <p:nvPr/>
          </p:nvSpPr>
          <p:spPr>
            <a:xfrm>
              <a:off x="2464399" y="171672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7452;p77">
              <a:extLst>
                <a:ext uri="{FF2B5EF4-FFF2-40B4-BE49-F238E27FC236}">
                  <a16:creationId xmlns:a16="http://schemas.microsoft.com/office/drawing/2014/main" id="{797A530B-90B2-E696-58F8-279AF328FB6F}"/>
                </a:ext>
              </a:extLst>
            </p:cNvPr>
            <p:cNvSpPr/>
            <p:nvPr/>
          </p:nvSpPr>
          <p:spPr>
            <a:xfrm>
              <a:off x="2541071" y="1746150"/>
              <a:ext cx="394" cy="3530"/>
            </a:xfrm>
            <a:custGeom>
              <a:avLst/>
              <a:gdLst/>
              <a:ahLst/>
              <a:cxnLst/>
              <a:rect l="l" t="t" r="r" b="b"/>
              <a:pathLst>
                <a:path w="29" h="260" extrusionOk="0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7453;p77">
              <a:extLst>
                <a:ext uri="{FF2B5EF4-FFF2-40B4-BE49-F238E27FC236}">
                  <a16:creationId xmlns:a16="http://schemas.microsoft.com/office/drawing/2014/main" id="{3D488DF6-77BC-A20C-498A-E9243658C81E}"/>
                </a:ext>
              </a:extLst>
            </p:cNvPr>
            <p:cNvSpPr/>
            <p:nvPr/>
          </p:nvSpPr>
          <p:spPr>
            <a:xfrm>
              <a:off x="2465919" y="171695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7454;p77">
              <a:extLst>
                <a:ext uri="{FF2B5EF4-FFF2-40B4-BE49-F238E27FC236}">
                  <a16:creationId xmlns:a16="http://schemas.microsoft.com/office/drawing/2014/main" id="{C5D2B9DA-9B55-3A67-F108-191378B7C518}"/>
                </a:ext>
              </a:extLst>
            </p:cNvPr>
            <p:cNvSpPr/>
            <p:nvPr/>
          </p:nvSpPr>
          <p:spPr>
            <a:xfrm>
              <a:off x="2373470" y="1729138"/>
              <a:ext cx="143134" cy="121505"/>
            </a:xfrm>
            <a:custGeom>
              <a:avLst/>
              <a:gdLst/>
              <a:ahLst/>
              <a:cxnLst/>
              <a:rect l="l" t="t" r="r" b="b"/>
              <a:pathLst>
                <a:path w="10542" h="8949" extrusionOk="0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7455;p77">
              <a:extLst>
                <a:ext uri="{FF2B5EF4-FFF2-40B4-BE49-F238E27FC236}">
                  <a16:creationId xmlns:a16="http://schemas.microsoft.com/office/drawing/2014/main" id="{2F4D3D97-D5A5-8C30-EF56-CE8DD68126C3}"/>
                </a:ext>
              </a:extLst>
            </p:cNvPr>
            <p:cNvSpPr/>
            <p:nvPr/>
          </p:nvSpPr>
          <p:spPr>
            <a:xfrm>
              <a:off x="2377313" y="174966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7456;p77">
              <a:extLst>
                <a:ext uri="{FF2B5EF4-FFF2-40B4-BE49-F238E27FC236}">
                  <a16:creationId xmlns:a16="http://schemas.microsoft.com/office/drawing/2014/main" id="{010C200E-665D-85F9-AD95-B368728FA517}"/>
                </a:ext>
              </a:extLst>
            </p:cNvPr>
            <p:cNvSpPr/>
            <p:nvPr/>
          </p:nvSpPr>
          <p:spPr>
            <a:xfrm>
              <a:off x="2378073" y="175190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7457;p77">
              <a:extLst>
                <a:ext uri="{FF2B5EF4-FFF2-40B4-BE49-F238E27FC236}">
                  <a16:creationId xmlns:a16="http://schemas.microsoft.com/office/drawing/2014/main" id="{69052E36-4637-2AE3-BB8E-6C54D646A39A}"/>
                </a:ext>
              </a:extLst>
            </p:cNvPr>
            <p:cNvSpPr/>
            <p:nvPr/>
          </p:nvSpPr>
          <p:spPr>
            <a:xfrm>
              <a:off x="2377978" y="175128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7458;p77">
              <a:extLst>
                <a:ext uri="{FF2B5EF4-FFF2-40B4-BE49-F238E27FC236}">
                  <a16:creationId xmlns:a16="http://schemas.microsoft.com/office/drawing/2014/main" id="{2A38BCE2-22D2-B7BB-8F8C-EEB5AE462C9B}"/>
                </a:ext>
              </a:extLst>
            </p:cNvPr>
            <p:cNvSpPr/>
            <p:nvPr/>
          </p:nvSpPr>
          <p:spPr>
            <a:xfrm>
              <a:off x="2373755" y="1729233"/>
              <a:ext cx="1629" cy="3761"/>
            </a:xfrm>
            <a:custGeom>
              <a:avLst/>
              <a:gdLst/>
              <a:ahLst/>
              <a:cxnLst/>
              <a:rect l="l" t="t" r="r" b="b"/>
              <a:pathLst>
                <a:path w="120" h="277" extrusionOk="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7459;p77">
              <a:extLst>
                <a:ext uri="{FF2B5EF4-FFF2-40B4-BE49-F238E27FC236}">
                  <a16:creationId xmlns:a16="http://schemas.microsoft.com/office/drawing/2014/main" id="{046EA1A3-BA7F-A636-D492-877A2676E520}"/>
                </a:ext>
              </a:extLst>
            </p:cNvPr>
            <p:cNvSpPr/>
            <p:nvPr/>
          </p:nvSpPr>
          <p:spPr>
            <a:xfrm>
              <a:off x="2378032" y="175162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7460;p77">
              <a:extLst>
                <a:ext uri="{FF2B5EF4-FFF2-40B4-BE49-F238E27FC236}">
                  <a16:creationId xmlns:a16="http://schemas.microsoft.com/office/drawing/2014/main" id="{DCE99246-2776-4705-46BC-1D806575CE7E}"/>
                </a:ext>
              </a:extLst>
            </p:cNvPr>
            <p:cNvSpPr/>
            <p:nvPr/>
          </p:nvSpPr>
          <p:spPr>
            <a:xfrm>
              <a:off x="2374135" y="174438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7461;p77">
              <a:extLst>
                <a:ext uri="{FF2B5EF4-FFF2-40B4-BE49-F238E27FC236}">
                  <a16:creationId xmlns:a16="http://schemas.microsoft.com/office/drawing/2014/main" id="{6384A025-2DDE-2C86-889D-A7E854E193B1}"/>
                </a:ext>
              </a:extLst>
            </p:cNvPr>
            <p:cNvSpPr/>
            <p:nvPr/>
          </p:nvSpPr>
          <p:spPr>
            <a:xfrm>
              <a:off x="2377842" y="1750862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7462;p77">
              <a:extLst>
                <a:ext uri="{FF2B5EF4-FFF2-40B4-BE49-F238E27FC236}">
                  <a16:creationId xmlns:a16="http://schemas.microsoft.com/office/drawing/2014/main" id="{28F62CD1-905B-7780-C292-486D18811EDD}"/>
                </a:ext>
              </a:extLst>
            </p:cNvPr>
            <p:cNvSpPr/>
            <p:nvPr/>
          </p:nvSpPr>
          <p:spPr>
            <a:xfrm>
              <a:off x="2373470" y="173303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7463;p77">
              <a:extLst>
                <a:ext uri="{FF2B5EF4-FFF2-40B4-BE49-F238E27FC236}">
                  <a16:creationId xmlns:a16="http://schemas.microsoft.com/office/drawing/2014/main" id="{CB18AA4B-B1AB-1F56-2AD2-0255C6DBABE3}"/>
                </a:ext>
              </a:extLst>
            </p:cNvPr>
            <p:cNvSpPr/>
            <p:nvPr/>
          </p:nvSpPr>
          <p:spPr>
            <a:xfrm>
              <a:off x="2374135" y="1745485"/>
              <a:ext cx="2295" cy="2485"/>
            </a:xfrm>
            <a:custGeom>
              <a:avLst/>
              <a:gdLst/>
              <a:ahLst/>
              <a:cxnLst/>
              <a:rect l="l" t="t" r="r" b="b"/>
              <a:pathLst>
                <a:path w="169" h="183" extrusionOk="0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7464;p77">
              <a:extLst>
                <a:ext uri="{FF2B5EF4-FFF2-40B4-BE49-F238E27FC236}">
                  <a16:creationId xmlns:a16="http://schemas.microsoft.com/office/drawing/2014/main" id="{95EF8D09-A511-4579-2F0C-FDB8EA3B0581}"/>
                </a:ext>
              </a:extLst>
            </p:cNvPr>
            <p:cNvSpPr/>
            <p:nvPr/>
          </p:nvSpPr>
          <p:spPr>
            <a:xfrm>
              <a:off x="2377652" y="175029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7465;p77">
              <a:extLst>
                <a:ext uri="{FF2B5EF4-FFF2-40B4-BE49-F238E27FC236}">
                  <a16:creationId xmlns:a16="http://schemas.microsoft.com/office/drawing/2014/main" id="{90D5C10E-F953-F9A3-2CB8-E6B2843B5067}"/>
                </a:ext>
              </a:extLst>
            </p:cNvPr>
            <p:cNvSpPr/>
            <p:nvPr/>
          </p:nvSpPr>
          <p:spPr>
            <a:xfrm>
              <a:off x="2376932" y="174885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7466;p77">
              <a:extLst>
                <a:ext uri="{FF2B5EF4-FFF2-40B4-BE49-F238E27FC236}">
                  <a16:creationId xmlns:a16="http://schemas.microsoft.com/office/drawing/2014/main" id="{D96B1C19-21EC-4D88-7C9C-017269C8A711}"/>
                </a:ext>
              </a:extLst>
            </p:cNvPr>
            <p:cNvSpPr/>
            <p:nvPr/>
          </p:nvSpPr>
          <p:spPr>
            <a:xfrm>
              <a:off x="2374135" y="1742063"/>
              <a:ext cx="244" cy="2335"/>
            </a:xfrm>
            <a:custGeom>
              <a:avLst/>
              <a:gdLst/>
              <a:ahLst/>
              <a:cxnLst/>
              <a:rect l="l" t="t" r="r" b="b"/>
              <a:pathLst>
                <a:path w="18" h="172" extrusionOk="0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7467;p77">
              <a:extLst>
                <a:ext uri="{FF2B5EF4-FFF2-40B4-BE49-F238E27FC236}">
                  <a16:creationId xmlns:a16="http://schemas.microsoft.com/office/drawing/2014/main" id="{BC656668-CBD0-1559-D62E-F87FA2DCC609}"/>
                </a:ext>
              </a:extLst>
            </p:cNvPr>
            <p:cNvSpPr/>
            <p:nvPr/>
          </p:nvSpPr>
          <p:spPr>
            <a:xfrm>
              <a:off x="2378073" y="17521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7468;p77">
              <a:extLst>
                <a:ext uri="{FF2B5EF4-FFF2-40B4-BE49-F238E27FC236}">
                  <a16:creationId xmlns:a16="http://schemas.microsoft.com/office/drawing/2014/main" id="{02DC0838-E125-DFE3-C14D-2AAA7BB8585A}"/>
                </a:ext>
              </a:extLst>
            </p:cNvPr>
            <p:cNvSpPr/>
            <p:nvPr/>
          </p:nvSpPr>
          <p:spPr>
            <a:xfrm>
              <a:off x="2374135" y="1744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7469;p77">
              <a:extLst>
                <a:ext uri="{FF2B5EF4-FFF2-40B4-BE49-F238E27FC236}">
                  <a16:creationId xmlns:a16="http://schemas.microsoft.com/office/drawing/2014/main" id="{83B67E80-B11F-FD9B-BF2C-C54FD7A820F4}"/>
                </a:ext>
              </a:extLst>
            </p:cNvPr>
            <p:cNvSpPr/>
            <p:nvPr/>
          </p:nvSpPr>
          <p:spPr>
            <a:xfrm>
              <a:off x="2402173" y="180666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7470;p77">
              <a:extLst>
                <a:ext uri="{FF2B5EF4-FFF2-40B4-BE49-F238E27FC236}">
                  <a16:creationId xmlns:a16="http://schemas.microsoft.com/office/drawing/2014/main" id="{BF8A31A1-BA41-274B-DB30-AEAA20FB410E}"/>
                </a:ext>
              </a:extLst>
            </p:cNvPr>
            <p:cNvSpPr/>
            <p:nvPr/>
          </p:nvSpPr>
          <p:spPr>
            <a:xfrm>
              <a:off x="2402458" y="180718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7471;p77">
              <a:extLst>
                <a:ext uri="{FF2B5EF4-FFF2-40B4-BE49-F238E27FC236}">
                  <a16:creationId xmlns:a16="http://schemas.microsoft.com/office/drawing/2014/main" id="{6A2C2676-286E-FC7C-7901-D1212ED3131F}"/>
                </a:ext>
              </a:extLst>
            </p:cNvPr>
            <p:cNvSpPr/>
            <p:nvPr/>
          </p:nvSpPr>
          <p:spPr>
            <a:xfrm>
              <a:off x="2403218" y="18081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7472;p77">
              <a:extLst>
                <a:ext uri="{FF2B5EF4-FFF2-40B4-BE49-F238E27FC236}">
                  <a16:creationId xmlns:a16="http://schemas.microsoft.com/office/drawing/2014/main" id="{E2FCDEAA-9414-4726-9B92-C2F456C9DDFD}"/>
                </a:ext>
              </a:extLst>
            </p:cNvPr>
            <p:cNvSpPr/>
            <p:nvPr/>
          </p:nvSpPr>
          <p:spPr>
            <a:xfrm>
              <a:off x="2403504" y="180856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7473;p77">
              <a:extLst>
                <a:ext uri="{FF2B5EF4-FFF2-40B4-BE49-F238E27FC236}">
                  <a16:creationId xmlns:a16="http://schemas.microsoft.com/office/drawing/2014/main" id="{F99D12BD-BF31-8A27-A819-6CB79EE2B3B0}"/>
                </a:ext>
              </a:extLst>
            </p:cNvPr>
            <p:cNvSpPr/>
            <p:nvPr/>
          </p:nvSpPr>
          <p:spPr>
            <a:xfrm>
              <a:off x="2402132" y="180642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7474;p77">
              <a:extLst>
                <a:ext uri="{FF2B5EF4-FFF2-40B4-BE49-F238E27FC236}">
                  <a16:creationId xmlns:a16="http://schemas.microsoft.com/office/drawing/2014/main" id="{EA9CF465-BDE8-6E7D-FB77-90A2AC699F6E}"/>
                </a:ext>
              </a:extLst>
            </p:cNvPr>
            <p:cNvSpPr/>
            <p:nvPr/>
          </p:nvSpPr>
          <p:spPr>
            <a:xfrm>
              <a:off x="2403789" y="18088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7475;p77">
              <a:extLst>
                <a:ext uri="{FF2B5EF4-FFF2-40B4-BE49-F238E27FC236}">
                  <a16:creationId xmlns:a16="http://schemas.microsoft.com/office/drawing/2014/main" id="{99FC1189-CA6A-E42F-8667-FC4E5E5DA7B8}"/>
                </a:ext>
              </a:extLst>
            </p:cNvPr>
            <p:cNvSpPr/>
            <p:nvPr/>
          </p:nvSpPr>
          <p:spPr>
            <a:xfrm>
              <a:off x="2402078" y="180613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7476;p77">
              <a:extLst>
                <a:ext uri="{FF2B5EF4-FFF2-40B4-BE49-F238E27FC236}">
                  <a16:creationId xmlns:a16="http://schemas.microsoft.com/office/drawing/2014/main" id="{8B9EE15E-9911-9FD6-5139-E1A042A383E2}"/>
                </a:ext>
              </a:extLst>
            </p:cNvPr>
            <p:cNvSpPr/>
            <p:nvPr/>
          </p:nvSpPr>
          <p:spPr>
            <a:xfrm>
              <a:off x="2404508" y="18096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7477;p77">
              <a:extLst>
                <a:ext uri="{FF2B5EF4-FFF2-40B4-BE49-F238E27FC236}">
                  <a16:creationId xmlns:a16="http://schemas.microsoft.com/office/drawing/2014/main" id="{BA8FA04C-F046-BDA7-EF0A-CA5E6F764544}"/>
                </a:ext>
              </a:extLst>
            </p:cNvPr>
            <p:cNvSpPr/>
            <p:nvPr/>
          </p:nvSpPr>
          <p:spPr>
            <a:xfrm>
              <a:off x="2402703" y="180752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7478;p77">
              <a:extLst>
                <a:ext uri="{FF2B5EF4-FFF2-40B4-BE49-F238E27FC236}">
                  <a16:creationId xmlns:a16="http://schemas.microsoft.com/office/drawing/2014/main" id="{3CEB4CDC-C510-F0DF-0DAE-1BB129112E18}"/>
                </a:ext>
              </a:extLst>
            </p:cNvPr>
            <p:cNvSpPr/>
            <p:nvPr/>
          </p:nvSpPr>
          <p:spPr>
            <a:xfrm>
              <a:off x="2402933" y="18079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7479;p77">
              <a:extLst>
                <a:ext uri="{FF2B5EF4-FFF2-40B4-BE49-F238E27FC236}">
                  <a16:creationId xmlns:a16="http://schemas.microsoft.com/office/drawing/2014/main" id="{07445681-8E87-0028-421F-24E29A9B167A}"/>
                </a:ext>
              </a:extLst>
            </p:cNvPr>
            <p:cNvSpPr/>
            <p:nvPr/>
          </p:nvSpPr>
          <p:spPr>
            <a:xfrm>
              <a:off x="2404128" y="180927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7480;p77">
              <a:extLst>
                <a:ext uri="{FF2B5EF4-FFF2-40B4-BE49-F238E27FC236}">
                  <a16:creationId xmlns:a16="http://schemas.microsoft.com/office/drawing/2014/main" id="{772541E1-7C45-B030-E192-DDD7F431EC92}"/>
                </a:ext>
              </a:extLst>
            </p:cNvPr>
            <p:cNvSpPr/>
            <p:nvPr/>
          </p:nvSpPr>
          <p:spPr>
            <a:xfrm>
              <a:off x="2378697" y="175346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7481;p77">
              <a:extLst>
                <a:ext uri="{FF2B5EF4-FFF2-40B4-BE49-F238E27FC236}">
                  <a16:creationId xmlns:a16="http://schemas.microsoft.com/office/drawing/2014/main" id="{09856138-C74E-04CB-CEE5-554C261255F1}"/>
                </a:ext>
              </a:extLst>
            </p:cNvPr>
            <p:cNvSpPr/>
            <p:nvPr/>
          </p:nvSpPr>
          <p:spPr>
            <a:xfrm>
              <a:off x="2388487" y="1786652"/>
              <a:ext cx="6476" cy="3910"/>
            </a:xfrm>
            <a:custGeom>
              <a:avLst/>
              <a:gdLst/>
              <a:ahLst/>
              <a:cxnLst/>
              <a:rect l="l" t="t" r="r" b="b"/>
              <a:pathLst>
                <a:path w="477" h="288" extrusionOk="0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7482;p77">
              <a:extLst>
                <a:ext uri="{FF2B5EF4-FFF2-40B4-BE49-F238E27FC236}">
                  <a16:creationId xmlns:a16="http://schemas.microsoft.com/office/drawing/2014/main" id="{C1B108F4-A57B-AE5D-AB3E-161DD607B00C}"/>
                </a:ext>
              </a:extLst>
            </p:cNvPr>
            <p:cNvSpPr/>
            <p:nvPr/>
          </p:nvSpPr>
          <p:spPr>
            <a:xfrm>
              <a:off x="2378032" y="1752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7483;p77">
              <a:extLst>
                <a:ext uri="{FF2B5EF4-FFF2-40B4-BE49-F238E27FC236}">
                  <a16:creationId xmlns:a16="http://schemas.microsoft.com/office/drawing/2014/main" id="{F49BE19D-7851-C4A5-FBD8-D3850D3C3CFB}"/>
                </a:ext>
              </a:extLst>
            </p:cNvPr>
            <p:cNvSpPr/>
            <p:nvPr/>
          </p:nvSpPr>
          <p:spPr>
            <a:xfrm>
              <a:off x="2402268" y="180689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7484;p77">
              <a:extLst>
                <a:ext uri="{FF2B5EF4-FFF2-40B4-BE49-F238E27FC236}">
                  <a16:creationId xmlns:a16="http://schemas.microsoft.com/office/drawing/2014/main" id="{09CB96B7-81A9-BBEC-86D2-DDFBC6883EE8}"/>
                </a:ext>
              </a:extLst>
            </p:cNvPr>
            <p:cNvSpPr/>
            <p:nvPr/>
          </p:nvSpPr>
          <p:spPr>
            <a:xfrm>
              <a:off x="2449043" y="1751187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7485;p77">
              <a:extLst>
                <a:ext uri="{FF2B5EF4-FFF2-40B4-BE49-F238E27FC236}">
                  <a16:creationId xmlns:a16="http://schemas.microsoft.com/office/drawing/2014/main" id="{98495C4F-24C1-5D7B-9DD4-73F043C5734F}"/>
                </a:ext>
              </a:extLst>
            </p:cNvPr>
            <p:cNvSpPr/>
            <p:nvPr/>
          </p:nvSpPr>
          <p:spPr>
            <a:xfrm>
              <a:off x="2452559" y="175008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7486;p77">
              <a:extLst>
                <a:ext uri="{FF2B5EF4-FFF2-40B4-BE49-F238E27FC236}">
                  <a16:creationId xmlns:a16="http://schemas.microsoft.com/office/drawing/2014/main" id="{C5AA3416-AE1B-52CB-6EF8-4FE1FF92632C}"/>
                </a:ext>
              </a:extLst>
            </p:cNvPr>
            <p:cNvSpPr/>
            <p:nvPr/>
          </p:nvSpPr>
          <p:spPr>
            <a:xfrm>
              <a:off x="2448418" y="17512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7487;p77">
              <a:extLst>
                <a:ext uri="{FF2B5EF4-FFF2-40B4-BE49-F238E27FC236}">
                  <a16:creationId xmlns:a16="http://schemas.microsoft.com/office/drawing/2014/main" id="{96F7D816-5D1A-571E-1519-DC46161475D9}"/>
                </a:ext>
              </a:extLst>
            </p:cNvPr>
            <p:cNvSpPr/>
            <p:nvPr/>
          </p:nvSpPr>
          <p:spPr>
            <a:xfrm>
              <a:off x="2451419" y="175071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7488;p77">
              <a:extLst>
                <a:ext uri="{FF2B5EF4-FFF2-40B4-BE49-F238E27FC236}">
                  <a16:creationId xmlns:a16="http://schemas.microsoft.com/office/drawing/2014/main" id="{DA242702-F195-5056-9193-0F316552820D}"/>
                </a:ext>
              </a:extLst>
            </p:cNvPr>
            <p:cNvSpPr/>
            <p:nvPr/>
          </p:nvSpPr>
          <p:spPr>
            <a:xfrm>
              <a:off x="2451038" y="175080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7489;p77">
              <a:extLst>
                <a:ext uri="{FF2B5EF4-FFF2-40B4-BE49-F238E27FC236}">
                  <a16:creationId xmlns:a16="http://schemas.microsoft.com/office/drawing/2014/main" id="{E89BC4AC-EB94-5633-63E4-181EE46DD04C}"/>
                </a:ext>
              </a:extLst>
            </p:cNvPr>
            <p:cNvSpPr/>
            <p:nvPr/>
          </p:nvSpPr>
          <p:spPr>
            <a:xfrm>
              <a:off x="2452179" y="175033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7490;p77">
              <a:extLst>
                <a:ext uri="{FF2B5EF4-FFF2-40B4-BE49-F238E27FC236}">
                  <a16:creationId xmlns:a16="http://schemas.microsoft.com/office/drawing/2014/main" id="{A6E50177-AE91-47D4-D330-930BA6512952}"/>
                </a:ext>
              </a:extLst>
            </p:cNvPr>
            <p:cNvSpPr/>
            <p:nvPr/>
          </p:nvSpPr>
          <p:spPr>
            <a:xfrm>
              <a:off x="2447658" y="17512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7491;p77">
              <a:extLst>
                <a:ext uri="{FF2B5EF4-FFF2-40B4-BE49-F238E27FC236}">
                  <a16:creationId xmlns:a16="http://schemas.microsoft.com/office/drawing/2014/main" id="{1C074DB8-2C02-72A3-03C6-0DACFB93CD3E}"/>
                </a:ext>
              </a:extLst>
            </p:cNvPr>
            <p:cNvSpPr/>
            <p:nvPr/>
          </p:nvSpPr>
          <p:spPr>
            <a:xfrm>
              <a:off x="2446857" y="17513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7492;p77">
              <a:extLst>
                <a:ext uri="{FF2B5EF4-FFF2-40B4-BE49-F238E27FC236}">
                  <a16:creationId xmlns:a16="http://schemas.microsoft.com/office/drawing/2014/main" id="{A8AF05DE-CFA5-7934-B050-2371817AFC36}"/>
                </a:ext>
              </a:extLst>
            </p:cNvPr>
            <p:cNvSpPr/>
            <p:nvPr/>
          </p:nvSpPr>
          <p:spPr>
            <a:xfrm>
              <a:off x="2500610" y="175856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7493;p77">
              <a:extLst>
                <a:ext uri="{FF2B5EF4-FFF2-40B4-BE49-F238E27FC236}">
                  <a16:creationId xmlns:a16="http://schemas.microsoft.com/office/drawing/2014/main" id="{9A3DC68D-6869-7229-3CF6-1200E337D7BD}"/>
                </a:ext>
              </a:extLst>
            </p:cNvPr>
            <p:cNvSpPr/>
            <p:nvPr/>
          </p:nvSpPr>
          <p:spPr>
            <a:xfrm>
              <a:off x="250061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7494;p77">
              <a:extLst>
                <a:ext uri="{FF2B5EF4-FFF2-40B4-BE49-F238E27FC236}">
                  <a16:creationId xmlns:a16="http://schemas.microsoft.com/office/drawing/2014/main" id="{158C5E33-5F63-542A-C71A-AD7996CA512E}"/>
                </a:ext>
              </a:extLst>
            </p:cNvPr>
            <p:cNvSpPr/>
            <p:nvPr/>
          </p:nvSpPr>
          <p:spPr>
            <a:xfrm>
              <a:off x="2450658" y="175090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7495;p77">
              <a:extLst>
                <a:ext uri="{FF2B5EF4-FFF2-40B4-BE49-F238E27FC236}">
                  <a16:creationId xmlns:a16="http://schemas.microsoft.com/office/drawing/2014/main" id="{26F3B0FF-DECB-68EE-0FE3-1B49A5FE3C47}"/>
                </a:ext>
              </a:extLst>
            </p:cNvPr>
            <p:cNvSpPr/>
            <p:nvPr/>
          </p:nvSpPr>
          <p:spPr>
            <a:xfrm>
              <a:off x="2451989" y="17504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7496;p77">
              <a:extLst>
                <a:ext uri="{FF2B5EF4-FFF2-40B4-BE49-F238E27FC236}">
                  <a16:creationId xmlns:a16="http://schemas.microsoft.com/office/drawing/2014/main" id="{05DFFA8D-E49F-6D21-1D78-FB55B2104C1F}"/>
                </a:ext>
              </a:extLst>
            </p:cNvPr>
            <p:cNvSpPr/>
            <p:nvPr/>
          </p:nvSpPr>
          <p:spPr>
            <a:xfrm>
              <a:off x="2449654" y="1751092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7497;p77">
              <a:extLst>
                <a:ext uri="{FF2B5EF4-FFF2-40B4-BE49-F238E27FC236}">
                  <a16:creationId xmlns:a16="http://schemas.microsoft.com/office/drawing/2014/main" id="{D453BB9F-E90F-4C79-6114-EB018E254FFB}"/>
                </a:ext>
              </a:extLst>
            </p:cNvPr>
            <p:cNvSpPr/>
            <p:nvPr/>
          </p:nvSpPr>
          <p:spPr>
            <a:xfrm>
              <a:off x="2500664" y="175926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7498;p77">
              <a:extLst>
                <a:ext uri="{FF2B5EF4-FFF2-40B4-BE49-F238E27FC236}">
                  <a16:creationId xmlns:a16="http://schemas.microsoft.com/office/drawing/2014/main" id="{5D5256DC-6FB3-7FF1-D527-09B29821F7C0}"/>
                </a:ext>
              </a:extLst>
            </p:cNvPr>
            <p:cNvSpPr/>
            <p:nvPr/>
          </p:nvSpPr>
          <p:spPr>
            <a:xfrm>
              <a:off x="2500800" y="176078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7499;p77">
              <a:extLst>
                <a:ext uri="{FF2B5EF4-FFF2-40B4-BE49-F238E27FC236}">
                  <a16:creationId xmlns:a16="http://schemas.microsoft.com/office/drawing/2014/main" id="{0E007BC2-DF5F-B322-1A91-6A3B057ADE4B}"/>
                </a:ext>
              </a:extLst>
            </p:cNvPr>
            <p:cNvSpPr/>
            <p:nvPr/>
          </p:nvSpPr>
          <p:spPr>
            <a:xfrm>
              <a:off x="2500664" y="175974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7500;p77">
              <a:extLst>
                <a:ext uri="{FF2B5EF4-FFF2-40B4-BE49-F238E27FC236}">
                  <a16:creationId xmlns:a16="http://schemas.microsoft.com/office/drawing/2014/main" id="{CFE876D0-83F5-7CEB-4A01-36E1F1885A7D}"/>
                </a:ext>
              </a:extLst>
            </p:cNvPr>
            <p:cNvSpPr/>
            <p:nvPr/>
          </p:nvSpPr>
          <p:spPr>
            <a:xfrm>
              <a:off x="2500759" y="176021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7501;p77">
              <a:extLst>
                <a:ext uri="{FF2B5EF4-FFF2-40B4-BE49-F238E27FC236}">
                  <a16:creationId xmlns:a16="http://schemas.microsoft.com/office/drawing/2014/main" id="{8CF3B40E-5CD6-81D5-8411-1EF8E3355F6C}"/>
                </a:ext>
              </a:extLst>
            </p:cNvPr>
            <p:cNvSpPr/>
            <p:nvPr/>
          </p:nvSpPr>
          <p:spPr>
            <a:xfrm>
              <a:off x="2451704" y="1750576"/>
              <a:ext cx="149" cy="95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7502;p77">
              <a:extLst>
                <a:ext uri="{FF2B5EF4-FFF2-40B4-BE49-F238E27FC236}">
                  <a16:creationId xmlns:a16="http://schemas.microsoft.com/office/drawing/2014/main" id="{CC9CE6B6-F4D7-4DAB-F251-F38A0E7A2E58}"/>
                </a:ext>
              </a:extLst>
            </p:cNvPr>
            <p:cNvSpPr/>
            <p:nvPr/>
          </p:nvSpPr>
          <p:spPr>
            <a:xfrm>
              <a:off x="2450183" y="175099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7503;p77">
              <a:extLst>
                <a:ext uri="{FF2B5EF4-FFF2-40B4-BE49-F238E27FC236}">
                  <a16:creationId xmlns:a16="http://schemas.microsoft.com/office/drawing/2014/main" id="{21C5008D-DCC1-FCEF-830C-EF2BB8710F64}"/>
                </a:ext>
              </a:extLst>
            </p:cNvPr>
            <p:cNvSpPr/>
            <p:nvPr/>
          </p:nvSpPr>
          <p:spPr>
            <a:xfrm>
              <a:off x="2452695" y="1749952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7504;p77">
              <a:extLst>
                <a:ext uri="{FF2B5EF4-FFF2-40B4-BE49-F238E27FC236}">
                  <a16:creationId xmlns:a16="http://schemas.microsoft.com/office/drawing/2014/main" id="{1E20BA87-3AAB-6E9D-3BB0-445EBA3885EB}"/>
                </a:ext>
              </a:extLst>
            </p:cNvPr>
            <p:cNvSpPr/>
            <p:nvPr/>
          </p:nvSpPr>
          <p:spPr>
            <a:xfrm>
              <a:off x="2501044" y="176331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7505;p77">
              <a:extLst>
                <a:ext uri="{FF2B5EF4-FFF2-40B4-BE49-F238E27FC236}">
                  <a16:creationId xmlns:a16="http://schemas.microsoft.com/office/drawing/2014/main" id="{D38CF596-C2C1-3B0D-F055-A3E03BFCF439}"/>
                </a:ext>
              </a:extLst>
            </p:cNvPr>
            <p:cNvSpPr/>
            <p:nvPr/>
          </p:nvSpPr>
          <p:spPr>
            <a:xfrm>
              <a:off x="2501275" y="1764683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7506;p77">
              <a:extLst>
                <a:ext uri="{FF2B5EF4-FFF2-40B4-BE49-F238E27FC236}">
                  <a16:creationId xmlns:a16="http://schemas.microsoft.com/office/drawing/2014/main" id="{924F44F0-63B0-87F9-D352-C25949085346}"/>
                </a:ext>
              </a:extLst>
            </p:cNvPr>
            <p:cNvSpPr/>
            <p:nvPr/>
          </p:nvSpPr>
          <p:spPr>
            <a:xfrm>
              <a:off x="2501180" y="176397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7507;p77">
              <a:extLst>
                <a:ext uri="{FF2B5EF4-FFF2-40B4-BE49-F238E27FC236}">
                  <a16:creationId xmlns:a16="http://schemas.microsoft.com/office/drawing/2014/main" id="{084F3064-A613-799F-5944-81439B2D9F79}"/>
                </a:ext>
              </a:extLst>
            </p:cNvPr>
            <p:cNvSpPr/>
            <p:nvPr/>
          </p:nvSpPr>
          <p:spPr>
            <a:xfrm>
              <a:off x="2452369" y="175023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7508;p77">
              <a:extLst>
                <a:ext uri="{FF2B5EF4-FFF2-40B4-BE49-F238E27FC236}">
                  <a16:creationId xmlns:a16="http://schemas.microsoft.com/office/drawing/2014/main" id="{F573A5F5-1FDE-F62A-3A28-A35095D3D741}"/>
                </a:ext>
              </a:extLst>
            </p:cNvPr>
            <p:cNvSpPr/>
            <p:nvPr/>
          </p:nvSpPr>
          <p:spPr>
            <a:xfrm>
              <a:off x="2501425" y="176540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7509;p77">
              <a:extLst>
                <a:ext uri="{FF2B5EF4-FFF2-40B4-BE49-F238E27FC236}">
                  <a16:creationId xmlns:a16="http://schemas.microsoft.com/office/drawing/2014/main" id="{51C2CBF4-2C6D-6ADB-3B76-8109F270C929}"/>
                </a:ext>
              </a:extLst>
            </p:cNvPr>
            <p:cNvSpPr/>
            <p:nvPr/>
          </p:nvSpPr>
          <p:spPr>
            <a:xfrm>
              <a:off x="2500800" y="1761357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7510;p77">
              <a:extLst>
                <a:ext uri="{FF2B5EF4-FFF2-40B4-BE49-F238E27FC236}">
                  <a16:creationId xmlns:a16="http://schemas.microsoft.com/office/drawing/2014/main" id="{FDEE4AF4-9A26-FC6E-5AAD-4F68D6D61B51}"/>
                </a:ext>
              </a:extLst>
            </p:cNvPr>
            <p:cNvSpPr/>
            <p:nvPr/>
          </p:nvSpPr>
          <p:spPr>
            <a:xfrm>
              <a:off x="2500895" y="176198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7511;p77">
              <a:extLst>
                <a:ext uri="{FF2B5EF4-FFF2-40B4-BE49-F238E27FC236}">
                  <a16:creationId xmlns:a16="http://schemas.microsoft.com/office/drawing/2014/main" id="{DB7DFA5A-0267-ABC7-877F-EDE468ACFF80}"/>
                </a:ext>
              </a:extLst>
            </p:cNvPr>
            <p:cNvSpPr/>
            <p:nvPr/>
          </p:nvSpPr>
          <p:spPr>
            <a:xfrm>
              <a:off x="2500949" y="1762647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7512;p77">
              <a:extLst>
                <a:ext uri="{FF2B5EF4-FFF2-40B4-BE49-F238E27FC236}">
                  <a16:creationId xmlns:a16="http://schemas.microsoft.com/office/drawing/2014/main" id="{9C6D0C4B-0023-06B9-AAFA-B55009B54033}"/>
                </a:ext>
              </a:extLst>
            </p:cNvPr>
            <p:cNvSpPr/>
            <p:nvPr/>
          </p:nvSpPr>
          <p:spPr>
            <a:xfrm>
              <a:off x="2501615" y="1766258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7513;p77">
              <a:extLst>
                <a:ext uri="{FF2B5EF4-FFF2-40B4-BE49-F238E27FC236}">
                  <a16:creationId xmlns:a16="http://schemas.microsoft.com/office/drawing/2014/main" id="{297B7E55-3411-0D5F-B39B-0CCE92C9F9CC}"/>
                </a:ext>
              </a:extLst>
            </p:cNvPr>
            <p:cNvSpPr/>
            <p:nvPr/>
          </p:nvSpPr>
          <p:spPr>
            <a:xfrm>
              <a:off x="2391759" y="1582202"/>
              <a:ext cx="300144" cy="138721"/>
            </a:xfrm>
            <a:custGeom>
              <a:avLst/>
              <a:gdLst/>
              <a:ahLst/>
              <a:cxnLst/>
              <a:rect l="l" t="t" r="r" b="b"/>
              <a:pathLst>
                <a:path w="22106" h="10217" extrusionOk="0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7514;p77">
              <a:extLst>
                <a:ext uri="{FF2B5EF4-FFF2-40B4-BE49-F238E27FC236}">
                  <a16:creationId xmlns:a16="http://schemas.microsoft.com/office/drawing/2014/main" id="{5D2CD9EA-61CD-EF44-C278-B8399E3E86FF}"/>
                </a:ext>
              </a:extLst>
            </p:cNvPr>
            <p:cNvSpPr/>
            <p:nvPr/>
          </p:nvSpPr>
          <p:spPr>
            <a:xfrm>
              <a:off x="2571159" y="1710115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7515;p77">
              <a:extLst>
                <a:ext uri="{FF2B5EF4-FFF2-40B4-BE49-F238E27FC236}">
                  <a16:creationId xmlns:a16="http://schemas.microsoft.com/office/drawing/2014/main" id="{83ED2DE3-7437-0B0B-0AD7-235A724C3420}"/>
                </a:ext>
              </a:extLst>
            </p:cNvPr>
            <p:cNvSpPr/>
            <p:nvPr/>
          </p:nvSpPr>
          <p:spPr>
            <a:xfrm>
              <a:off x="2571960" y="17088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7516;p77">
              <a:extLst>
                <a:ext uri="{FF2B5EF4-FFF2-40B4-BE49-F238E27FC236}">
                  <a16:creationId xmlns:a16="http://schemas.microsoft.com/office/drawing/2014/main" id="{145A9FB0-7089-527D-70FE-32F468D0B172}"/>
                </a:ext>
              </a:extLst>
            </p:cNvPr>
            <p:cNvSpPr/>
            <p:nvPr/>
          </p:nvSpPr>
          <p:spPr>
            <a:xfrm>
              <a:off x="2572340" y="1708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7517;p77">
              <a:extLst>
                <a:ext uri="{FF2B5EF4-FFF2-40B4-BE49-F238E27FC236}">
                  <a16:creationId xmlns:a16="http://schemas.microsoft.com/office/drawing/2014/main" id="{3F8ED55F-4C74-E624-20EA-1F6F76D414C8}"/>
                </a:ext>
              </a:extLst>
            </p:cNvPr>
            <p:cNvSpPr/>
            <p:nvPr/>
          </p:nvSpPr>
          <p:spPr>
            <a:xfrm>
              <a:off x="2572245" y="170859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7518;p77">
              <a:extLst>
                <a:ext uri="{FF2B5EF4-FFF2-40B4-BE49-F238E27FC236}">
                  <a16:creationId xmlns:a16="http://schemas.microsoft.com/office/drawing/2014/main" id="{D8AB01EB-6124-635D-50D3-E7D72913BBAC}"/>
                </a:ext>
              </a:extLst>
            </p:cNvPr>
            <p:cNvSpPr/>
            <p:nvPr/>
          </p:nvSpPr>
          <p:spPr>
            <a:xfrm>
              <a:off x="2571539" y="170950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7519;p77">
              <a:extLst>
                <a:ext uri="{FF2B5EF4-FFF2-40B4-BE49-F238E27FC236}">
                  <a16:creationId xmlns:a16="http://schemas.microsoft.com/office/drawing/2014/main" id="{B9C643A1-121B-B31C-1CB7-44E9B63E9941}"/>
                </a:ext>
              </a:extLst>
            </p:cNvPr>
            <p:cNvSpPr/>
            <p:nvPr/>
          </p:nvSpPr>
          <p:spPr>
            <a:xfrm>
              <a:off x="2571729" y="170921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7520;p77">
              <a:extLst>
                <a:ext uri="{FF2B5EF4-FFF2-40B4-BE49-F238E27FC236}">
                  <a16:creationId xmlns:a16="http://schemas.microsoft.com/office/drawing/2014/main" id="{99C0ABEF-19FF-3983-C3C9-95A4CC898D19}"/>
                </a:ext>
              </a:extLst>
            </p:cNvPr>
            <p:cNvSpPr/>
            <p:nvPr/>
          </p:nvSpPr>
          <p:spPr>
            <a:xfrm>
              <a:off x="2571349" y="170979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7521;p77">
              <a:extLst>
                <a:ext uri="{FF2B5EF4-FFF2-40B4-BE49-F238E27FC236}">
                  <a16:creationId xmlns:a16="http://schemas.microsoft.com/office/drawing/2014/main" id="{D6152C83-1C9B-1D7C-9550-79DD70CB7D4F}"/>
                </a:ext>
              </a:extLst>
            </p:cNvPr>
            <p:cNvSpPr/>
            <p:nvPr/>
          </p:nvSpPr>
          <p:spPr>
            <a:xfrm>
              <a:off x="2572109" y="17086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7522;p77">
              <a:extLst>
                <a:ext uri="{FF2B5EF4-FFF2-40B4-BE49-F238E27FC236}">
                  <a16:creationId xmlns:a16="http://schemas.microsoft.com/office/drawing/2014/main" id="{2B8529EF-F6EF-D6ED-4625-B60503F7F867}"/>
                </a:ext>
              </a:extLst>
            </p:cNvPr>
            <p:cNvSpPr/>
            <p:nvPr/>
          </p:nvSpPr>
          <p:spPr>
            <a:xfrm>
              <a:off x="2570968" y="171055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7523;p77">
              <a:extLst>
                <a:ext uri="{FF2B5EF4-FFF2-40B4-BE49-F238E27FC236}">
                  <a16:creationId xmlns:a16="http://schemas.microsoft.com/office/drawing/2014/main" id="{39DD76D8-257D-B0C1-DEE2-EDE181B87033}"/>
                </a:ext>
              </a:extLst>
            </p:cNvPr>
            <p:cNvSpPr/>
            <p:nvPr/>
          </p:nvSpPr>
          <p:spPr>
            <a:xfrm>
              <a:off x="2641218" y="17061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7524;p77">
              <a:extLst>
                <a:ext uri="{FF2B5EF4-FFF2-40B4-BE49-F238E27FC236}">
                  <a16:creationId xmlns:a16="http://schemas.microsoft.com/office/drawing/2014/main" id="{F2D76603-94C5-E43F-124D-2264D0D47AAB}"/>
                </a:ext>
              </a:extLst>
            </p:cNvPr>
            <p:cNvSpPr/>
            <p:nvPr/>
          </p:nvSpPr>
          <p:spPr>
            <a:xfrm>
              <a:off x="2572584" y="17083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7525;p77">
              <a:extLst>
                <a:ext uri="{FF2B5EF4-FFF2-40B4-BE49-F238E27FC236}">
                  <a16:creationId xmlns:a16="http://schemas.microsoft.com/office/drawing/2014/main" id="{9B475EC1-349C-CFA7-0F40-4F55BEF3AF78}"/>
                </a:ext>
              </a:extLst>
            </p:cNvPr>
            <p:cNvSpPr/>
            <p:nvPr/>
          </p:nvSpPr>
          <p:spPr>
            <a:xfrm>
              <a:off x="2641829" y="170617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7526;p77">
              <a:extLst>
                <a:ext uri="{FF2B5EF4-FFF2-40B4-BE49-F238E27FC236}">
                  <a16:creationId xmlns:a16="http://schemas.microsoft.com/office/drawing/2014/main" id="{DD5CA6F5-22D9-B40E-7865-8636135E81D6}"/>
                </a:ext>
              </a:extLst>
            </p:cNvPr>
            <p:cNvSpPr/>
            <p:nvPr/>
          </p:nvSpPr>
          <p:spPr>
            <a:xfrm>
              <a:off x="2571824" y="170902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7527;p77">
              <a:extLst>
                <a:ext uri="{FF2B5EF4-FFF2-40B4-BE49-F238E27FC236}">
                  <a16:creationId xmlns:a16="http://schemas.microsoft.com/office/drawing/2014/main" id="{861C88D8-7F26-8A84-5BBA-3FD173243B57}"/>
                </a:ext>
              </a:extLst>
            </p:cNvPr>
            <p:cNvSpPr/>
            <p:nvPr/>
          </p:nvSpPr>
          <p:spPr>
            <a:xfrm>
              <a:off x="2642305" y="170621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7528;p77">
              <a:extLst>
                <a:ext uri="{FF2B5EF4-FFF2-40B4-BE49-F238E27FC236}">
                  <a16:creationId xmlns:a16="http://schemas.microsoft.com/office/drawing/2014/main" id="{7D27070E-E5DB-AC40-FA38-AEC9AB6D40C8}"/>
                </a:ext>
              </a:extLst>
            </p:cNvPr>
            <p:cNvSpPr/>
            <p:nvPr/>
          </p:nvSpPr>
          <p:spPr>
            <a:xfrm>
              <a:off x="2642780" y="1706273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7529;p77">
              <a:extLst>
                <a:ext uri="{FF2B5EF4-FFF2-40B4-BE49-F238E27FC236}">
                  <a16:creationId xmlns:a16="http://schemas.microsoft.com/office/drawing/2014/main" id="{FBBEF3AD-AF9F-BAC4-35FE-2070D9713F83}"/>
                </a:ext>
              </a:extLst>
            </p:cNvPr>
            <p:cNvSpPr/>
            <p:nvPr/>
          </p:nvSpPr>
          <p:spPr>
            <a:xfrm>
              <a:off x="2634756" y="1702852"/>
              <a:ext cx="4005" cy="2200"/>
            </a:xfrm>
            <a:custGeom>
              <a:avLst/>
              <a:gdLst/>
              <a:ahLst/>
              <a:cxnLst/>
              <a:rect l="l" t="t" r="r" b="b"/>
              <a:pathLst>
                <a:path w="295" h="162" extrusionOk="0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7530;p77">
              <a:extLst>
                <a:ext uri="{FF2B5EF4-FFF2-40B4-BE49-F238E27FC236}">
                  <a16:creationId xmlns:a16="http://schemas.microsoft.com/office/drawing/2014/main" id="{CE014C74-F280-3A31-ACCF-5EBEE37489FD}"/>
                </a:ext>
              </a:extLst>
            </p:cNvPr>
            <p:cNvSpPr/>
            <p:nvPr/>
          </p:nvSpPr>
          <p:spPr>
            <a:xfrm>
              <a:off x="2572489" y="170845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7531;p77">
              <a:extLst>
                <a:ext uri="{FF2B5EF4-FFF2-40B4-BE49-F238E27FC236}">
                  <a16:creationId xmlns:a16="http://schemas.microsoft.com/office/drawing/2014/main" id="{85150510-4E0A-5304-E7F8-8EBCD15BBA2A}"/>
                </a:ext>
              </a:extLst>
            </p:cNvPr>
            <p:cNvSpPr/>
            <p:nvPr/>
          </p:nvSpPr>
          <p:spPr>
            <a:xfrm>
              <a:off x="2506177" y="169405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7532;p77">
              <a:extLst>
                <a:ext uri="{FF2B5EF4-FFF2-40B4-BE49-F238E27FC236}">
                  <a16:creationId xmlns:a16="http://schemas.microsoft.com/office/drawing/2014/main" id="{813F381E-A34E-8C59-9712-96B6F25839A3}"/>
                </a:ext>
              </a:extLst>
            </p:cNvPr>
            <p:cNvSpPr/>
            <p:nvPr/>
          </p:nvSpPr>
          <p:spPr>
            <a:xfrm>
              <a:off x="2504602" y="1692152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7533;p77">
              <a:extLst>
                <a:ext uri="{FF2B5EF4-FFF2-40B4-BE49-F238E27FC236}">
                  <a16:creationId xmlns:a16="http://schemas.microsoft.com/office/drawing/2014/main" id="{AFFBB0C3-30BA-A7C6-4235-AFD0B5B34B1A}"/>
                </a:ext>
              </a:extLst>
            </p:cNvPr>
            <p:cNvSpPr/>
            <p:nvPr/>
          </p:nvSpPr>
          <p:spPr>
            <a:xfrm>
              <a:off x="2505172" y="1692818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7534;p77">
              <a:extLst>
                <a:ext uri="{FF2B5EF4-FFF2-40B4-BE49-F238E27FC236}">
                  <a16:creationId xmlns:a16="http://schemas.microsoft.com/office/drawing/2014/main" id="{2D77CED2-4985-B132-6CC1-D18A077D57F4}"/>
                </a:ext>
              </a:extLst>
            </p:cNvPr>
            <p:cNvSpPr/>
            <p:nvPr/>
          </p:nvSpPr>
          <p:spPr>
            <a:xfrm>
              <a:off x="2503325" y="1690768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7535;p77">
              <a:extLst>
                <a:ext uri="{FF2B5EF4-FFF2-40B4-BE49-F238E27FC236}">
                  <a16:creationId xmlns:a16="http://schemas.microsoft.com/office/drawing/2014/main" id="{888A77CA-50C4-0FE9-59EE-026D633B362D}"/>
                </a:ext>
              </a:extLst>
            </p:cNvPr>
            <p:cNvSpPr/>
            <p:nvPr/>
          </p:nvSpPr>
          <p:spPr>
            <a:xfrm>
              <a:off x="2568497" y="17121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7536;p77">
              <a:extLst>
                <a:ext uri="{FF2B5EF4-FFF2-40B4-BE49-F238E27FC236}">
                  <a16:creationId xmlns:a16="http://schemas.microsoft.com/office/drawing/2014/main" id="{83BE97BA-B234-B3FB-6820-9839FF66B0EF}"/>
                </a:ext>
              </a:extLst>
            </p:cNvPr>
            <p:cNvSpPr/>
            <p:nvPr/>
          </p:nvSpPr>
          <p:spPr>
            <a:xfrm>
              <a:off x="2567778" y="1712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7537;p77">
              <a:extLst>
                <a:ext uri="{FF2B5EF4-FFF2-40B4-BE49-F238E27FC236}">
                  <a16:creationId xmlns:a16="http://schemas.microsoft.com/office/drawing/2014/main" id="{1CAD46F6-D8BA-6443-7419-EC4C6A982682}"/>
                </a:ext>
              </a:extLst>
            </p:cNvPr>
            <p:cNvSpPr/>
            <p:nvPr/>
          </p:nvSpPr>
          <p:spPr>
            <a:xfrm>
              <a:off x="2461873" y="1676280"/>
              <a:ext cx="19022" cy="5051"/>
            </a:xfrm>
            <a:custGeom>
              <a:avLst/>
              <a:gdLst/>
              <a:ahLst/>
              <a:cxnLst/>
              <a:rect l="l" t="t" r="r" b="b"/>
              <a:pathLst>
                <a:path w="1401" h="372" extrusionOk="0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7538;p77">
              <a:extLst>
                <a:ext uri="{FF2B5EF4-FFF2-40B4-BE49-F238E27FC236}">
                  <a16:creationId xmlns:a16="http://schemas.microsoft.com/office/drawing/2014/main" id="{B1242B27-33CC-D7F0-5BBF-8566265A27ED}"/>
                </a:ext>
              </a:extLst>
            </p:cNvPr>
            <p:cNvSpPr/>
            <p:nvPr/>
          </p:nvSpPr>
          <p:spPr>
            <a:xfrm>
              <a:off x="2516061" y="1694583"/>
              <a:ext cx="394" cy="9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7539;p77">
              <a:extLst>
                <a:ext uri="{FF2B5EF4-FFF2-40B4-BE49-F238E27FC236}">
                  <a16:creationId xmlns:a16="http://schemas.microsoft.com/office/drawing/2014/main" id="{D3506F2E-9693-6E3F-AF16-909B72AAAAB1}"/>
                </a:ext>
              </a:extLst>
            </p:cNvPr>
            <p:cNvSpPr/>
            <p:nvPr/>
          </p:nvSpPr>
          <p:spPr>
            <a:xfrm>
              <a:off x="2515260" y="169452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7540;p77">
              <a:extLst>
                <a:ext uri="{FF2B5EF4-FFF2-40B4-BE49-F238E27FC236}">
                  <a16:creationId xmlns:a16="http://schemas.microsoft.com/office/drawing/2014/main" id="{7FF91E1E-6436-A9AA-6364-FB5F7DCB8081}"/>
                </a:ext>
              </a:extLst>
            </p:cNvPr>
            <p:cNvSpPr/>
            <p:nvPr/>
          </p:nvSpPr>
          <p:spPr>
            <a:xfrm>
              <a:off x="2514690" y="169462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7541;p77">
              <a:extLst>
                <a:ext uri="{FF2B5EF4-FFF2-40B4-BE49-F238E27FC236}">
                  <a16:creationId xmlns:a16="http://schemas.microsoft.com/office/drawing/2014/main" id="{FC0EE367-1D01-DA62-34DD-EFFE592F6711}"/>
                </a:ext>
              </a:extLst>
            </p:cNvPr>
            <p:cNvSpPr/>
            <p:nvPr/>
          </p:nvSpPr>
          <p:spPr>
            <a:xfrm>
              <a:off x="2514119" y="1694678"/>
              <a:ext cx="149" cy="0"/>
            </a:xfrm>
            <a:custGeom>
              <a:avLst/>
              <a:gdLst/>
              <a:ahLst/>
              <a:cxnLst/>
              <a:rect l="l" t="t" r="r" b="b"/>
              <a:pathLst>
                <a:path w="1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7542;p77">
              <a:extLst>
                <a:ext uri="{FF2B5EF4-FFF2-40B4-BE49-F238E27FC236}">
                  <a16:creationId xmlns:a16="http://schemas.microsoft.com/office/drawing/2014/main" id="{B817D36A-1D4C-406B-A60E-F0667F94D608}"/>
                </a:ext>
              </a:extLst>
            </p:cNvPr>
            <p:cNvSpPr/>
            <p:nvPr/>
          </p:nvSpPr>
          <p:spPr>
            <a:xfrm>
              <a:off x="2499374" y="168683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7543;p77">
              <a:extLst>
                <a:ext uri="{FF2B5EF4-FFF2-40B4-BE49-F238E27FC236}">
                  <a16:creationId xmlns:a16="http://schemas.microsoft.com/office/drawing/2014/main" id="{0BF00875-65CD-4333-446A-FAE31B9FD52B}"/>
                </a:ext>
              </a:extLst>
            </p:cNvPr>
            <p:cNvSpPr/>
            <p:nvPr/>
          </p:nvSpPr>
          <p:spPr>
            <a:xfrm>
              <a:off x="2505742" y="169348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7544;p77">
              <a:extLst>
                <a:ext uri="{FF2B5EF4-FFF2-40B4-BE49-F238E27FC236}">
                  <a16:creationId xmlns:a16="http://schemas.microsoft.com/office/drawing/2014/main" id="{7C758076-0DF2-377A-97F2-C34531A58A0A}"/>
                </a:ext>
              </a:extLst>
            </p:cNvPr>
            <p:cNvSpPr/>
            <p:nvPr/>
          </p:nvSpPr>
          <p:spPr>
            <a:xfrm>
              <a:off x="2498804" y="1686301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7545;p77">
              <a:extLst>
                <a:ext uri="{FF2B5EF4-FFF2-40B4-BE49-F238E27FC236}">
                  <a16:creationId xmlns:a16="http://schemas.microsoft.com/office/drawing/2014/main" id="{E8A78DF3-3DEA-7189-64B5-F81C27E8D1B0}"/>
                </a:ext>
              </a:extLst>
            </p:cNvPr>
            <p:cNvSpPr/>
            <p:nvPr/>
          </p:nvSpPr>
          <p:spPr>
            <a:xfrm>
              <a:off x="2507168" y="16955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7546;p77">
              <a:extLst>
                <a:ext uri="{FF2B5EF4-FFF2-40B4-BE49-F238E27FC236}">
                  <a16:creationId xmlns:a16="http://schemas.microsoft.com/office/drawing/2014/main" id="{810501BE-2236-C85E-3302-618EA4892DE4}"/>
                </a:ext>
              </a:extLst>
            </p:cNvPr>
            <p:cNvSpPr/>
            <p:nvPr/>
          </p:nvSpPr>
          <p:spPr>
            <a:xfrm>
              <a:off x="2501329" y="1688677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7547;p77">
              <a:extLst>
                <a:ext uri="{FF2B5EF4-FFF2-40B4-BE49-F238E27FC236}">
                  <a16:creationId xmlns:a16="http://schemas.microsoft.com/office/drawing/2014/main" id="{722C91B1-4108-1E35-C11F-2E187AA9A16E}"/>
                </a:ext>
              </a:extLst>
            </p:cNvPr>
            <p:cNvSpPr/>
            <p:nvPr/>
          </p:nvSpPr>
          <p:spPr>
            <a:xfrm>
              <a:off x="2557133" y="1719389"/>
              <a:ext cx="910" cy="1249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7548;p77">
              <a:extLst>
                <a:ext uri="{FF2B5EF4-FFF2-40B4-BE49-F238E27FC236}">
                  <a16:creationId xmlns:a16="http://schemas.microsoft.com/office/drawing/2014/main" id="{7CDD26EE-8896-7AE8-34E7-12D11ECD161B}"/>
                </a:ext>
              </a:extLst>
            </p:cNvPr>
            <p:cNvSpPr/>
            <p:nvPr/>
          </p:nvSpPr>
          <p:spPr>
            <a:xfrm>
              <a:off x="2501995" y="1689342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7549;p77">
              <a:extLst>
                <a:ext uri="{FF2B5EF4-FFF2-40B4-BE49-F238E27FC236}">
                  <a16:creationId xmlns:a16="http://schemas.microsoft.com/office/drawing/2014/main" id="{8327DB1A-13FE-D07B-72E7-1732C7DB8BA5}"/>
                </a:ext>
              </a:extLst>
            </p:cNvPr>
            <p:cNvSpPr/>
            <p:nvPr/>
          </p:nvSpPr>
          <p:spPr>
            <a:xfrm>
              <a:off x="2500664" y="1688011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7550;p77">
              <a:extLst>
                <a:ext uri="{FF2B5EF4-FFF2-40B4-BE49-F238E27FC236}">
                  <a16:creationId xmlns:a16="http://schemas.microsoft.com/office/drawing/2014/main" id="{A40DBC87-7B7C-BE75-A05C-5A777C4B80CA}"/>
                </a:ext>
              </a:extLst>
            </p:cNvPr>
            <p:cNvSpPr/>
            <p:nvPr/>
          </p:nvSpPr>
          <p:spPr>
            <a:xfrm>
              <a:off x="2506937" y="16951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7551;p77">
              <a:extLst>
                <a:ext uri="{FF2B5EF4-FFF2-40B4-BE49-F238E27FC236}">
                  <a16:creationId xmlns:a16="http://schemas.microsoft.com/office/drawing/2014/main" id="{AD447964-7454-91FB-B6F3-C6CA3794193C}"/>
                </a:ext>
              </a:extLst>
            </p:cNvPr>
            <p:cNvSpPr/>
            <p:nvPr/>
          </p:nvSpPr>
          <p:spPr>
            <a:xfrm>
              <a:off x="2503991" y="1691487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7552;p77">
              <a:extLst>
                <a:ext uri="{FF2B5EF4-FFF2-40B4-BE49-F238E27FC236}">
                  <a16:creationId xmlns:a16="http://schemas.microsoft.com/office/drawing/2014/main" id="{15F0AA71-265E-4734-113A-484804A7262A}"/>
                </a:ext>
              </a:extLst>
            </p:cNvPr>
            <p:cNvSpPr/>
            <p:nvPr/>
          </p:nvSpPr>
          <p:spPr>
            <a:xfrm>
              <a:off x="2506598" y="1694624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7553;p77">
              <a:extLst>
                <a:ext uri="{FF2B5EF4-FFF2-40B4-BE49-F238E27FC236}">
                  <a16:creationId xmlns:a16="http://schemas.microsoft.com/office/drawing/2014/main" id="{73EC277F-42F5-E2D6-F2DA-CB9F30BDA1C7}"/>
                </a:ext>
              </a:extLst>
            </p:cNvPr>
            <p:cNvSpPr/>
            <p:nvPr/>
          </p:nvSpPr>
          <p:spPr>
            <a:xfrm>
              <a:off x="2515640" y="169452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7554;p77">
              <a:extLst>
                <a:ext uri="{FF2B5EF4-FFF2-40B4-BE49-F238E27FC236}">
                  <a16:creationId xmlns:a16="http://schemas.microsoft.com/office/drawing/2014/main" id="{9835461E-2D8A-878F-5285-E15BAD282179}"/>
                </a:ext>
              </a:extLst>
            </p:cNvPr>
            <p:cNvSpPr/>
            <p:nvPr/>
          </p:nvSpPr>
          <p:spPr>
            <a:xfrm>
              <a:off x="2568973" y="1712111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7555;p77">
              <a:extLst>
                <a:ext uri="{FF2B5EF4-FFF2-40B4-BE49-F238E27FC236}">
                  <a16:creationId xmlns:a16="http://schemas.microsoft.com/office/drawing/2014/main" id="{07B24387-9440-0E0D-D8CA-6A54EA50C878}"/>
                </a:ext>
              </a:extLst>
            </p:cNvPr>
            <p:cNvSpPr/>
            <p:nvPr/>
          </p:nvSpPr>
          <p:spPr>
            <a:xfrm>
              <a:off x="2512640" y="169490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7556;p77">
              <a:extLst>
                <a:ext uri="{FF2B5EF4-FFF2-40B4-BE49-F238E27FC236}">
                  <a16:creationId xmlns:a16="http://schemas.microsoft.com/office/drawing/2014/main" id="{C6F7C0B9-6A63-4A18-72DB-CFB8B71CCD8F}"/>
                </a:ext>
              </a:extLst>
            </p:cNvPr>
            <p:cNvSpPr/>
            <p:nvPr/>
          </p:nvSpPr>
          <p:spPr>
            <a:xfrm>
              <a:off x="2499999" y="168740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7557;p77">
              <a:extLst>
                <a:ext uri="{FF2B5EF4-FFF2-40B4-BE49-F238E27FC236}">
                  <a16:creationId xmlns:a16="http://schemas.microsoft.com/office/drawing/2014/main" id="{F27E319B-37FB-336E-B428-911CBB3665DE}"/>
                </a:ext>
              </a:extLst>
            </p:cNvPr>
            <p:cNvSpPr/>
            <p:nvPr/>
          </p:nvSpPr>
          <p:spPr>
            <a:xfrm>
              <a:off x="2513400" y="16947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7558;p77">
              <a:extLst>
                <a:ext uri="{FF2B5EF4-FFF2-40B4-BE49-F238E27FC236}">
                  <a16:creationId xmlns:a16="http://schemas.microsoft.com/office/drawing/2014/main" id="{2E78CDAF-4B71-A3FF-C664-83C03D137451}"/>
                </a:ext>
              </a:extLst>
            </p:cNvPr>
            <p:cNvSpPr/>
            <p:nvPr/>
          </p:nvSpPr>
          <p:spPr>
            <a:xfrm>
              <a:off x="2566963" y="1712546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7559;p77">
              <a:extLst>
                <a:ext uri="{FF2B5EF4-FFF2-40B4-BE49-F238E27FC236}">
                  <a16:creationId xmlns:a16="http://schemas.microsoft.com/office/drawing/2014/main" id="{B604EBDB-BE31-0646-66FE-891C23439513}"/>
                </a:ext>
              </a:extLst>
            </p:cNvPr>
            <p:cNvSpPr/>
            <p:nvPr/>
          </p:nvSpPr>
          <p:spPr>
            <a:xfrm>
              <a:off x="2502660" y="169006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7560;p77">
              <a:extLst>
                <a:ext uri="{FF2B5EF4-FFF2-40B4-BE49-F238E27FC236}">
                  <a16:creationId xmlns:a16="http://schemas.microsoft.com/office/drawing/2014/main" id="{90D9B427-7405-C936-25C2-3AF9157C62D5}"/>
                </a:ext>
              </a:extLst>
            </p:cNvPr>
            <p:cNvSpPr/>
            <p:nvPr/>
          </p:nvSpPr>
          <p:spPr>
            <a:xfrm>
              <a:off x="2690844" y="1643097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7561;p77">
              <a:extLst>
                <a:ext uri="{FF2B5EF4-FFF2-40B4-BE49-F238E27FC236}">
                  <a16:creationId xmlns:a16="http://schemas.microsoft.com/office/drawing/2014/main" id="{ED391932-E168-0895-BC27-F95C9DF2AC2E}"/>
                </a:ext>
              </a:extLst>
            </p:cNvPr>
            <p:cNvSpPr/>
            <p:nvPr/>
          </p:nvSpPr>
          <p:spPr>
            <a:xfrm>
              <a:off x="2691319" y="1642622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7562;p77">
              <a:extLst>
                <a:ext uri="{FF2B5EF4-FFF2-40B4-BE49-F238E27FC236}">
                  <a16:creationId xmlns:a16="http://schemas.microsoft.com/office/drawing/2014/main" id="{C26A426B-10C6-0E87-A8BD-6FB88A406FDA}"/>
                </a:ext>
              </a:extLst>
            </p:cNvPr>
            <p:cNvSpPr/>
            <p:nvPr/>
          </p:nvSpPr>
          <p:spPr>
            <a:xfrm>
              <a:off x="2691645" y="1642147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7563;p77">
              <a:extLst>
                <a:ext uri="{FF2B5EF4-FFF2-40B4-BE49-F238E27FC236}">
                  <a16:creationId xmlns:a16="http://schemas.microsoft.com/office/drawing/2014/main" id="{4DC9E0CF-79BF-D4EB-8503-275A5D847E64}"/>
                </a:ext>
              </a:extLst>
            </p:cNvPr>
            <p:cNvSpPr/>
            <p:nvPr/>
          </p:nvSpPr>
          <p:spPr>
            <a:xfrm>
              <a:off x="2655339" y="1679838"/>
              <a:ext cx="4141" cy="1113"/>
            </a:xfrm>
            <a:custGeom>
              <a:avLst/>
              <a:gdLst/>
              <a:ahLst/>
              <a:cxnLst/>
              <a:rect l="l" t="t" r="r" b="b"/>
              <a:pathLst>
                <a:path w="305" h="82" extrusionOk="0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7564;p77">
              <a:extLst>
                <a:ext uri="{FF2B5EF4-FFF2-40B4-BE49-F238E27FC236}">
                  <a16:creationId xmlns:a16="http://schemas.microsoft.com/office/drawing/2014/main" id="{02899CAE-5738-3CD0-EAB2-CB87B2B34024}"/>
                </a:ext>
              </a:extLst>
            </p:cNvPr>
            <p:cNvSpPr/>
            <p:nvPr/>
          </p:nvSpPr>
          <p:spPr>
            <a:xfrm>
              <a:off x="2691930" y="164186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7565;p77">
              <a:extLst>
                <a:ext uri="{FF2B5EF4-FFF2-40B4-BE49-F238E27FC236}">
                  <a16:creationId xmlns:a16="http://schemas.microsoft.com/office/drawing/2014/main" id="{F6627E08-7EE2-4A21-D300-8EDDDB56A38F}"/>
                </a:ext>
              </a:extLst>
            </p:cNvPr>
            <p:cNvSpPr/>
            <p:nvPr/>
          </p:nvSpPr>
          <p:spPr>
            <a:xfrm>
              <a:off x="2643255" y="170593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7566;p77">
              <a:extLst>
                <a:ext uri="{FF2B5EF4-FFF2-40B4-BE49-F238E27FC236}">
                  <a16:creationId xmlns:a16="http://schemas.microsoft.com/office/drawing/2014/main" id="{6A180538-E669-488C-21D8-196B07728825}"/>
                </a:ext>
              </a:extLst>
            </p:cNvPr>
            <p:cNvSpPr/>
            <p:nvPr/>
          </p:nvSpPr>
          <p:spPr>
            <a:xfrm>
              <a:off x="2438968" y="170826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7567;p77">
              <a:extLst>
                <a:ext uri="{FF2B5EF4-FFF2-40B4-BE49-F238E27FC236}">
                  <a16:creationId xmlns:a16="http://schemas.microsoft.com/office/drawing/2014/main" id="{DFD61275-9DC3-B01C-BA6A-E312786E734F}"/>
                </a:ext>
              </a:extLst>
            </p:cNvPr>
            <p:cNvSpPr/>
            <p:nvPr/>
          </p:nvSpPr>
          <p:spPr>
            <a:xfrm>
              <a:off x="2438873" y="170855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7568;p77">
              <a:extLst>
                <a:ext uri="{FF2B5EF4-FFF2-40B4-BE49-F238E27FC236}">
                  <a16:creationId xmlns:a16="http://schemas.microsoft.com/office/drawing/2014/main" id="{68D3A134-7A7F-79EB-3355-5449169747D3}"/>
                </a:ext>
              </a:extLst>
            </p:cNvPr>
            <p:cNvSpPr/>
            <p:nvPr/>
          </p:nvSpPr>
          <p:spPr>
            <a:xfrm>
              <a:off x="2438819" y="1710401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7569;p77">
              <a:extLst>
                <a:ext uri="{FF2B5EF4-FFF2-40B4-BE49-F238E27FC236}">
                  <a16:creationId xmlns:a16="http://schemas.microsoft.com/office/drawing/2014/main" id="{AA1C2B11-B420-C738-B465-2F0496D6B8C3}"/>
                </a:ext>
              </a:extLst>
            </p:cNvPr>
            <p:cNvSpPr/>
            <p:nvPr/>
          </p:nvSpPr>
          <p:spPr>
            <a:xfrm>
              <a:off x="2438683" y="170954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7570;p77">
              <a:extLst>
                <a:ext uri="{FF2B5EF4-FFF2-40B4-BE49-F238E27FC236}">
                  <a16:creationId xmlns:a16="http://schemas.microsoft.com/office/drawing/2014/main" id="{BF69F7FC-C163-F64C-F475-5768065FD474}"/>
                </a:ext>
              </a:extLst>
            </p:cNvPr>
            <p:cNvSpPr/>
            <p:nvPr/>
          </p:nvSpPr>
          <p:spPr>
            <a:xfrm>
              <a:off x="2438778" y="170878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7571;p77">
              <a:extLst>
                <a:ext uri="{FF2B5EF4-FFF2-40B4-BE49-F238E27FC236}">
                  <a16:creationId xmlns:a16="http://schemas.microsoft.com/office/drawing/2014/main" id="{8C11B081-DBC3-AB00-643F-B82CC1C76262}"/>
                </a:ext>
              </a:extLst>
            </p:cNvPr>
            <p:cNvSpPr/>
            <p:nvPr/>
          </p:nvSpPr>
          <p:spPr>
            <a:xfrm>
              <a:off x="2438724" y="170916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7572;p77">
              <a:extLst>
                <a:ext uri="{FF2B5EF4-FFF2-40B4-BE49-F238E27FC236}">
                  <a16:creationId xmlns:a16="http://schemas.microsoft.com/office/drawing/2014/main" id="{4803BF06-F4AF-6687-FF12-8A3F1FAB92FD}"/>
                </a:ext>
              </a:extLst>
            </p:cNvPr>
            <p:cNvSpPr/>
            <p:nvPr/>
          </p:nvSpPr>
          <p:spPr>
            <a:xfrm>
              <a:off x="2438724" y="170992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7573;p77">
              <a:extLst>
                <a:ext uri="{FF2B5EF4-FFF2-40B4-BE49-F238E27FC236}">
                  <a16:creationId xmlns:a16="http://schemas.microsoft.com/office/drawing/2014/main" id="{64140009-2381-BC92-F6D2-4C0DBA0D0E9E}"/>
                </a:ext>
              </a:extLst>
            </p:cNvPr>
            <p:cNvSpPr/>
            <p:nvPr/>
          </p:nvSpPr>
          <p:spPr>
            <a:xfrm>
              <a:off x="3083315" y="1349877"/>
              <a:ext cx="6436" cy="2648"/>
            </a:xfrm>
            <a:custGeom>
              <a:avLst/>
              <a:gdLst/>
              <a:ahLst/>
              <a:cxnLst/>
              <a:rect l="l" t="t" r="r" b="b"/>
              <a:pathLst>
                <a:path w="474" h="195" extrusionOk="0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7574;p77">
              <a:extLst>
                <a:ext uri="{FF2B5EF4-FFF2-40B4-BE49-F238E27FC236}">
                  <a16:creationId xmlns:a16="http://schemas.microsoft.com/office/drawing/2014/main" id="{60C6E481-06C8-609F-58A9-33C5F57DE6FC}"/>
                </a:ext>
              </a:extLst>
            </p:cNvPr>
            <p:cNvSpPr/>
            <p:nvPr/>
          </p:nvSpPr>
          <p:spPr>
            <a:xfrm>
              <a:off x="2740470" y="1256152"/>
              <a:ext cx="41452" cy="20869"/>
            </a:xfrm>
            <a:custGeom>
              <a:avLst/>
              <a:gdLst/>
              <a:ahLst/>
              <a:cxnLst/>
              <a:rect l="l" t="t" r="r" b="b"/>
              <a:pathLst>
                <a:path w="3053" h="1537" extrusionOk="0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7575;p77">
              <a:extLst>
                <a:ext uri="{FF2B5EF4-FFF2-40B4-BE49-F238E27FC236}">
                  <a16:creationId xmlns:a16="http://schemas.microsoft.com/office/drawing/2014/main" id="{B8F79155-961F-8610-44E0-1D2436A1A1E0}"/>
                </a:ext>
              </a:extLst>
            </p:cNvPr>
            <p:cNvSpPr/>
            <p:nvPr/>
          </p:nvSpPr>
          <p:spPr>
            <a:xfrm>
              <a:off x="2779112" y="1267720"/>
              <a:ext cx="44453" cy="23136"/>
            </a:xfrm>
            <a:custGeom>
              <a:avLst/>
              <a:gdLst/>
              <a:ahLst/>
              <a:cxnLst/>
              <a:rect l="l" t="t" r="r" b="b"/>
              <a:pathLst>
                <a:path w="3274" h="1704" extrusionOk="0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7576;p77">
              <a:extLst>
                <a:ext uri="{FF2B5EF4-FFF2-40B4-BE49-F238E27FC236}">
                  <a16:creationId xmlns:a16="http://schemas.microsoft.com/office/drawing/2014/main" id="{DC12108D-858F-BB1D-5C6B-F754FEA4BA58}"/>
                </a:ext>
              </a:extLst>
            </p:cNvPr>
            <p:cNvSpPr/>
            <p:nvPr/>
          </p:nvSpPr>
          <p:spPr>
            <a:xfrm>
              <a:off x="3087022" y="1356164"/>
              <a:ext cx="21412" cy="7834"/>
            </a:xfrm>
            <a:custGeom>
              <a:avLst/>
              <a:gdLst/>
              <a:ahLst/>
              <a:cxnLst/>
              <a:rect l="l" t="t" r="r" b="b"/>
              <a:pathLst>
                <a:path w="1577" h="577" extrusionOk="0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7577;p77">
              <a:extLst>
                <a:ext uri="{FF2B5EF4-FFF2-40B4-BE49-F238E27FC236}">
                  <a16:creationId xmlns:a16="http://schemas.microsoft.com/office/drawing/2014/main" id="{01420F2F-A58C-DCFF-980E-9638D5AC6BFD}"/>
                </a:ext>
              </a:extLst>
            </p:cNvPr>
            <p:cNvSpPr/>
            <p:nvPr/>
          </p:nvSpPr>
          <p:spPr>
            <a:xfrm>
              <a:off x="2249874" y="1296871"/>
              <a:ext cx="1208533" cy="418540"/>
            </a:xfrm>
            <a:custGeom>
              <a:avLst/>
              <a:gdLst/>
              <a:ahLst/>
              <a:cxnLst/>
              <a:rect l="l" t="t" r="r" b="b"/>
              <a:pathLst>
                <a:path w="89010" h="30826" extrusionOk="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7578;p77">
              <a:extLst>
                <a:ext uri="{FF2B5EF4-FFF2-40B4-BE49-F238E27FC236}">
                  <a16:creationId xmlns:a16="http://schemas.microsoft.com/office/drawing/2014/main" id="{57CD0AD5-B731-8614-2597-DFB037D9BBD3}"/>
                </a:ext>
              </a:extLst>
            </p:cNvPr>
            <p:cNvSpPr/>
            <p:nvPr/>
          </p:nvSpPr>
          <p:spPr>
            <a:xfrm>
              <a:off x="2192984" y="1581360"/>
              <a:ext cx="21262" cy="7753"/>
            </a:xfrm>
            <a:custGeom>
              <a:avLst/>
              <a:gdLst/>
              <a:ahLst/>
              <a:cxnLst/>
              <a:rect l="l" t="t" r="r" b="b"/>
              <a:pathLst>
                <a:path w="1566" h="571" extrusionOk="0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7579;p77">
              <a:extLst>
                <a:ext uri="{FF2B5EF4-FFF2-40B4-BE49-F238E27FC236}">
                  <a16:creationId xmlns:a16="http://schemas.microsoft.com/office/drawing/2014/main" id="{FC1DA0B3-A1BC-F558-B972-D6E7D8E4A818}"/>
                </a:ext>
              </a:extLst>
            </p:cNvPr>
            <p:cNvSpPr/>
            <p:nvPr/>
          </p:nvSpPr>
          <p:spPr>
            <a:xfrm>
              <a:off x="2688889" y="1342735"/>
              <a:ext cx="3394" cy="828"/>
            </a:xfrm>
            <a:custGeom>
              <a:avLst/>
              <a:gdLst/>
              <a:ahLst/>
              <a:cxnLst/>
              <a:rect l="l" t="t" r="r" b="b"/>
              <a:pathLst>
                <a:path w="250" h="61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7580;p77">
              <a:extLst>
                <a:ext uri="{FF2B5EF4-FFF2-40B4-BE49-F238E27FC236}">
                  <a16:creationId xmlns:a16="http://schemas.microsoft.com/office/drawing/2014/main" id="{4D0265BA-5265-EFCD-C410-2DD05AE547A9}"/>
                </a:ext>
              </a:extLst>
            </p:cNvPr>
            <p:cNvSpPr/>
            <p:nvPr/>
          </p:nvSpPr>
          <p:spPr>
            <a:xfrm>
              <a:off x="3095345" y="1594612"/>
              <a:ext cx="18737" cy="78777"/>
            </a:xfrm>
            <a:custGeom>
              <a:avLst/>
              <a:gdLst/>
              <a:ahLst/>
              <a:cxnLst/>
              <a:rect l="l" t="t" r="r" b="b"/>
              <a:pathLst>
                <a:path w="1380" h="5802" extrusionOk="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7581;p77">
              <a:extLst>
                <a:ext uri="{FF2B5EF4-FFF2-40B4-BE49-F238E27FC236}">
                  <a16:creationId xmlns:a16="http://schemas.microsoft.com/office/drawing/2014/main" id="{B3DE9BC8-EFD7-E127-E674-435632703C80}"/>
                </a:ext>
              </a:extLst>
            </p:cNvPr>
            <p:cNvSpPr/>
            <p:nvPr/>
          </p:nvSpPr>
          <p:spPr>
            <a:xfrm>
              <a:off x="2726485" y="1235772"/>
              <a:ext cx="39185" cy="27603"/>
            </a:xfrm>
            <a:custGeom>
              <a:avLst/>
              <a:gdLst/>
              <a:ahLst/>
              <a:cxnLst/>
              <a:rect l="l" t="t" r="r" b="b"/>
              <a:pathLst>
                <a:path w="2886" h="2033" extrusionOk="0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7582;p77">
              <a:extLst>
                <a:ext uri="{FF2B5EF4-FFF2-40B4-BE49-F238E27FC236}">
                  <a16:creationId xmlns:a16="http://schemas.microsoft.com/office/drawing/2014/main" id="{B650B662-C902-5844-6330-A033925DC4D2}"/>
                </a:ext>
              </a:extLst>
            </p:cNvPr>
            <p:cNvSpPr/>
            <p:nvPr/>
          </p:nvSpPr>
          <p:spPr>
            <a:xfrm>
              <a:off x="2452749" y="1237876"/>
              <a:ext cx="24249" cy="7875"/>
            </a:xfrm>
            <a:custGeom>
              <a:avLst/>
              <a:gdLst/>
              <a:ahLst/>
              <a:cxnLst/>
              <a:rect l="l" t="t" r="r" b="b"/>
              <a:pathLst>
                <a:path w="1786" h="580" extrusionOk="0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7583;p77">
              <a:extLst>
                <a:ext uri="{FF2B5EF4-FFF2-40B4-BE49-F238E27FC236}">
                  <a16:creationId xmlns:a16="http://schemas.microsoft.com/office/drawing/2014/main" id="{001A9C9B-0F53-94F5-5562-E765F721BEF5}"/>
                </a:ext>
              </a:extLst>
            </p:cNvPr>
            <p:cNvSpPr/>
            <p:nvPr/>
          </p:nvSpPr>
          <p:spPr>
            <a:xfrm>
              <a:off x="2405554" y="1415592"/>
              <a:ext cx="14406" cy="8065"/>
            </a:xfrm>
            <a:custGeom>
              <a:avLst/>
              <a:gdLst/>
              <a:ahLst/>
              <a:cxnLst/>
              <a:rect l="l" t="t" r="r" b="b"/>
              <a:pathLst>
                <a:path w="1061" h="594" extrusionOk="0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7584;p77">
              <a:extLst>
                <a:ext uri="{FF2B5EF4-FFF2-40B4-BE49-F238E27FC236}">
                  <a16:creationId xmlns:a16="http://schemas.microsoft.com/office/drawing/2014/main" id="{6FD51D9E-9DFF-A2E1-EF42-66FC43A58785}"/>
                </a:ext>
              </a:extLst>
            </p:cNvPr>
            <p:cNvSpPr/>
            <p:nvPr/>
          </p:nvSpPr>
          <p:spPr>
            <a:xfrm>
              <a:off x="2399471" y="1241556"/>
              <a:ext cx="30047" cy="12613"/>
            </a:xfrm>
            <a:custGeom>
              <a:avLst/>
              <a:gdLst/>
              <a:ahLst/>
              <a:cxnLst/>
              <a:rect l="l" t="t" r="r" b="b"/>
              <a:pathLst>
                <a:path w="2213" h="929" extrusionOk="0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7585;p77">
              <a:extLst>
                <a:ext uri="{FF2B5EF4-FFF2-40B4-BE49-F238E27FC236}">
                  <a16:creationId xmlns:a16="http://schemas.microsoft.com/office/drawing/2014/main" id="{F27AE5CB-FDF9-EB61-D863-286BEFD790E3}"/>
                </a:ext>
              </a:extLst>
            </p:cNvPr>
            <p:cNvSpPr/>
            <p:nvPr/>
          </p:nvSpPr>
          <p:spPr>
            <a:xfrm>
              <a:off x="2429179" y="1308887"/>
              <a:ext cx="131865" cy="90535"/>
            </a:xfrm>
            <a:custGeom>
              <a:avLst/>
              <a:gdLst/>
              <a:ahLst/>
              <a:cxnLst/>
              <a:rect l="l" t="t" r="r" b="b"/>
              <a:pathLst>
                <a:path w="9712" h="6668" extrusionOk="0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7586;p77">
              <a:extLst>
                <a:ext uri="{FF2B5EF4-FFF2-40B4-BE49-F238E27FC236}">
                  <a16:creationId xmlns:a16="http://schemas.microsoft.com/office/drawing/2014/main" id="{01119F23-8FC1-E5C7-435F-0C9F9E257B9B}"/>
                </a:ext>
              </a:extLst>
            </p:cNvPr>
            <p:cNvSpPr/>
            <p:nvPr/>
          </p:nvSpPr>
          <p:spPr>
            <a:xfrm>
              <a:off x="2439104" y="1251861"/>
              <a:ext cx="6857" cy="1833"/>
            </a:xfrm>
            <a:custGeom>
              <a:avLst/>
              <a:gdLst/>
              <a:ahLst/>
              <a:cxnLst/>
              <a:rect l="l" t="t" r="r" b="b"/>
              <a:pathLst>
                <a:path w="505" h="135" extrusionOk="0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7587;p77">
              <a:extLst>
                <a:ext uri="{FF2B5EF4-FFF2-40B4-BE49-F238E27FC236}">
                  <a16:creationId xmlns:a16="http://schemas.microsoft.com/office/drawing/2014/main" id="{3A346C84-7B1C-09AA-3F11-09F0329DACC6}"/>
                </a:ext>
              </a:extLst>
            </p:cNvPr>
            <p:cNvSpPr/>
            <p:nvPr/>
          </p:nvSpPr>
          <p:spPr>
            <a:xfrm>
              <a:off x="2870271" y="1345763"/>
              <a:ext cx="11758" cy="4576"/>
            </a:xfrm>
            <a:custGeom>
              <a:avLst/>
              <a:gdLst/>
              <a:ahLst/>
              <a:cxnLst/>
              <a:rect l="l" t="t" r="r" b="b"/>
              <a:pathLst>
                <a:path w="866" h="337" extrusionOk="0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7588;p77">
              <a:extLst>
                <a:ext uri="{FF2B5EF4-FFF2-40B4-BE49-F238E27FC236}">
                  <a16:creationId xmlns:a16="http://schemas.microsoft.com/office/drawing/2014/main" id="{1D607255-AE0F-DCA4-7484-8D2A5FF990FF}"/>
                </a:ext>
              </a:extLst>
            </p:cNvPr>
            <p:cNvSpPr/>
            <p:nvPr/>
          </p:nvSpPr>
          <p:spPr>
            <a:xfrm>
              <a:off x="2384020" y="1243620"/>
              <a:ext cx="22783" cy="4983"/>
            </a:xfrm>
            <a:custGeom>
              <a:avLst/>
              <a:gdLst/>
              <a:ahLst/>
              <a:cxnLst/>
              <a:rect l="l" t="t" r="r" b="b"/>
              <a:pathLst>
                <a:path w="1678" h="367" extrusionOk="0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7589;p77">
              <a:extLst>
                <a:ext uri="{FF2B5EF4-FFF2-40B4-BE49-F238E27FC236}">
                  <a16:creationId xmlns:a16="http://schemas.microsoft.com/office/drawing/2014/main" id="{08486F2F-D43D-93B8-C71F-0281638F6CAA}"/>
                </a:ext>
              </a:extLst>
            </p:cNvPr>
            <p:cNvSpPr/>
            <p:nvPr/>
          </p:nvSpPr>
          <p:spPr>
            <a:xfrm>
              <a:off x="2517202" y="1238691"/>
              <a:ext cx="17406" cy="5404"/>
            </a:xfrm>
            <a:custGeom>
              <a:avLst/>
              <a:gdLst/>
              <a:ahLst/>
              <a:cxnLst/>
              <a:rect l="l" t="t" r="r" b="b"/>
              <a:pathLst>
                <a:path w="1282" h="398" extrusionOk="0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7590;p77">
              <a:extLst>
                <a:ext uri="{FF2B5EF4-FFF2-40B4-BE49-F238E27FC236}">
                  <a16:creationId xmlns:a16="http://schemas.microsoft.com/office/drawing/2014/main" id="{AD08DDBC-1218-5C0F-C61F-82957F9A9C34}"/>
                </a:ext>
              </a:extLst>
            </p:cNvPr>
            <p:cNvSpPr/>
            <p:nvPr/>
          </p:nvSpPr>
          <p:spPr>
            <a:xfrm>
              <a:off x="2718026" y="1237646"/>
              <a:ext cx="8757" cy="2403"/>
            </a:xfrm>
            <a:custGeom>
              <a:avLst/>
              <a:gdLst/>
              <a:ahLst/>
              <a:cxnLst/>
              <a:rect l="l" t="t" r="r" b="b"/>
              <a:pathLst>
                <a:path w="645" h="177" extrusionOk="0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7591;p77">
              <a:extLst>
                <a:ext uri="{FF2B5EF4-FFF2-40B4-BE49-F238E27FC236}">
                  <a16:creationId xmlns:a16="http://schemas.microsoft.com/office/drawing/2014/main" id="{68C6BACD-A3E0-A915-C1E6-0AF70A9B4804}"/>
                </a:ext>
              </a:extLst>
            </p:cNvPr>
            <p:cNvSpPr/>
            <p:nvPr/>
          </p:nvSpPr>
          <p:spPr>
            <a:xfrm>
              <a:off x="2570534" y="1361377"/>
              <a:ext cx="11229" cy="4209"/>
            </a:xfrm>
            <a:custGeom>
              <a:avLst/>
              <a:gdLst/>
              <a:ahLst/>
              <a:cxnLst/>
              <a:rect l="l" t="t" r="r" b="b"/>
              <a:pathLst>
                <a:path w="827" h="310" extrusionOk="0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7592;p77">
              <a:extLst>
                <a:ext uri="{FF2B5EF4-FFF2-40B4-BE49-F238E27FC236}">
                  <a16:creationId xmlns:a16="http://schemas.microsoft.com/office/drawing/2014/main" id="{63A0A321-938D-8E0A-C037-D083B8E7CF3C}"/>
                </a:ext>
              </a:extLst>
            </p:cNvPr>
            <p:cNvSpPr/>
            <p:nvPr/>
          </p:nvSpPr>
          <p:spPr>
            <a:xfrm>
              <a:off x="2635516" y="1366890"/>
              <a:ext cx="4616" cy="2865"/>
            </a:xfrm>
            <a:custGeom>
              <a:avLst/>
              <a:gdLst/>
              <a:ahLst/>
              <a:cxnLst/>
              <a:rect l="l" t="t" r="r" b="b"/>
              <a:pathLst>
                <a:path w="340" h="211" extrusionOk="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7593;p77">
              <a:extLst>
                <a:ext uri="{FF2B5EF4-FFF2-40B4-BE49-F238E27FC236}">
                  <a16:creationId xmlns:a16="http://schemas.microsoft.com/office/drawing/2014/main" id="{727D84BB-AF1C-2362-C3C4-63A80E3E1A32}"/>
                </a:ext>
              </a:extLst>
            </p:cNvPr>
            <p:cNvSpPr/>
            <p:nvPr/>
          </p:nvSpPr>
          <p:spPr>
            <a:xfrm>
              <a:off x="2491961" y="1240701"/>
              <a:ext cx="20176" cy="8119"/>
            </a:xfrm>
            <a:custGeom>
              <a:avLst/>
              <a:gdLst/>
              <a:ahLst/>
              <a:cxnLst/>
              <a:rect l="l" t="t" r="r" b="b"/>
              <a:pathLst>
                <a:path w="1486" h="598" extrusionOk="0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7594;p77">
              <a:extLst>
                <a:ext uri="{FF2B5EF4-FFF2-40B4-BE49-F238E27FC236}">
                  <a16:creationId xmlns:a16="http://schemas.microsoft.com/office/drawing/2014/main" id="{190E0F74-0119-7B1E-1F08-F0709DBE6418}"/>
                </a:ext>
              </a:extLst>
            </p:cNvPr>
            <p:cNvSpPr/>
            <p:nvPr/>
          </p:nvSpPr>
          <p:spPr>
            <a:xfrm>
              <a:off x="2465159" y="1249621"/>
              <a:ext cx="23394" cy="6734"/>
            </a:xfrm>
            <a:custGeom>
              <a:avLst/>
              <a:gdLst/>
              <a:ahLst/>
              <a:cxnLst/>
              <a:rect l="l" t="t" r="r" b="b"/>
              <a:pathLst>
                <a:path w="1723" h="496" extrusionOk="0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7595;p77">
              <a:extLst>
                <a:ext uri="{FF2B5EF4-FFF2-40B4-BE49-F238E27FC236}">
                  <a16:creationId xmlns:a16="http://schemas.microsoft.com/office/drawing/2014/main" id="{17F2D4D4-D482-3402-7391-F60A9B994132}"/>
                </a:ext>
              </a:extLst>
            </p:cNvPr>
            <p:cNvSpPr/>
            <p:nvPr/>
          </p:nvSpPr>
          <p:spPr>
            <a:xfrm>
              <a:off x="2466530" y="1232500"/>
              <a:ext cx="20597" cy="4358"/>
            </a:xfrm>
            <a:custGeom>
              <a:avLst/>
              <a:gdLst/>
              <a:ahLst/>
              <a:cxnLst/>
              <a:rect l="l" t="t" r="r" b="b"/>
              <a:pathLst>
                <a:path w="1517" h="321" extrusionOk="0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7596;p77">
              <a:extLst>
                <a:ext uri="{FF2B5EF4-FFF2-40B4-BE49-F238E27FC236}">
                  <a16:creationId xmlns:a16="http://schemas.microsoft.com/office/drawing/2014/main" id="{C228290A-AC75-25D5-1632-45DF1F1E6E83}"/>
                </a:ext>
              </a:extLst>
            </p:cNvPr>
            <p:cNvSpPr/>
            <p:nvPr/>
          </p:nvSpPr>
          <p:spPr>
            <a:xfrm>
              <a:off x="2698353" y="16421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7597;p77">
              <a:extLst>
                <a:ext uri="{FF2B5EF4-FFF2-40B4-BE49-F238E27FC236}">
                  <a16:creationId xmlns:a16="http://schemas.microsoft.com/office/drawing/2014/main" id="{287A06B3-E5E0-D5FB-2470-75A66B9530EC}"/>
                </a:ext>
              </a:extLst>
            </p:cNvPr>
            <p:cNvSpPr/>
            <p:nvPr/>
          </p:nvSpPr>
          <p:spPr>
            <a:xfrm>
              <a:off x="2818038" y="1630266"/>
              <a:ext cx="3625" cy="530"/>
            </a:xfrm>
            <a:custGeom>
              <a:avLst/>
              <a:gdLst/>
              <a:ahLst/>
              <a:cxnLst/>
              <a:rect l="l" t="t" r="r" b="b"/>
              <a:pathLst>
                <a:path w="267" h="39" extrusionOk="0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7598;p77">
              <a:extLst>
                <a:ext uri="{FF2B5EF4-FFF2-40B4-BE49-F238E27FC236}">
                  <a16:creationId xmlns:a16="http://schemas.microsoft.com/office/drawing/2014/main" id="{2628E5C6-B434-0EC2-8863-02B17BB54492}"/>
                </a:ext>
              </a:extLst>
            </p:cNvPr>
            <p:cNvSpPr/>
            <p:nvPr/>
          </p:nvSpPr>
          <p:spPr>
            <a:xfrm>
              <a:off x="2835580" y="1633878"/>
              <a:ext cx="2430" cy="815"/>
            </a:xfrm>
            <a:custGeom>
              <a:avLst/>
              <a:gdLst/>
              <a:ahLst/>
              <a:cxnLst/>
              <a:rect l="l" t="t" r="r" b="b"/>
              <a:pathLst>
                <a:path w="179" h="60" extrusionOk="0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7599;p77">
              <a:extLst>
                <a:ext uri="{FF2B5EF4-FFF2-40B4-BE49-F238E27FC236}">
                  <a16:creationId xmlns:a16="http://schemas.microsoft.com/office/drawing/2014/main" id="{D25B452E-640A-CC80-828A-F957F4162693}"/>
                </a:ext>
              </a:extLst>
            </p:cNvPr>
            <p:cNvSpPr/>
            <p:nvPr/>
          </p:nvSpPr>
          <p:spPr>
            <a:xfrm>
              <a:off x="2863808" y="1641861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7600;p77">
              <a:extLst>
                <a:ext uri="{FF2B5EF4-FFF2-40B4-BE49-F238E27FC236}">
                  <a16:creationId xmlns:a16="http://schemas.microsoft.com/office/drawing/2014/main" id="{7AEB8273-ED13-F497-105A-10E5BAE97A25}"/>
                </a:ext>
              </a:extLst>
            </p:cNvPr>
            <p:cNvSpPr/>
            <p:nvPr/>
          </p:nvSpPr>
          <p:spPr>
            <a:xfrm>
              <a:off x="2807149" y="1632778"/>
              <a:ext cx="2729" cy="1059"/>
            </a:xfrm>
            <a:custGeom>
              <a:avLst/>
              <a:gdLst/>
              <a:ahLst/>
              <a:cxnLst/>
              <a:rect l="l" t="t" r="r" b="b"/>
              <a:pathLst>
                <a:path w="201" h="78" extrusionOk="0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7601;p77">
              <a:extLst>
                <a:ext uri="{FF2B5EF4-FFF2-40B4-BE49-F238E27FC236}">
                  <a16:creationId xmlns:a16="http://schemas.microsoft.com/office/drawing/2014/main" id="{7CBAE129-F109-53A9-89BD-7E84DBF39975}"/>
                </a:ext>
              </a:extLst>
            </p:cNvPr>
            <p:cNvSpPr/>
            <p:nvPr/>
          </p:nvSpPr>
          <p:spPr>
            <a:xfrm>
              <a:off x="2901553" y="163524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7602;p77">
              <a:extLst>
                <a:ext uri="{FF2B5EF4-FFF2-40B4-BE49-F238E27FC236}">
                  <a16:creationId xmlns:a16="http://schemas.microsoft.com/office/drawing/2014/main" id="{B7CFE10C-013B-C3D4-27E6-E54463BAF62F}"/>
                </a:ext>
              </a:extLst>
            </p:cNvPr>
            <p:cNvSpPr/>
            <p:nvPr/>
          </p:nvSpPr>
          <p:spPr>
            <a:xfrm>
              <a:off x="2907351" y="1636064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7603;p77">
              <a:extLst>
                <a:ext uri="{FF2B5EF4-FFF2-40B4-BE49-F238E27FC236}">
                  <a16:creationId xmlns:a16="http://schemas.microsoft.com/office/drawing/2014/main" id="{0CC5BDFB-E40A-BC1C-9628-DDCC574AE34E}"/>
                </a:ext>
              </a:extLst>
            </p:cNvPr>
            <p:cNvSpPr/>
            <p:nvPr/>
          </p:nvSpPr>
          <p:spPr>
            <a:xfrm>
              <a:off x="2902355" y="1635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7604;p77">
              <a:extLst>
                <a:ext uri="{FF2B5EF4-FFF2-40B4-BE49-F238E27FC236}">
                  <a16:creationId xmlns:a16="http://schemas.microsoft.com/office/drawing/2014/main" id="{DE7FAC84-D729-983A-7E52-2F977F3B0C39}"/>
                </a:ext>
              </a:extLst>
            </p:cNvPr>
            <p:cNvSpPr/>
            <p:nvPr/>
          </p:nvSpPr>
          <p:spPr>
            <a:xfrm>
              <a:off x="2873367" y="1638915"/>
              <a:ext cx="3286" cy="1018"/>
            </a:xfrm>
            <a:custGeom>
              <a:avLst/>
              <a:gdLst/>
              <a:ahLst/>
              <a:cxnLst/>
              <a:rect l="l" t="t" r="r" b="b"/>
              <a:pathLst>
                <a:path w="242" h="75" extrusionOk="0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7605;p77">
              <a:extLst>
                <a:ext uri="{FF2B5EF4-FFF2-40B4-BE49-F238E27FC236}">
                  <a16:creationId xmlns:a16="http://schemas.microsoft.com/office/drawing/2014/main" id="{9384C74C-E456-55C8-45FD-6C5127D4D28E}"/>
                </a:ext>
              </a:extLst>
            </p:cNvPr>
            <p:cNvSpPr/>
            <p:nvPr/>
          </p:nvSpPr>
          <p:spPr>
            <a:xfrm>
              <a:off x="2746879" y="1634258"/>
              <a:ext cx="3299" cy="1494"/>
            </a:xfrm>
            <a:custGeom>
              <a:avLst/>
              <a:gdLst/>
              <a:ahLst/>
              <a:cxnLst/>
              <a:rect l="l" t="t" r="r" b="b"/>
              <a:pathLst>
                <a:path w="243" h="110" extrusionOk="0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7606;p77">
              <a:extLst>
                <a:ext uri="{FF2B5EF4-FFF2-40B4-BE49-F238E27FC236}">
                  <a16:creationId xmlns:a16="http://schemas.microsoft.com/office/drawing/2014/main" id="{A26F38C0-B3CE-AE45-4381-185DC407B455}"/>
                </a:ext>
              </a:extLst>
            </p:cNvPr>
            <p:cNvSpPr/>
            <p:nvPr/>
          </p:nvSpPr>
          <p:spPr>
            <a:xfrm>
              <a:off x="2716221" y="1632113"/>
              <a:ext cx="2444" cy="1534"/>
            </a:xfrm>
            <a:custGeom>
              <a:avLst/>
              <a:gdLst/>
              <a:ahLst/>
              <a:cxnLst/>
              <a:rect l="l" t="t" r="r" b="b"/>
              <a:pathLst>
                <a:path w="180" h="113" extrusionOk="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7607;p77">
              <a:extLst>
                <a:ext uri="{FF2B5EF4-FFF2-40B4-BE49-F238E27FC236}">
                  <a16:creationId xmlns:a16="http://schemas.microsoft.com/office/drawing/2014/main" id="{24911008-0029-C708-8B26-7D247485361F}"/>
                </a:ext>
              </a:extLst>
            </p:cNvPr>
            <p:cNvSpPr/>
            <p:nvPr/>
          </p:nvSpPr>
          <p:spPr>
            <a:xfrm>
              <a:off x="2699059" y="16414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7608;p77">
              <a:extLst>
                <a:ext uri="{FF2B5EF4-FFF2-40B4-BE49-F238E27FC236}">
                  <a16:creationId xmlns:a16="http://schemas.microsoft.com/office/drawing/2014/main" id="{A11774B7-75BD-3EEE-5A8A-F6A63AD2D8D4}"/>
                </a:ext>
              </a:extLst>
            </p:cNvPr>
            <p:cNvSpPr/>
            <p:nvPr/>
          </p:nvSpPr>
          <p:spPr>
            <a:xfrm>
              <a:off x="2698869" y="164157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7609;p77">
              <a:extLst>
                <a:ext uri="{FF2B5EF4-FFF2-40B4-BE49-F238E27FC236}">
                  <a16:creationId xmlns:a16="http://schemas.microsoft.com/office/drawing/2014/main" id="{7DDCD3F9-6B07-23E1-55AC-DEC992D510E9}"/>
                </a:ext>
              </a:extLst>
            </p:cNvPr>
            <p:cNvSpPr/>
            <p:nvPr/>
          </p:nvSpPr>
          <p:spPr>
            <a:xfrm>
              <a:off x="2698678" y="164172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7610;p77">
              <a:extLst>
                <a:ext uri="{FF2B5EF4-FFF2-40B4-BE49-F238E27FC236}">
                  <a16:creationId xmlns:a16="http://schemas.microsoft.com/office/drawing/2014/main" id="{22CF8720-B5F7-58EB-1C33-16FEFDC8522D}"/>
                </a:ext>
              </a:extLst>
            </p:cNvPr>
            <p:cNvSpPr/>
            <p:nvPr/>
          </p:nvSpPr>
          <p:spPr>
            <a:xfrm>
              <a:off x="2698543" y="16419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7611;p77">
              <a:extLst>
                <a:ext uri="{FF2B5EF4-FFF2-40B4-BE49-F238E27FC236}">
                  <a16:creationId xmlns:a16="http://schemas.microsoft.com/office/drawing/2014/main" id="{7183ACEA-5E3C-4369-EDE0-3A95B1E476FE}"/>
                </a:ext>
              </a:extLst>
            </p:cNvPr>
            <p:cNvSpPr/>
            <p:nvPr/>
          </p:nvSpPr>
          <p:spPr>
            <a:xfrm>
              <a:off x="2700348" y="164087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7612;p77">
              <a:extLst>
                <a:ext uri="{FF2B5EF4-FFF2-40B4-BE49-F238E27FC236}">
                  <a16:creationId xmlns:a16="http://schemas.microsoft.com/office/drawing/2014/main" id="{67B9593C-86E6-7C06-1DF1-C2E99CC4FD5E}"/>
                </a:ext>
              </a:extLst>
            </p:cNvPr>
            <p:cNvSpPr/>
            <p:nvPr/>
          </p:nvSpPr>
          <p:spPr>
            <a:xfrm>
              <a:off x="2699629" y="164115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7613;p77">
              <a:extLst>
                <a:ext uri="{FF2B5EF4-FFF2-40B4-BE49-F238E27FC236}">
                  <a16:creationId xmlns:a16="http://schemas.microsoft.com/office/drawing/2014/main" id="{C137E47B-D612-6C75-64CB-0ED4C0895697}"/>
                </a:ext>
              </a:extLst>
            </p:cNvPr>
            <p:cNvSpPr/>
            <p:nvPr/>
          </p:nvSpPr>
          <p:spPr>
            <a:xfrm>
              <a:off x="2698448" y="1642051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7614;p77">
              <a:extLst>
                <a:ext uri="{FF2B5EF4-FFF2-40B4-BE49-F238E27FC236}">
                  <a16:creationId xmlns:a16="http://schemas.microsoft.com/office/drawing/2014/main" id="{63E2C2F5-BBEE-B510-94D3-209EBB202202}"/>
                </a:ext>
              </a:extLst>
            </p:cNvPr>
            <p:cNvSpPr/>
            <p:nvPr/>
          </p:nvSpPr>
          <p:spPr>
            <a:xfrm>
              <a:off x="2699968" y="164100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7615;p77">
              <a:extLst>
                <a:ext uri="{FF2B5EF4-FFF2-40B4-BE49-F238E27FC236}">
                  <a16:creationId xmlns:a16="http://schemas.microsoft.com/office/drawing/2014/main" id="{5A4FF59B-9664-80EC-0392-F9220CAF56F1}"/>
                </a:ext>
              </a:extLst>
            </p:cNvPr>
            <p:cNvSpPr/>
            <p:nvPr/>
          </p:nvSpPr>
          <p:spPr>
            <a:xfrm>
              <a:off x="2699303" y="164129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7616;p77">
              <a:extLst>
                <a:ext uri="{FF2B5EF4-FFF2-40B4-BE49-F238E27FC236}">
                  <a16:creationId xmlns:a16="http://schemas.microsoft.com/office/drawing/2014/main" id="{303D4919-9FD1-9988-9BB1-35164BF1DAA6}"/>
                </a:ext>
              </a:extLst>
            </p:cNvPr>
            <p:cNvSpPr/>
            <p:nvPr/>
          </p:nvSpPr>
          <p:spPr>
            <a:xfrm>
              <a:off x="2750164" y="1633688"/>
              <a:ext cx="6952" cy="2050"/>
            </a:xfrm>
            <a:custGeom>
              <a:avLst/>
              <a:gdLst/>
              <a:ahLst/>
              <a:cxnLst/>
              <a:rect l="l" t="t" r="r" b="b"/>
              <a:pathLst>
                <a:path w="512" h="151" extrusionOk="0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7617;p77">
              <a:extLst>
                <a:ext uri="{FF2B5EF4-FFF2-40B4-BE49-F238E27FC236}">
                  <a16:creationId xmlns:a16="http://schemas.microsoft.com/office/drawing/2014/main" id="{37DE6D02-9FF5-03D0-5382-46DE49C12C0C}"/>
                </a:ext>
              </a:extLst>
            </p:cNvPr>
            <p:cNvSpPr/>
            <p:nvPr/>
          </p:nvSpPr>
          <p:spPr>
            <a:xfrm>
              <a:off x="2757102" y="1635249"/>
              <a:ext cx="3666" cy="2009"/>
            </a:xfrm>
            <a:custGeom>
              <a:avLst/>
              <a:gdLst/>
              <a:ahLst/>
              <a:cxnLst/>
              <a:rect l="l" t="t" r="r" b="b"/>
              <a:pathLst>
                <a:path w="270" h="148" extrusionOk="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7618;p77">
              <a:extLst>
                <a:ext uri="{FF2B5EF4-FFF2-40B4-BE49-F238E27FC236}">
                  <a16:creationId xmlns:a16="http://schemas.microsoft.com/office/drawing/2014/main" id="{8E3D788B-11B4-7A07-C60C-C7E6E36EDCDD}"/>
                </a:ext>
              </a:extLst>
            </p:cNvPr>
            <p:cNvSpPr/>
            <p:nvPr/>
          </p:nvSpPr>
          <p:spPr>
            <a:xfrm>
              <a:off x="2728291" y="1626980"/>
              <a:ext cx="3489" cy="204"/>
            </a:xfrm>
            <a:custGeom>
              <a:avLst/>
              <a:gdLst/>
              <a:ahLst/>
              <a:cxnLst/>
              <a:rect l="l" t="t" r="r" b="b"/>
              <a:pathLst>
                <a:path w="257" h="15" extrusionOk="0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7619;p77">
              <a:extLst>
                <a:ext uri="{FF2B5EF4-FFF2-40B4-BE49-F238E27FC236}">
                  <a16:creationId xmlns:a16="http://schemas.microsoft.com/office/drawing/2014/main" id="{F7A279F7-5EB6-147E-AF50-A346160306AB}"/>
                </a:ext>
              </a:extLst>
            </p:cNvPr>
            <p:cNvSpPr/>
            <p:nvPr/>
          </p:nvSpPr>
          <p:spPr>
            <a:xfrm>
              <a:off x="2720688" y="1629126"/>
              <a:ext cx="3340" cy="1670"/>
            </a:xfrm>
            <a:custGeom>
              <a:avLst/>
              <a:gdLst/>
              <a:ahLst/>
              <a:cxnLst/>
              <a:rect l="l" t="t" r="r" b="b"/>
              <a:pathLst>
                <a:path w="246" h="123" extrusionOk="0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7620;p77">
              <a:extLst>
                <a:ext uri="{FF2B5EF4-FFF2-40B4-BE49-F238E27FC236}">
                  <a16:creationId xmlns:a16="http://schemas.microsoft.com/office/drawing/2014/main" id="{DF8632A7-050C-19E1-8BAD-3EBE4A948838}"/>
                </a:ext>
              </a:extLst>
            </p:cNvPr>
            <p:cNvSpPr/>
            <p:nvPr/>
          </p:nvSpPr>
          <p:spPr>
            <a:xfrm>
              <a:off x="2697877" y="1642337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7621;p77">
              <a:extLst>
                <a:ext uri="{FF2B5EF4-FFF2-40B4-BE49-F238E27FC236}">
                  <a16:creationId xmlns:a16="http://schemas.microsoft.com/office/drawing/2014/main" id="{F891C90B-7580-B804-F8B7-F8A03B9177D3}"/>
                </a:ext>
              </a:extLst>
            </p:cNvPr>
            <p:cNvSpPr/>
            <p:nvPr/>
          </p:nvSpPr>
          <p:spPr>
            <a:xfrm>
              <a:off x="2761094" y="1634923"/>
              <a:ext cx="3666" cy="2200"/>
            </a:xfrm>
            <a:custGeom>
              <a:avLst/>
              <a:gdLst/>
              <a:ahLst/>
              <a:cxnLst/>
              <a:rect l="l" t="t" r="r" b="b"/>
              <a:pathLst>
                <a:path w="270" h="162" extrusionOk="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7622;p77">
              <a:extLst>
                <a:ext uri="{FF2B5EF4-FFF2-40B4-BE49-F238E27FC236}">
                  <a16:creationId xmlns:a16="http://schemas.microsoft.com/office/drawing/2014/main" id="{026CF6FD-5CE0-B59C-CAA8-8074B4307898}"/>
                </a:ext>
              </a:extLst>
            </p:cNvPr>
            <p:cNvSpPr/>
            <p:nvPr/>
          </p:nvSpPr>
          <p:spPr>
            <a:xfrm>
              <a:off x="2741991" y="1628963"/>
              <a:ext cx="2240" cy="2688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7623;p77">
              <a:extLst>
                <a:ext uri="{FF2B5EF4-FFF2-40B4-BE49-F238E27FC236}">
                  <a16:creationId xmlns:a16="http://schemas.microsoft.com/office/drawing/2014/main" id="{CA189167-A276-6012-512A-85FE73AE7C6D}"/>
                </a:ext>
              </a:extLst>
            </p:cNvPr>
            <p:cNvSpPr/>
            <p:nvPr/>
          </p:nvSpPr>
          <p:spPr>
            <a:xfrm>
              <a:off x="2895851" y="1634774"/>
              <a:ext cx="3571" cy="964"/>
            </a:xfrm>
            <a:custGeom>
              <a:avLst/>
              <a:gdLst/>
              <a:ahLst/>
              <a:cxnLst/>
              <a:rect l="l" t="t" r="r" b="b"/>
              <a:pathLst>
                <a:path w="263" h="71" extrusionOk="0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7624;p77">
              <a:extLst>
                <a:ext uri="{FF2B5EF4-FFF2-40B4-BE49-F238E27FC236}">
                  <a16:creationId xmlns:a16="http://schemas.microsoft.com/office/drawing/2014/main" id="{3799143A-8218-5892-27FF-C39A2DD708B2}"/>
                </a:ext>
              </a:extLst>
            </p:cNvPr>
            <p:cNvSpPr/>
            <p:nvPr/>
          </p:nvSpPr>
          <p:spPr>
            <a:xfrm>
              <a:off x="2850271" y="1641576"/>
              <a:ext cx="6191" cy="1208"/>
            </a:xfrm>
            <a:custGeom>
              <a:avLst/>
              <a:gdLst/>
              <a:ahLst/>
              <a:cxnLst/>
              <a:rect l="l" t="t" r="r" b="b"/>
              <a:pathLst>
                <a:path w="456" h="89" extrusionOk="0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7625;p77">
              <a:extLst>
                <a:ext uri="{FF2B5EF4-FFF2-40B4-BE49-F238E27FC236}">
                  <a16:creationId xmlns:a16="http://schemas.microsoft.com/office/drawing/2014/main" id="{AA3B17CA-ABC6-5C89-D0BB-95A60D3C6CFE}"/>
                </a:ext>
              </a:extLst>
            </p:cNvPr>
            <p:cNvSpPr/>
            <p:nvPr/>
          </p:nvSpPr>
          <p:spPr>
            <a:xfrm>
              <a:off x="2868370" y="1640300"/>
              <a:ext cx="3965" cy="774"/>
            </a:xfrm>
            <a:custGeom>
              <a:avLst/>
              <a:gdLst/>
              <a:ahLst/>
              <a:cxnLst/>
              <a:rect l="l" t="t" r="r" b="b"/>
              <a:pathLst>
                <a:path w="292" h="57" extrusionOk="0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7626;p77">
              <a:extLst>
                <a:ext uri="{FF2B5EF4-FFF2-40B4-BE49-F238E27FC236}">
                  <a16:creationId xmlns:a16="http://schemas.microsoft.com/office/drawing/2014/main" id="{EB4F73A5-1972-331D-D634-52F8A11676F0}"/>
                </a:ext>
              </a:extLst>
            </p:cNvPr>
            <p:cNvSpPr/>
            <p:nvPr/>
          </p:nvSpPr>
          <p:spPr>
            <a:xfrm>
              <a:off x="2799315" y="1625840"/>
              <a:ext cx="394" cy="2824"/>
            </a:xfrm>
            <a:custGeom>
              <a:avLst/>
              <a:gdLst/>
              <a:ahLst/>
              <a:cxnLst/>
              <a:rect l="l" t="t" r="r" b="b"/>
              <a:pathLst>
                <a:path w="29" h="208" extrusionOk="0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7627;p77">
              <a:extLst>
                <a:ext uri="{FF2B5EF4-FFF2-40B4-BE49-F238E27FC236}">
                  <a16:creationId xmlns:a16="http://schemas.microsoft.com/office/drawing/2014/main" id="{B505A049-BFC7-5964-340B-67B0A8EE669C}"/>
                </a:ext>
              </a:extLst>
            </p:cNvPr>
            <p:cNvSpPr/>
            <p:nvPr/>
          </p:nvSpPr>
          <p:spPr>
            <a:xfrm>
              <a:off x="2845696" y="1640911"/>
              <a:ext cx="4290" cy="638"/>
            </a:xfrm>
            <a:custGeom>
              <a:avLst/>
              <a:gdLst/>
              <a:ahLst/>
              <a:cxnLst/>
              <a:rect l="l" t="t" r="r" b="b"/>
              <a:pathLst>
                <a:path w="316" h="47" extrusionOk="0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7628;p77">
              <a:extLst>
                <a:ext uri="{FF2B5EF4-FFF2-40B4-BE49-F238E27FC236}">
                  <a16:creationId xmlns:a16="http://schemas.microsoft.com/office/drawing/2014/main" id="{4ADE6C74-E651-9317-94FB-5FCC1FBE0F99}"/>
                </a:ext>
              </a:extLst>
            </p:cNvPr>
            <p:cNvSpPr/>
            <p:nvPr/>
          </p:nvSpPr>
          <p:spPr>
            <a:xfrm>
              <a:off x="2342147" y="1694393"/>
              <a:ext cx="190" cy="54"/>
            </a:xfrm>
            <a:custGeom>
              <a:avLst/>
              <a:gdLst/>
              <a:ahLst/>
              <a:cxnLst/>
              <a:rect l="l" t="t" r="r" b="b"/>
              <a:pathLst>
                <a:path w="14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7629;p77">
              <a:extLst>
                <a:ext uri="{FF2B5EF4-FFF2-40B4-BE49-F238E27FC236}">
                  <a16:creationId xmlns:a16="http://schemas.microsoft.com/office/drawing/2014/main" id="{EFED79CB-2C34-747F-E80A-89EE9233DAC6}"/>
                </a:ext>
              </a:extLst>
            </p:cNvPr>
            <p:cNvSpPr/>
            <p:nvPr/>
          </p:nvSpPr>
          <p:spPr>
            <a:xfrm>
              <a:off x="2342527" y="169424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7630;p77">
              <a:extLst>
                <a:ext uri="{FF2B5EF4-FFF2-40B4-BE49-F238E27FC236}">
                  <a16:creationId xmlns:a16="http://schemas.microsoft.com/office/drawing/2014/main" id="{7F8CFA69-F240-8F1F-63F8-1031A55972CD}"/>
                </a:ext>
              </a:extLst>
            </p:cNvPr>
            <p:cNvSpPr/>
            <p:nvPr/>
          </p:nvSpPr>
          <p:spPr>
            <a:xfrm>
              <a:off x="2342812" y="16941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7631;p77">
              <a:extLst>
                <a:ext uri="{FF2B5EF4-FFF2-40B4-BE49-F238E27FC236}">
                  <a16:creationId xmlns:a16="http://schemas.microsoft.com/office/drawing/2014/main" id="{D1DEDBB2-EE5E-D32F-D633-609B1879D7BD}"/>
                </a:ext>
              </a:extLst>
            </p:cNvPr>
            <p:cNvSpPr/>
            <p:nvPr/>
          </p:nvSpPr>
          <p:spPr>
            <a:xfrm>
              <a:off x="2341767" y="1694529"/>
              <a:ext cx="190" cy="109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7632;p77">
              <a:extLst>
                <a:ext uri="{FF2B5EF4-FFF2-40B4-BE49-F238E27FC236}">
                  <a16:creationId xmlns:a16="http://schemas.microsoft.com/office/drawing/2014/main" id="{F83B41A6-15E3-E19A-B904-6EE364C114FC}"/>
                </a:ext>
              </a:extLst>
            </p:cNvPr>
            <p:cNvSpPr/>
            <p:nvPr/>
          </p:nvSpPr>
          <p:spPr>
            <a:xfrm>
              <a:off x="2341278" y="169477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7633;p77">
              <a:extLst>
                <a:ext uri="{FF2B5EF4-FFF2-40B4-BE49-F238E27FC236}">
                  <a16:creationId xmlns:a16="http://schemas.microsoft.com/office/drawing/2014/main" id="{28196423-1E57-BB7F-F464-7AD131614649}"/>
                </a:ext>
              </a:extLst>
            </p:cNvPr>
            <p:cNvSpPr/>
            <p:nvPr/>
          </p:nvSpPr>
          <p:spPr>
            <a:xfrm>
              <a:off x="2371230" y="1702227"/>
              <a:ext cx="1208" cy="923"/>
            </a:xfrm>
            <a:custGeom>
              <a:avLst/>
              <a:gdLst/>
              <a:ahLst/>
              <a:cxnLst/>
              <a:rect l="l" t="t" r="r" b="b"/>
              <a:pathLst>
                <a:path w="89" h="68" extrusionOk="0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7634;p77">
              <a:extLst>
                <a:ext uri="{FF2B5EF4-FFF2-40B4-BE49-F238E27FC236}">
                  <a16:creationId xmlns:a16="http://schemas.microsoft.com/office/drawing/2014/main" id="{3C173671-B986-A2B1-7072-16BEFBE83186}"/>
                </a:ext>
              </a:extLst>
            </p:cNvPr>
            <p:cNvSpPr/>
            <p:nvPr/>
          </p:nvSpPr>
          <p:spPr>
            <a:xfrm>
              <a:off x="2343043" y="169414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7635;p77">
              <a:extLst>
                <a:ext uri="{FF2B5EF4-FFF2-40B4-BE49-F238E27FC236}">
                  <a16:creationId xmlns:a16="http://schemas.microsoft.com/office/drawing/2014/main" id="{E1A51959-8710-B919-C6EB-A43D3FE3DA59}"/>
                </a:ext>
              </a:extLst>
            </p:cNvPr>
            <p:cNvSpPr/>
            <p:nvPr/>
          </p:nvSpPr>
          <p:spPr>
            <a:xfrm>
              <a:off x="2385676" y="170722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7636;p77">
              <a:extLst>
                <a:ext uri="{FF2B5EF4-FFF2-40B4-BE49-F238E27FC236}">
                  <a16:creationId xmlns:a16="http://schemas.microsoft.com/office/drawing/2014/main" id="{4378A2CB-36C2-6AAC-B8D3-6CE61C2D294E}"/>
                </a:ext>
              </a:extLst>
            </p:cNvPr>
            <p:cNvSpPr/>
            <p:nvPr/>
          </p:nvSpPr>
          <p:spPr>
            <a:xfrm>
              <a:off x="2340708" y="1695058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7637;p77">
              <a:extLst>
                <a:ext uri="{FF2B5EF4-FFF2-40B4-BE49-F238E27FC236}">
                  <a16:creationId xmlns:a16="http://schemas.microsoft.com/office/drawing/2014/main" id="{643521EC-E4DF-19DE-4331-CF0C6137B4C0}"/>
                </a:ext>
              </a:extLst>
            </p:cNvPr>
            <p:cNvSpPr/>
            <p:nvPr/>
          </p:nvSpPr>
          <p:spPr>
            <a:xfrm>
              <a:off x="2372520" y="1702892"/>
              <a:ext cx="489" cy="299"/>
            </a:xfrm>
            <a:custGeom>
              <a:avLst/>
              <a:gdLst/>
              <a:ahLst/>
              <a:cxnLst/>
              <a:rect l="l" t="t" r="r" b="b"/>
              <a:pathLst>
                <a:path w="36" h="22" extrusionOk="0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7638;p77">
              <a:extLst>
                <a:ext uri="{FF2B5EF4-FFF2-40B4-BE49-F238E27FC236}">
                  <a16:creationId xmlns:a16="http://schemas.microsoft.com/office/drawing/2014/main" id="{55BC3C49-9B7A-0F86-1F67-6D56F8CC3AF1}"/>
                </a:ext>
              </a:extLst>
            </p:cNvPr>
            <p:cNvSpPr/>
            <p:nvPr/>
          </p:nvSpPr>
          <p:spPr>
            <a:xfrm>
              <a:off x="2372995" y="1701942"/>
              <a:ext cx="7617" cy="923"/>
            </a:xfrm>
            <a:custGeom>
              <a:avLst/>
              <a:gdLst/>
              <a:ahLst/>
              <a:cxnLst/>
              <a:rect l="l" t="t" r="r" b="b"/>
              <a:pathLst>
                <a:path w="561" h="68" extrusionOk="0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7639;p77">
              <a:extLst>
                <a:ext uri="{FF2B5EF4-FFF2-40B4-BE49-F238E27FC236}">
                  <a16:creationId xmlns:a16="http://schemas.microsoft.com/office/drawing/2014/main" id="{2054D499-B238-0411-81BE-548E609062AB}"/>
                </a:ext>
              </a:extLst>
            </p:cNvPr>
            <p:cNvSpPr/>
            <p:nvPr/>
          </p:nvSpPr>
          <p:spPr>
            <a:xfrm>
              <a:off x="2343287" y="1694040"/>
              <a:ext cx="9518" cy="2878"/>
            </a:xfrm>
            <a:custGeom>
              <a:avLst/>
              <a:gdLst/>
              <a:ahLst/>
              <a:cxnLst/>
              <a:rect l="l" t="t" r="r" b="b"/>
              <a:pathLst>
                <a:path w="701" h="212" extrusionOk="0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7640;p77">
              <a:extLst>
                <a:ext uri="{FF2B5EF4-FFF2-40B4-BE49-F238E27FC236}">
                  <a16:creationId xmlns:a16="http://schemas.microsoft.com/office/drawing/2014/main" id="{2CE1EF57-1668-ED2B-668D-10FD56284E1F}"/>
                </a:ext>
              </a:extLst>
            </p:cNvPr>
            <p:cNvSpPr/>
            <p:nvPr/>
          </p:nvSpPr>
          <p:spPr>
            <a:xfrm>
              <a:off x="2385771" y="170750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7641;p77">
              <a:extLst>
                <a:ext uri="{FF2B5EF4-FFF2-40B4-BE49-F238E27FC236}">
                  <a16:creationId xmlns:a16="http://schemas.microsoft.com/office/drawing/2014/main" id="{C1DABB5F-2DBD-4CA6-F0B9-420EAF5EC6AE}"/>
                </a:ext>
              </a:extLst>
            </p:cNvPr>
            <p:cNvSpPr/>
            <p:nvPr/>
          </p:nvSpPr>
          <p:spPr>
            <a:xfrm>
              <a:off x="2386667" y="1707807"/>
              <a:ext cx="3870" cy="2227"/>
            </a:xfrm>
            <a:custGeom>
              <a:avLst/>
              <a:gdLst/>
              <a:ahLst/>
              <a:cxnLst/>
              <a:rect l="l" t="t" r="r" b="b"/>
              <a:pathLst>
                <a:path w="285" h="164" extrusionOk="0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7642;p77">
              <a:extLst>
                <a:ext uri="{FF2B5EF4-FFF2-40B4-BE49-F238E27FC236}">
                  <a16:creationId xmlns:a16="http://schemas.microsoft.com/office/drawing/2014/main" id="{E0C1AF24-0FAA-B733-2520-CBA09CA73FD5}"/>
                </a:ext>
              </a:extLst>
            </p:cNvPr>
            <p:cNvSpPr/>
            <p:nvPr/>
          </p:nvSpPr>
          <p:spPr>
            <a:xfrm>
              <a:off x="2210472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7643;p77">
              <a:extLst>
                <a:ext uri="{FF2B5EF4-FFF2-40B4-BE49-F238E27FC236}">
                  <a16:creationId xmlns:a16="http://schemas.microsoft.com/office/drawing/2014/main" id="{A62D409B-1B1A-9E2C-7946-10760C02C5C4}"/>
                </a:ext>
              </a:extLst>
            </p:cNvPr>
            <p:cNvSpPr/>
            <p:nvPr/>
          </p:nvSpPr>
          <p:spPr>
            <a:xfrm>
              <a:off x="2211138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7644;p77">
              <a:extLst>
                <a:ext uri="{FF2B5EF4-FFF2-40B4-BE49-F238E27FC236}">
                  <a16:creationId xmlns:a16="http://schemas.microsoft.com/office/drawing/2014/main" id="{9220E11E-4EAF-33D2-DD3D-A6B7F7B675F2}"/>
                </a:ext>
              </a:extLst>
            </p:cNvPr>
            <p:cNvSpPr/>
            <p:nvPr/>
          </p:nvSpPr>
          <p:spPr>
            <a:xfrm>
              <a:off x="2198728" y="15886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7645;p77">
              <a:extLst>
                <a:ext uri="{FF2B5EF4-FFF2-40B4-BE49-F238E27FC236}">
                  <a16:creationId xmlns:a16="http://schemas.microsoft.com/office/drawing/2014/main" id="{F446AEC3-77B7-7841-1AAB-AA2D01979BA0}"/>
                </a:ext>
              </a:extLst>
            </p:cNvPr>
            <p:cNvSpPr/>
            <p:nvPr/>
          </p:nvSpPr>
          <p:spPr>
            <a:xfrm>
              <a:off x="2198253" y="1588678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7646;p77">
              <a:extLst>
                <a:ext uri="{FF2B5EF4-FFF2-40B4-BE49-F238E27FC236}">
                  <a16:creationId xmlns:a16="http://schemas.microsoft.com/office/drawing/2014/main" id="{B2D44E10-8C0C-5D12-5E76-069C779E6BED}"/>
                </a:ext>
              </a:extLst>
            </p:cNvPr>
            <p:cNvSpPr/>
            <p:nvPr/>
          </p:nvSpPr>
          <p:spPr>
            <a:xfrm>
              <a:off x="2194071" y="1587579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7647;p77">
              <a:extLst>
                <a:ext uri="{FF2B5EF4-FFF2-40B4-BE49-F238E27FC236}">
                  <a16:creationId xmlns:a16="http://schemas.microsoft.com/office/drawing/2014/main" id="{13C44D13-BBCC-58B4-2A27-8C609AFA9DBA}"/>
                </a:ext>
              </a:extLst>
            </p:cNvPr>
            <p:cNvSpPr/>
            <p:nvPr/>
          </p:nvSpPr>
          <p:spPr>
            <a:xfrm>
              <a:off x="2193650" y="15874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7648;p77">
              <a:extLst>
                <a:ext uri="{FF2B5EF4-FFF2-40B4-BE49-F238E27FC236}">
                  <a16:creationId xmlns:a16="http://schemas.microsoft.com/office/drawing/2014/main" id="{267760CF-C8D4-44B0-3CC9-B033856F916A}"/>
                </a:ext>
              </a:extLst>
            </p:cNvPr>
            <p:cNvSpPr/>
            <p:nvPr/>
          </p:nvSpPr>
          <p:spPr>
            <a:xfrm>
              <a:off x="2197777" y="158858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7649;p77">
              <a:extLst>
                <a:ext uri="{FF2B5EF4-FFF2-40B4-BE49-F238E27FC236}">
                  <a16:creationId xmlns:a16="http://schemas.microsoft.com/office/drawing/2014/main" id="{862C2222-B517-D1A0-5395-57E807432E3F}"/>
                </a:ext>
              </a:extLst>
            </p:cNvPr>
            <p:cNvSpPr/>
            <p:nvPr/>
          </p:nvSpPr>
          <p:spPr>
            <a:xfrm>
              <a:off x="2209807" y="1589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7650;p77">
              <a:extLst>
                <a:ext uri="{FF2B5EF4-FFF2-40B4-BE49-F238E27FC236}">
                  <a16:creationId xmlns:a16="http://schemas.microsoft.com/office/drawing/2014/main" id="{CC4DE193-0289-FD5F-6BF7-77059BAAD823}"/>
                </a:ext>
              </a:extLst>
            </p:cNvPr>
            <p:cNvSpPr/>
            <p:nvPr/>
          </p:nvSpPr>
          <p:spPr>
            <a:xfrm>
              <a:off x="2199298" y="1588719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7651;p77">
              <a:extLst>
                <a:ext uri="{FF2B5EF4-FFF2-40B4-BE49-F238E27FC236}">
                  <a16:creationId xmlns:a16="http://schemas.microsoft.com/office/drawing/2014/main" id="{6F56BEAF-1CF1-32D9-D53A-2E3888C2D88F}"/>
                </a:ext>
              </a:extLst>
            </p:cNvPr>
            <p:cNvSpPr/>
            <p:nvPr/>
          </p:nvSpPr>
          <p:spPr>
            <a:xfrm>
              <a:off x="2208436" y="1589344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7652;p77">
              <a:extLst>
                <a:ext uri="{FF2B5EF4-FFF2-40B4-BE49-F238E27FC236}">
                  <a16:creationId xmlns:a16="http://schemas.microsoft.com/office/drawing/2014/main" id="{4E498916-4629-0F25-D7A1-F38923BC8109}"/>
                </a:ext>
              </a:extLst>
            </p:cNvPr>
            <p:cNvSpPr/>
            <p:nvPr/>
          </p:nvSpPr>
          <p:spPr>
            <a:xfrm>
              <a:off x="2202448" y="1589004"/>
              <a:ext cx="5947" cy="353"/>
            </a:xfrm>
            <a:custGeom>
              <a:avLst/>
              <a:gdLst/>
              <a:ahLst/>
              <a:cxnLst/>
              <a:rect l="l" t="t" r="r" b="b"/>
              <a:pathLst>
                <a:path w="438" h="26" extrusionOk="0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7653;p77">
              <a:extLst>
                <a:ext uri="{FF2B5EF4-FFF2-40B4-BE49-F238E27FC236}">
                  <a16:creationId xmlns:a16="http://schemas.microsoft.com/office/drawing/2014/main" id="{34C564B2-DC8B-4AD9-7191-BEC0C0119ABE}"/>
                </a:ext>
              </a:extLst>
            </p:cNvPr>
            <p:cNvSpPr/>
            <p:nvPr/>
          </p:nvSpPr>
          <p:spPr>
            <a:xfrm>
              <a:off x="2213228" y="158919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7654;p77">
              <a:extLst>
                <a:ext uri="{FF2B5EF4-FFF2-40B4-BE49-F238E27FC236}">
                  <a16:creationId xmlns:a16="http://schemas.microsoft.com/office/drawing/2014/main" id="{2BD1DDE8-271A-E022-3C75-4C4D2A9B5800}"/>
                </a:ext>
              </a:extLst>
            </p:cNvPr>
            <p:cNvSpPr/>
            <p:nvPr/>
          </p:nvSpPr>
          <p:spPr>
            <a:xfrm>
              <a:off x="2212047" y="1589289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7655;p77">
              <a:extLst>
                <a:ext uri="{FF2B5EF4-FFF2-40B4-BE49-F238E27FC236}">
                  <a16:creationId xmlns:a16="http://schemas.microsoft.com/office/drawing/2014/main" id="{1BC7AC4E-555C-3D0D-428F-2EDC487A28F5}"/>
                </a:ext>
              </a:extLst>
            </p:cNvPr>
            <p:cNvSpPr/>
            <p:nvPr/>
          </p:nvSpPr>
          <p:spPr>
            <a:xfrm>
              <a:off x="2211382" y="1589289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7656;p77">
              <a:extLst>
                <a:ext uri="{FF2B5EF4-FFF2-40B4-BE49-F238E27FC236}">
                  <a16:creationId xmlns:a16="http://schemas.microsoft.com/office/drawing/2014/main" id="{EB816E15-34CA-C2B5-A480-0797F331E1FB}"/>
                </a:ext>
              </a:extLst>
            </p:cNvPr>
            <p:cNvSpPr/>
            <p:nvPr/>
          </p:nvSpPr>
          <p:spPr>
            <a:xfrm>
              <a:off x="2195876" y="158824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7657;p77">
              <a:extLst>
                <a:ext uri="{FF2B5EF4-FFF2-40B4-BE49-F238E27FC236}">
                  <a16:creationId xmlns:a16="http://schemas.microsoft.com/office/drawing/2014/main" id="{25BF407B-18AA-8451-7261-8444609C22BE}"/>
                </a:ext>
              </a:extLst>
            </p:cNvPr>
            <p:cNvSpPr/>
            <p:nvPr/>
          </p:nvSpPr>
          <p:spPr>
            <a:xfrm>
              <a:off x="2195456" y="158810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7658;p77">
              <a:extLst>
                <a:ext uri="{FF2B5EF4-FFF2-40B4-BE49-F238E27FC236}">
                  <a16:creationId xmlns:a16="http://schemas.microsoft.com/office/drawing/2014/main" id="{46BF5672-F535-0C23-3E4A-8B887942EC32}"/>
                </a:ext>
              </a:extLst>
            </p:cNvPr>
            <p:cNvSpPr/>
            <p:nvPr/>
          </p:nvSpPr>
          <p:spPr>
            <a:xfrm>
              <a:off x="2196067" y="158833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7659;p77">
              <a:extLst>
                <a:ext uri="{FF2B5EF4-FFF2-40B4-BE49-F238E27FC236}">
                  <a16:creationId xmlns:a16="http://schemas.microsoft.com/office/drawing/2014/main" id="{F1CE5E81-737D-F44A-6534-F78FC4E61073}"/>
                </a:ext>
              </a:extLst>
            </p:cNvPr>
            <p:cNvSpPr/>
            <p:nvPr/>
          </p:nvSpPr>
          <p:spPr>
            <a:xfrm>
              <a:off x="2212658" y="15892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7660;p77">
              <a:extLst>
                <a:ext uri="{FF2B5EF4-FFF2-40B4-BE49-F238E27FC236}">
                  <a16:creationId xmlns:a16="http://schemas.microsoft.com/office/drawing/2014/main" id="{59F45FAB-F292-5381-E1A8-3501CDF31DFD}"/>
                </a:ext>
              </a:extLst>
            </p:cNvPr>
            <p:cNvSpPr/>
            <p:nvPr/>
          </p:nvSpPr>
          <p:spPr>
            <a:xfrm>
              <a:off x="2196352" y="158839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7661;p77">
              <a:extLst>
                <a:ext uri="{FF2B5EF4-FFF2-40B4-BE49-F238E27FC236}">
                  <a16:creationId xmlns:a16="http://schemas.microsoft.com/office/drawing/2014/main" id="{C8A0259F-A775-E481-BEBB-6C0549B240C1}"/>
                </a:ext>
              </a:extLst>
            </p:cNvPr>
            <p:cNvSpPr/>
            <p:nvPr/>
          </p:nvSpPr>
          <p:spPr>
            <a:xfrm>
              <a:off x="2194641" y="15877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7662;p77">
              <a:extLst>
                <a:ext uri="{FF2B5EF4-FFF2-40B4-BE49-F238E27FC236}">
                  <a16:creationId xmlns:a16="http://schemas.microsoft.com/office/drawing/2014/main" id="{F4E0A207-9CF0-2C3E-6C4F-D551CC031CCD}"/>
                </a:ext>
              </a:extLst>
            </p:cNvPr>
            <p:cNvSpPr/>
            <p:nvPr/>
          </p:nvSpPr>
          <p:spPr>
            <a:xfrm>
              <a:off x="2196976" y="15884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7663;p77">
              <a:extLst>
                <a:ext uri="{FF2B5EF4-FFF2-40B4-BE49-F238E27FC236}">
                  <a16:creationId xmlns:a16="http://schemas.microsoft.com/office/drawing/2014/main" id="{4D68FA70-B354-02F9-7E0D-FFFF67C6DDE4}"/>
                </a:ext>
              </a:extLst>
            </p:cNvPr>
            <p:cNvSpPr/>
            <p:nvPr/>
          </p:nvSpPr>
          <p:spPr>
            <a:xfrm>
              <a:off x="2195075" y="158795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7664;p77">
              <a:extLst>
                <a:ext uri="{FF2B5EF4-FFF2-40B4-BE49-F238E27FC236}">
                  <a16:creationId xmlns:a16="http://schemas.microsoft.com/office/drawing/2014/main" id="{AE1F5445-A73A-B327-4854-987535962F74}"/>
                </a:ext>
              </a:extLst>
            </p:cNvPr>
            <p:cNvSpPr/>
            <p:nvPr/>
          </p:nvSpPr>
          <p:spPr>
            <a:xfrm>
              <a:off x="2197356" y="158852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7665;p77">
              <a:extLst>
                <a:ext uri="{FF2B5EF4-FFF2-40B4-BE49-F238E27FC236}">
                  <a16:creationId xmlns:a16="http://schemas.microsoft.com/office/drawing/2014/main" id="{C472AA6F-6764-2ADA-2A20-751C9BA27532}"/>
                </a:ext>
              </a:extLst>
            </p:cNvPr>
            <p:cNvSpPr/>
            <p:nvPr/>
          </p:nvSpPr>
          <p:spPr>
            <a:xfrm>
              <a:off x="2196637" y="158843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7666;p77">
              <a:extLst>
                <a:ext uri="{FF2B5EF4-FFF2-40B4-BE49-F238E27FC236}">
                  <a16:creationId xmlns:a16="http://schemas.microsoft.com/office/drawing/2014/main" id="{6F8829E2-2055-529C-03D2-498CAB08A116}"/>
                </a:ext>
              </a:extLst>
            </p:cNvPr>
            <p:cNvSpPr/>
            <p:nvPr/>
          </p:nvSpPr>
          <p:spPr>
            <a:xfrm>
              <a:off x="2201783" y="1588963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7667;p77">
              <a:extLst>
                <a:ext uri="{FF2B5EF4-FFF2-40B4-BE49-F238E27FC236}">
                  <a16:creationId xmlns:a16="http://schemas.microsoft.com/office/drawing/2014/main" id="{E519A734-46A2-2EB1-7401-D8D041D2FED2}"/>
                </a:ext>
              </a:extLst>
            </p:cNvPr>
            <p:cNvSpPr/>
            <p:nvPr/>
          </p:nvSpPr>
          <p:spPr>
            <a:xfrm>
              <a:off x="2201117" y="1588909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7668;p77">
              <a:extLst>
                <a:ext uri="{FF2B5EF4-FFF2-40B4-BE49-F238E27FC236}">
                  <a16:creationId xmlns:a16="http://schemas.microsoft.com/office/drawing/2014/main" id="{CA54258D-A5BD-BE80-EE20-9EAFB08B5EA5}"/>
                </a:ext>
              </a:extLst>
            </p:cNvPr>
            <p:cNvSpPr/>
            <p:nvPr/>
          </p:nvSpPr>
          <p:spPr>
            <a:xfrm>
              <a:off x="2199868" y="15888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7669;p77">
              <a:extLst>
                <a:ext uri="{FF2B5EF4-FFF2-40B4-BE49-F238E27FC236}">
                  <a16:creationId xmlns:a16="http://schemas.microsoft.com/office/drawing/2014/main" id="{0594491F-E160-377C-F612-20A45F321837}"/>
                </a:ext>
              </a:extLst>
            </p:cNvPr>
            <p:cNvSpPr/>
            <p:nvPr/>
          </p:nvSpPr>
          <p:spPr>
            <a:xfrm>
              <a:off x="2200493" y="158886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7670;p77">
              <a:extLst>
                <a:ext uri="{FF2B5EF4-FFF2-40B4-BE49-F238E27FC236}">
                  <a16:creationId xmlns:a16="http://schemas.microsoft.com/office/drawing/2014/main" id="{0F6BD5E1-8159-6515-6C26-5F67A7D2C106}"/>
                </a:ext>
              </a:extLst>
            </p:cNvPr>
            <p:cNvSpPr/>
            <p:nvPr/>
          </p:nvSpPr>
          <p:spPr>
            <a:xfrm>
              <a:off x="2213799" y="158915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7671;p77">
              <a:extLst>
                <a:ext uri="{FF2B5EF4-FFF2-40B4-BE49-F238E27FC236}">
                  <a16:creationId xmlns:a16="http://schemas.microsoft.com/office/drawing/2014/main" id="{0DF4CD5E-69BF-311C-A549-EE639324BF5A}"/>
                </a:ext>
              </a:extLst>
            </p:cNvPr>
            <p:cNvSpPr/>
            <p:nvPr/>
          </p:nvSpPr>
          <p:spPr>
            <a:xfrm>
              <a:off x="2328882" y="1660259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7672;p77">
              <a:extLst>
                <a:ext uri="{FF2B5EF4-FFF2-40B4-BE49-F238E27FC236}">
                  <a16:creationId xmlns:a16="http://schemas.microsoft.com/office/drawing/2014/main" id="{E5BE45DB-7E11-F717-9B65-0A7A77EDF1D4}"/>
                </a:ext>
              </a:extLst>
            </p:cNvPr>
            <p:cNvSpPr/>
            <p:nvPr/>
          </p:nvSpPr>
          <p:spPr>
            <a:xfrm>
              <a:off x="2335860" y="1655032"/>
              <a:ext cx="1534" cy="204"/>
            </a:xfrm>
            <a:custGeom>
              <a:avLst/>
              <a:gdLst/>
              <a:ahLst/>
              <a:cxnLst/>
              <a:rect l="l" t="t" r="r" b="b"/>
              <a:pathLst>
                <a:path w="113" h="15" extrusionOk="0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7673;p77">
              <a:extLst>
                <a:ext uri="{FF2B5EF4-FFF2-40B4-BE49-F238E27FC236}">
                  <a16:creationId xmlns:a16="http://schemas.microsoft.com/office/drawing/2014/main" id="{6E987F51-43D1-8CB7-FE52-0601A1669BBE}"/>
                </a:ext>
              </a:extLst>
            </p:cNvPr>
            <p:cNvSpPr/>
            <p:nvPr/>
          </p:nvSpPr>
          <p:spPr>
            <a:xfrm>
              <a:off x="2341468" y="1648039"/>
              <a:ext cx="964" cy="1344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7674;p77">
              <a:extLst>
                <a:ext uri="{FF2B5EF4-FFF2-40B4-BE49-F238E27FC236}">
                  <a16:creationId xmlns:a16="http://schemas.microsoft.com/office/drawing/2014/main" id="{C7933D65-4F53-B7DE-744B-D9F903F63270}"/>
                </a:ext>
              </a:extLst>
            </p:cNvPr>
            <p:cNvSpPr/>
            <p:nvPr/>
          </p:nvSpPr>
          <p:spPr>
            <a:xfrm>
              <a:off x="2309574" y="162751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7675;p77">
              <a:extLst>
                <a:ext uri="{FF2B5EF4-FFF2-40B4-BE49-F238E27FC236}">
                  <a16:creationId xmlns:a16="http://schemas.microsoft.com/office/drawing/2014/main" id="{C5BAC2AD-7DAA-8AD5-C5CD-3A9AB31C2B6B}"/>
                </a:ext>
              </a:extLst>
            </p:cNvPr>
            <p:cNvSpPr/>
            <p:nvPr/>
          </p:nvSpPr>
          <p:spPr>
            <a:xfrm>
              <a:off x="2281483" y="1611298"/>
              <a:ext cx="1303" cy="475"/>
            </a:xfrm>
            <a:custGeom>
              <a:avLst/>
              <a:gdLst/>
              <a:ahLst/>
              <a:cxnLst/>
              <a:rect l="l" t="t" r="r" b="b"/>
              <a:pathLst>
                <a:path w="96" h="35" extrusionOk="0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7676;p77">
              <a:extLst>
                <a:ext uri="{FF2B5EF4-FFF2-40B4-BE49-F238E27FC236}">
                  <a16:creationId xmlns:a16="http://schemas.microsoft.com/office/drawing/2014/main" id="{A7CCD07D-6DC3-1231-9D06-0940E81576C1}"/>
                </a:ext>
              </a:extLst>
            </p:cNvPr>
            <p:cNvSpPr/>
            <p:nvPr/>
          </p:nvSpPr>
          <p:spPr>
            <a:xfrm>
              <a:off x="2284714" y="1609778"/>
              <a:ext cx="1833" cy="1113"/>
            </a:xfrm>
            <a:custGeom>
              <a:avLst/>
              <a:gdLst/>
              <a:ahLst/>
              <a:cxnLst/>
              <a:rect l="l" t="t" r="r" b="b"/>
              <a:pathLst>
                <a:path w="135" h="82" extrusionOk="0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7677;p77">
              <a:extLst>
                <a:ext uri="{FF2B5EF4-FFF2-40B4-BE49-F238E27FC236}">
                  <a16:creationId xmlns:a16="http://schemas.microsoft.com/office/drawing/2014/main" id="{8AB26814-50B0-FEB2-2266-BBAB31D8F2B6}"/>
                </a:ext>
              </a:extLst>
            </p:cNvPr>
            <p:cNvSpPr/>
            <p:nvPr/>
          </p:nvSpPr>
          <p:spPr>
            <a:xfrm>
              <a:off x="2314625" y="1629832"/>
              <a:ext cx="1860" cy="1018"/>
            </a:xfrm>
            <a:custGeom>
              <a:avLst/>
              <a:gdLst/>
              <a:ahLst/>
              <a:cxnLst/>
              <a:rect l="l" t="t" r="r" b="b"/>
              <a:pathLst>
                <a:path w="137" h="75" extrusionOk="0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7678;p77">
              <a:extLst>
                <a:ext uri="{FF2B5EF4-FFF2-40B4-BE49-F238E27FC236}">
                  <a16:creationId xmlns:a16="http://schemas.microsoft.com/office/drawing/2014/main" id="{D3D9DEA2-4D49-0E7D-3590-2DF6521BC7CE}"/>
                </a:ext>
              </a:extLst>
            </p:cNvPr>
            <p:cNvSpPr/>
            <p:nvPr/>
          </p:nvSpPr>
          <p:spPr>
            <a:xfrm>
              <a:off x="2299079" y="1615860"/>
              <a:ext cx="339" cy="1494"/>
            </a:xfrm>
            <a:custGeom>
              <a:avLst/>
              <a:gdLst/>
              <a:ahLst/>
              <a:cxnLst/>
              <a:rect l="l" t="t" r="r" b="b"/>
              <a:pathLst>
                <a:path w="25" h="110" extrusionOk="0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7679;p77">
              <a:extLst>
                <a:ext uri="{FF2B5EF4-FFF2-40B4-BE49-F238E27FC236}">
                  <a16:creationId xmlns:a16="http://schemas.microsoft.com/office/drawing/2014/main" id="{B87F859E-6BCD-AF2F-47F6-72A805947A5E}"/>
                </a:ext>
              </a:extLst>
            </p:cNvPr>
            <p:cNvSpPr/>
            <p:nvPr/>
          </p:nvSpPr>
          <p:spPr>
            <a:xfrm>
              <a:off x="2291136" y="1609398"/>
              <a:ext cx="2824" cy="339"/>
            </a:xfrm>
            <a:custGeom>
              <a:avLst/>
              <a:gdLst/>
              <a:ahLst/>
              <a:cxnLst/>
              <a:rect l="l" t="t" r="r" b="b"/>
              <a:pathLst>
                <a:path w="208" h="25" extrusionOk="0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7680;p77">
              <a:extLst>
                <a:ext uri="{FF2B5EF4-FFF2-40B4-BE49-F238E27FC236}">
                  <a16:creationId xmlns:a16="http://schemas.microsoft.com/office/drawing/2014/main" id="{EFCA4535-322F-AF5D-A939-5F95BFE379C8}"/>
                </a:ext>
              </a:extLst>
            </p:cNvPr>
            <p:cNvSpPr/>
            <p:nvPr/>
          </p:nvSpPr>
          <p:spPr>
            <a:xfrm>
              <a:off x="2341862" y="1642581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7681;p77">
              <a:extLst>
                <a:ext uri="{FF2B5EF4-FFF2-40B4-BE49-F238E27FC236}">
                  <a16:creationId xmlns:a16="http://schemas.microsoft.com/office/drawing/2014/main" id="{F4F203F6-F564-2361-FC6C-4BD72B198670}"/>
                </a:ext>
              </a:extLst>
            </p:cNvPr>
            <p:cNvSpPr/>
            <p:nvPr/>
          </p:nvSpPr>
          <p:spPr>
            <a:xfrm>
              <a:off x="2337476" y="1655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7682;p77">
              <a:extLst>
                <a:ext uri="{FF2B5EF4-FFF2-40B4-BE49-F238E27FC236}">
                  <a16:creationId xmlns:a16="http://schemas.microsoft.com/office/drawing/2014/main" id="{1814810E-1B3F-2FAD-3737-6F23511CC928}"/>
                </a:ext>
              </a:extLst>
            </p:cNvPr>
            <p:cNvSpPr/>
            <p:nvPr/>
          </p:nvSpPr>
          <p:spPr>
            <a:xfrm>
              <a:off x="2328692" y="165902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7683;p77">
              <a:extLst>
                <a:ext uri="{FF2B5EF4-FFF2-40B4-BE49-F238E27FC236}">
                  <a16:creationId xmlns:a16="http://schemas.microsoft.com/office/drawing/2014/main" id="{604D16F4-F470-1E6C-9FC5-9765D991793B}"/>
                </a:ext>
              </a:extLst>
            </p:cNvPr>
            <p:cNvSpPr/>
            <p:nvPr/>
          </p:nvSpPr>
          <p:spPr>
            <a:xfrm>
              <a:off x="2328787" y="16595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7684;p77">
              <a:extLst>
                <a:ext uri="{FF2B5EF4-FFF2-40B4-BE49-F238E27FC236}">
                  <a16:creationId xmlns:a16="http://schemas.microsoft.com/office/drawing/2014/main" id="{AFCC187F-29B0-7E07-D957-872444DE74C1}"/>
                </a:ext>
              </a:extLst>
            </p:cNvPr>
            <p:cNvSpPr/>
            <p:nvPr/>
          </p:nvSpPr>
          <p:spPr>
            <a:xfrm>
              <a:off x="2328692" y="1658779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7685;p77">
              <a:extLst>
                <a:ext uri="{FF2B5EF4-FFF2-40B4-BE49-F238E27FC236}">
                  <a16:creationId xmlns:a16="http://schemas.microsoft.com/office/drawing/2014/main" id="{E04B2A5A-44F4-D861-044C-242179E12617}"/>
                </a:ext>
              </a:extLst>
            </p:cNvPr>
            <p:cNvSpPr/>
            <p:nvPr/>
          </p:nvSpPr>
          <p:spPr>
            <a:xfrm>
              <a:off x="2328827" y="165991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7686;p77">
              <a:extLst>
                <a:ext uri="{FF2B5EF4-FFF2-40B4-BE49-F238E27FC236}">
                  <a16:creationId xmlns:a16="http://schemas.microsoft.com/office/drawing/2014/main" id="{A3033BF4-7600-FB0A-CFEB-647BED9F12F4}"/>
                </a:ext>
              </a:extLst>
            </p:cNvPr>
            <p:cNvSpPr/>
            <p:nvPr/>
          </p:nvSpPr>
          <p:spPr>
            <a:xfrm>
              <a:off x="2328732" y="165925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7687;p77">
              <a:extLst>
                <a:ext uri="{FF2B5EF4-FFF2-40B4-BE49-F238E27FC236}">
                  <a16:creationId xmlns:a16="http://schemas.microsoft.com/office/drawing/2014/main" id="{CB3C07FD-3ACB-4D15-544E-4BD6C67BC0F7}"/>
                </a:ext>
              </a:extLst>
            </p:cNvPr>
            <p:cNvSpPr/>
            <p:nvPr/>
          </p:nvSpPr>
          <p:spPr>
            <a:xfrm>
              <a:off x="2341957" y="1637680"/>
              <a:ext cx="1914" cy="3489"/>
            </a:xfrm>
            <a:custGeom>
              <a:avLst/>
              <a:gdLst/>
              <a:ahLst/>
              <a:cxnLst/>
              <a:rect l="l" t="t" r="r" b="b"/>
              <a:pathLst>
                <a:path w="141" h="257" extrusionOk="0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7688;p77">
              <a:extLst>
                <a:ext uri="{FF2B5EF4-FFF2-40B4-BE49-F238E27FC236}">
                  <a16:creationId xmlns:a16="http://schemas.microsoft.com/office/drawing/2014/main" id="{912AA8C7-8BA9-BC3E-857D-15431DD08CD9}"/>
                </a:ext>
              </a:extLst>
            </p:cNvPr>
            <p:cNvSpPr/>
            <p:nvPr/>
          </p:nvSpPr>
          <p:spPr>
            <a:xfrm>
              <a:off x="2282908" y="1603600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7689;p77">
              <a:extLst>
                <a:ext uri="{FF2B5EF4-FFF2-40B4-BE49-F238E27FC236}">
                  <a16:creationId xmlns:a16="http://schemas.microsoft.com/office/drawing/2014/main" id="{20E566A8-86B2-3865-AFEE-3022E27AFF32}"/>
                </a:ext>
              </a:extLst>
            </p:cNvPr>
            <p:cNvSpPr/>
            <p:nvPr/>
          </p:nvSpPr>
          <p:spPr>
            <a:xfrm>
              <a:off x="2279161" y="1602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7690;p77">
              <a:extLst>
                <a:ext uri="{FF2B5EF4-FFF2-40B4-BE49-F238E27FC236}">
                  <a16:creationId xmlns:a16="http://schemas.microsoft.com/office/drawing/2014/main" id="{CDBA7811-3C80-A7F7-B1BC-1B5F2DC1DE4F}"/>
                </a:ext>
              </a:extLst>
            </p:cNvPr>
            <p:cNvSpPr/>
            <p:nvPr/>
          </p:nvSpPr>
          <p:spPr>
            <a:xfrm>
              <a:off x="2283438" y="15943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7691;p77">
              <a:extLst>
                <a:ext uri="{FF2B5EF4-FFF2-40B4-BE49-F238E27FC236}">
                  <a16:creationId xmlns:a16="http://schemas.microsoft.com/office/drawing/2014/main" id="{D031ADA1-9516-77BD-DF13-B6CD06AD6FF4}"/>
                </a:ext>
              </a:extLst>
            </p:cNvPr>
            <p:cNvSpPr/>
            <p:nvPr/>
          </p:nvSpPr>
          <p:spPr>
            <a:xfrm>
              <a:off x="2280342" y="1602690"/>
              <a:ext cx="2580" cy="869"/>
            </a:xfrm>
            <a:custGeom>
              <a:avLst/>
              <a:gdLst/>
              <a:ahLst/>
              <a:cxnLst/>
              <a:rect l="l" t="t" r="r" b="b"/>
              <a:pathLst>
                <a:path w="190" h="64" extrusionOk="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7692;p77">
              <a:extLst>
                <a:ext uri="{FF2B5EF4-FFF2-40B4-BE49-F238E27FC236}">
                  <a16:creationId xmlns:a16="http://schemas.microsoft.com/office/drawing/2014/main" id="{8168A837-614F-7E98-352F-5D23FA855464}"/>
                </a:ext>
              </a:extLst>
            </p:cNvPr>
            <p:cNvSpPr/>
            <p:nvPr/>
          </p:nvSpPr>
          <p:spPr>
            <a:xfrm>
              <a:off x="2280532" y="1608488"/>
              <a:ext cx="964" cy="2824"/>
            </a:xfrm>
            <a:custGeom>
              <a:avLst/>
              <a:gdLst/>
              <a:ahLst/>
              <a:cxnLst/>
              <a:rect l="l" t="t" r="r" b="b"/>
              <a:pathLst>
                <a:path w="71" h="208" extrusionOk="0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7693;p77">
              <a:extLst>
                <a:ext uri="{FF2B5EF4-FFF2-40B4-BE49-F238E27FC236}">
                  <a16:creationId xmlns:a16="http://schemas.microsoft.com/office/drawing/2014/main" id="{B446D8DF-EE30-07C8-40D4-D562A23268E3}"/>
                </a:ext>
              </a:extLst>
            </p:cNvPr>
            <p:cNvSpPr/>
            <p:nvPr/>
          </p:nvSpPr>
          <p:spPr>
            <a:xfrm>
              <a:off x="2278631" y="1589724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7694;p77">
              <a:extLst>
                <a:ext uri="{FF2B5EF4-FFF2-40B4-BE49-F238E27FC236}">
                  <a16:creationId xmlns:a16="http://schemas.microsoft.com/office/drawing/2014/main" id="{BD390FFD-B21D-947B-1267-F083BFDA8E1F}"/>
                </a:ext>
              </a:extLst>
            </p:cNvPr>
            <p:cNvSpPr/>
            <p:nvPr/>
          </p:nvSpPr>
          <p:spPr>
            <a:xfrm>
              <a:off x="2256066" y="157037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7695;p77">
              <a:extLst>
                <a:ext uri="{FF2B5EF4-FFF2-40B4-BE49-F238E27FC236}">
                  <a16:creationId xmlns:a16="http://schemas.microsoft.com/office/drawing/2014/main" id="{726E340C-0CC0-1CD4-EB4A-E43395B8D635}"/>
                </a:ext>
              </a:extLst>
            </p:cNvPr>
            <p:cNvSpPr/>
            <p:nvPr/>
          </p:nvSpPr>
          <p:spPr>
            <a:xfrm>
              <a:off x="2276215" y="1585868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7696;p77">
              <a:extLst>
                <a:ext uri="{FF2B5EF4-FFF2-40B4-BE49-F238E27FC236}">
                  <a16:creationId xmlns:a16="http://schemas.microsoft.com/office/drawing/2014/main" id="{BA2FDC6D-5C3E-9144-F0BE-8F3DCF4704FF}"/>
                </a:ext>
              </a:extLst>
            </p:cNvPr>
            <p:cNvSpPr/>
            <p:nvPr/>
          </p:nvSpPr>
          <p:spPr>
            <a:xfrm>
              <a:off x="2281293" y="1611013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7697;p77">
              <a:extLst>
                <a:ext uri="{FF2B5EF4-FFF2-40B4-BE49-F238E27FC236}">
                  <a16:creationId xmlns:a16="http://schemas.microsoft.com/office/drawing/2014/main" id="{B4C3A12A-E9F6-1D7F-DA19-D5435CE24AB9}"/>
                </a:ext>
              </a:extLst>
            </p:cNvPr>
            <p:cNvSpPr/>
            <p:nvPr/>
          </p:nvSpPr>
          <p:spPr>
            <a:xfrm>
              <a:off x="2250879" y="1556826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7698;p77">
              <a:extLst>
                <a:ext uri="{FF2B5EF4-FFF2-40B4-BE49-F238E27FC236}">
                  <a16:creationId xmlns:a16="http://schemas.microsoft.com/office/drawing/2014/main" id="{B652AF61-17FE-092E-5CF4-A7366A93F24B}"/>
                </a:ext>
              </a:extLst>
            </p:cNvPr>
            <p:cNvSpPr/>
            <p:nvPr/>
          </p:nvSpPr>
          <p:spPr>
            <a:xfrm>
              <a:off x="2250539" y="155644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7699;p77">
              <a:extLst>
                <a:ext uri="{FF2B5EF4-FFF2-40B4-BE49-F238E27FC236}">
                  <a16:creationId xmlns:a16="http://schemas.microsoft.com/office/drawing/2014/main" id="{30A97A64-9A56-AA7C-5CB4-9DD3554C098B}"/>
                </a:ext>
              </a:extLst>
            </p:cNvPr>
            <p:cNvSpPr/>
            <p:nvPr/>
          </p:nvSpPr>
          <p:spPr>
            <a:xfrm>
              <a:off x="2255577" y="1568760"/>
              <a:ext cx="489" cy="1629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7700;p77">
              <a:extLst>
                <a:ext uri="{FF2B5EF4-FFF2-40B4-BE49-F238E27FC236}">
                  <a16:creationId xmlns:a16="http://schemas.microsoft.com/office/drawing/2014/main" id="{B5CBEA57-BB0A-8FF0-1B4E-1494E3E6EFBA}"/>
                </a:ext>
              </a:extLst>
            </p:cNvPr>
            <p:cNvSpPr/>
            <p:nvPr/>
          </p:nvSpPr>
          <p:spPr>
            <a:xfrm>
              <a:off x="2250119" y="1555590"/>
              <a:ext cx="394" cy="828"/>
            </a:xfrm>
            <a:custGeom>
              <a:avLst/>
              <a:gdLst/>
              <a:ahLst/>
              <a:cxnLst/>
              <a:rect l="l" t="t" r="r" b="b"/>
              <a:pathLst>
                <a:path w="29" h="61" extrusionOk="0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7701;p77">
              <a:extLst>
                <a:ext uri="{FF2B5EF4-FFF2-40B4-BE49-F238E27FC236}">
                  <a16:creationId xmlns:a16="http://schemas.microsoft.com/office/drawing/2014/main" id="{A6E20C21-08F8-8544-B362-1CF525ED2FD9}"/>
                </a:ext>
              </a:extLst>
            </p:cNvPr>
            <p:cNvSpPr/>
            <p:nvPr/>
          </p:nvSpPr>
          <p:spPr>
            <a:xfrm>
              <a:off x="2255957" y="1570131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7702;p77">
              <a:extLst>
                <a:ext uri="{FF2B5EF4-FFF2-40B4-BE49-F238E27FC236}">
                  <a16:creationId xmlns:a16="http://schemas.microsoft.com/office/drawing/2014/main" id="{BFA852D3-6FCC-98F5-B1B5-BF47726AA2E1}"/>
                </a:ext>
              </a:extLst>
            </p:cNvPr>
            <p:cNvSpPr/>
            <p:nvPr/>
          </p:nvSpPr>
          <p:spPr>
            <a:xfrm>
              <a:off x="221166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7703;p77">
              <a:extLst>
                <a:ext uri="{FF2B5EF4-FFF2-40B4-BE49-F238E27FC236}">
                  <a16:creationId xmlns:a16="http://schemas.microsoft.com/office/drawing/2014/main" id="{34E07CAD-1AC4-19A3-2195-4B07EF2F75AD}"/>
                </a:ext>
              </a:extLst>
            </p:cNvPr>
            <p:cNvSpPr/>
            <p:nvPr/>
          </p:nvSpPr>
          <p:spPr>
            <a:xfrm>
              <a:off x="2211898" y="1583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7704;p77">
              <a:extLst>
                <a:ext uri="{FF2B5EF4-FFF2-40B4-BE49-F238E27FC236}">
                  <a16:creationId xmlns:a16="http://schemas.microsoft.com/office/drawing/2014/main" id="{3F826E62-0137-7FD5-4F2D-EF636E2D308D}"/>
                </a:ext>
              </a:extLst>
            </p:cNvPr>
            <p:cNvSpPr/>
            <p:nvPr/>
          </p:nvSpPr>
          <p:spPr>
            <a:xfrm>
              <a:off x="2211382" y="15833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7705;p77">
              <a:extLst>
                <a:ext uri="{FF2B5EF4-FFF2-40B4-BE49-F238E27FC236}">
                  <a16:creationId xmlns:a16="http://schemas.microsoft.com/office/drawing/2014/main" id="{430E5BF1-A10E-F2D0-A106-BD09D1257DF1}"/>
                </a:ext>
              </a:extLst>
            </p:cNvPr>
            <p:cNvSpPr/>
            <p:nvPr/>
          </p:nvSpPr>
          <p:spPr>
            <a:xfrm>
              <a:off x="221147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7706;p77">
              <a:extLst>
                <a:ext uri="{FF2B5EF4-FFF2-40B4-BE49-F238E27FC236}">
                  <a16:creationId xmlns:a16="http://schemas.microsoft.com/office/drawing/2014/main" id="{90E9155A-7668-5FE5-7E4A-B4E10C098D9C}"/>
                </a:ext>
              </a:extLst>
            </p:cNvPr>
            <p:cNvSpPr/>
            <p:nvPr/>
          </p:nvSpPr>
          <p:spPr>
            <a:xfrm>
              <a:off x="2212753" y="158373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7707;p77">
              <a:extLst>
                <a:ext uri="{FF2B5EF4-FFF2-40B4-BE49-F238E27FC236}">
                  <a16:creationId xmlns:a16="http://schemas.microsoft.com/office/drawing/2014/main" id="{F41031B2-D198-720B-F061-BBDD23FB745B}"/>
                </a:ext>
              </a:extLst>
            </p:cNvPr>
            <p:cNvSpPr/>
            <p:nvPr/>
          </p:nvSpPr>
          <p:spPr>
            <a:xfrm>
              <a:off x="2212427" y="158354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7708;p77">
              <a:extLst>
                <a:ext uri="{FF2B5EF4-FFF2-40B4-BE49-F238E27FC236}">
                  <a16:creationId xmlns:a16="http://schemas.microsoft.com/office/drawing/2014/main" id="{84C8AF84-7A6A-712A-9292-0587A40A47E0}"/>
                </a:ext>
              </a:extLst>
            </p:cNvPr>
            <p:cNvSpPr/>
            <p:nvPr/>
          </p:nvSpPr>
          <p:spPr>
            <a:xfrm>
              <a:off x="2212142" y="15834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7709;p77">
              <a:extLst>
                <a:ext uri="{FF2B5EF4-FFF2-40B4-BE49-F238E27FC236}">
                  <a16:creationId xmlns:a16="http://schemas.microsoft.com/office/drawing/2014/main" id="{D1AC00A5-CECC-F4EB-1FC2-DAB2B16DCD30}"/>
                </a:ext>
              </a:extLst>
            </p:cNvPr>
            <p:cNvSpPr/>
            <p:nvPr/>
          </p:nvSpPr>
          <p:spPr>
            <a:xfrm>
              <a:off x="2213093" y="1583872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7710;p77">
              <a:extLst>
                <a:ext uri="{FF2B5EF4-FFF2-40B4-BE49-F238E27FC236}">
                  <a16:creationId xmlns:a16="http://schemas.microsoft.com/office/drawing/2014/main" id="{41FFD4BD-EEFF-4223-C035-3D3551B8EBC6}"/>
                </a:ext>
              </a:extLst>
            </p:cNvPr>
            <p:cNvSpPr/>
            <p:nvPr/>
          </p:nvSpPr>
          <p:spPr>
            <a:xfrm>
              <a:off x="2213853" y="1584972"/>
              <a:ext cx="394" cy="4195"/>
            </a:xfrm>
            <a:custGeom>
              <a:avLst/>
              <a:gdLst/>
              <a:ahLst/>
              <a:cxnLst/>
              <a:rect l="l" t="t" r="r" b="b"/>
              <a:pathLst>
                <a:path w="29" h="309" extrusionOk="0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7711;p77">
              <a:extLst>
                <a:ext uri="{FF2B5EF4-FFF2-40B4-BE49-F238E27FC236}">
                  <a16:creationId xmlns:a16="http://schemas.microsoft.com/office/drawing/2014/main" id="{E7748EB3-4509-E19E-DDE7-A8D335596CE5}"/>
                </a:ext>
              </a:extLst>
            </p:cNvPr>
            <p:cNvSpPr/>
            <p:nvPr/>
          </p:nvSpPr>
          <p:spPr>
            <a:xfrm>
              <a:off x="2204009" y="1581143"/>
              <a:ext cx="774" cy="27"/>
            </a:xfrm>
            <a:custGeom>
              <a:avLst/>
              <a:gdLst/>
              <a:ahLst/>
              <a:cxnLst/>
              <a:rect l="l" t="t" r="r" b="b"/>
              <a:pathLst>
                <a:path w="57" h="2" extrusionOk="0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7712;p77">
              <a:extLst>
                <a:ext uri="{FF2B5EF4-FFF2-40B4-BE49-F238E27FC236}">
                  <a16:creationId xmlns:a16="http://schemas.microsoft.com/office/drawing/2014/main" id="{E8D13EBD-AA2E-6D54-2B57-BC94786F5CA9}"/>
                </a:ext>
              </a:extLst>
            </p:cNvPr>
            <p:cNvSpPr/>
            <p:nvPr/>
          </p:nvSpPr>
          <p:spPr>
            <a:xfrm>
              <a:off x="2205815" y="1581360"/>
              <a:ext cx="5485" cy="2172"/>
            </a:xfrm>
            <a:custGeom>
              <a:avLst/>
              <a:gdLst/>
              <a:ahLst/>
              <a:cxnLst/>
              <a:rect l="l" t="t" r="r" b="b"/>
              <a:pathLst>
                <a:path w="404" h="160" extrusionOk="0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7713;p77">
              <a:extLst>
                <a:ext uri="{FF2B5EF4-FFF2-40B4-BE49-F238E27FC236}">
                  <a16:creationId xmlns:a16="http://schemas.microsoft.com/office/drawing/2014/main" id="{A706986B-F477-7843-C60A-9DF302C0BFC4}"/>
                </a:ext>
              </a:extLst>
            </p:cNvPr>
            <p:cNvSpPr/>
            <p:nvPr/>
          </p:nvSpPr>
          <p:spPr>
            <a:xfrm>
              <a:off x="2204824" y="1581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7714;p77">
              <a:extLst>
                <a:ext uri="{FF2B5EF4-FFF2-40B4-BE49-F238E27FC236}">
                  <a16:creationId xmlns:a16="http://schemas.microsoft.com/office/drawing/2014/main" id="{04C31A29-70DE-1F0D-470F-706DF5115F8B}"/>
                </a:ext>
              </a:extLst>
            </p:cNvPr>
            <p:cNvSpPr/>
            <p:nvPr/>
          </p:nvSpPr>
          <p:spPr>
            <a:xfrm>
              <a:off x="2205720" y="1581265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7715;p77">
              <a:extLst>
                <a:ext uri="{FF2B5EF4-FFF2-40B4-BE49-F238E27FC236}">
                  <a16:creationId xmlns:a16="http://schemas.microsoft.com/office/drawing/2014/main" id="{1ED775AF-D620-24E6-DC13-BB4379BE66ED}"/>
                </a:ext>
              </a:extLst>
            </p:cNvPr>
            <p:cNvSpPr/>
            <p:nvPr/>
          </p:nvSpPr>
          <p:spPr>
            <a:xfrm>
              <a:off x="2205530" y="158121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7716;p77">
              <a:extLst>
                <a:ext uri="{FF2B5EF4-FFF2-40B4-BE49-F238E27FC236}">
                  <a16:creationId xmlns:a16="http://schemas.microsoft.com/office/drawing/2014/main" id="{1032584E-10C7-73E4-2FAC-E206D999C7D5}"/>
                </a:ext>
              </a:extLst>
            </p:cNvPr>
            <p:cNvSpPr/>
            <p:nvPr/>
          </p:nvSpPr>
          <p:spPr>
            <a:xfrm>
              <a:off x="2205055" y="158115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7717;p77">
              <a:extLst>
                <a:ext uri="{FF2B5EF4-FFF2-40B4-BE49-F238E27FC236}">
                  <a16:creationId xmlns:a16="http://schemas.microsoft.com/office/drawing/2014/main" id="{135E6146-1AE8-B5A5-0605-2ECC78D98F5E}"/>
                </a:ext>
              </a:extLst>
            </p:cNvPr>
            <p:cNvSpPr/>
            <p:nvPr/>
          </p:nvSpPr>
          <p:spPr>
            <a:xfrm>
              <a:off x="2205299" y="158115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7718;p77">
              <a:extLst>
                <a:ext uri="{FF2B5EF4-FFF2-40B4-BE49-F238E27FC236}">
                  <a16:creationId xmlns:a16="http://schemas.microsoft.com/office/drawing/2014/main" id="{248F3453-F773-9294-BD34-DD3ABF182646}"/>
                </a:ext>
              </a:extLst>
            </p:cNvPr>
            <p:cNvSpPr/>
            <p:nvPr/>
          </p:nvSpPr>
          <p:spPr>
            <a:xfrm>
              <a:off x="2213894" y="1589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7719;p77">
              <a:extLst>
                <a:ext uri="{FF2B5EF4-FFF2-40B4-BE49-F238E27FC236}">
                  <a16:creationId xmlns:a16="http://schemas.microsoft.com/office/drawing/2014/main" id="{F5541DBD-9EA6-AE61-B688-F5DCC8F66A33}"/>
                </a:ext>
              </a:extLst>
            </p:cNvPr>
            <p:cNvSpPr/>
            <p:nvPr/>
          </p:nvSpPr>
          <p:spPr>
            <a:xfrm>
              <a:off x="2269276" y="1477017"/>
              <a:ext cx="1629" cy="1303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7720;p77">
              <a:extLst>
                <a:ext uri="{FF2B5EF4-FFF2-40B4-BE49-F238E27FC236}">
                  <a16:creationId xmlns:a16="http://schemas.microsoft.com/office/drawing/2014/main" id="{9D8C9E0F-418C-6AE6-CEF1-497EAAE005FF}"/>
                </a:ext>
              </a:extLst>
            </p:cNvPr>
            <p:cNvSpPr/>
            <p:nvPr/>
          </p:nvSpPr>
          <p:spPr>
            <a:xfrm>
              <a:off x="2260193" y="1430147"/>
              <a:ext cx="3394" cy="1398"/>
            </a:xfrm>
            <a:custGeom>
              <a:avLst/>
              <a:gdLst/>
              <a:ahLst/>
              <a:cxnLst/>
              <a:rect l="l" t="t" r="r" b="b"/>
              <a:pathLst>
                <a:path w="250" h="103" extrusionOk="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7721;p77">
              <a:extLst>
                <a:ext uri="{FF2B5EF4-FFF2-40B4-BE49-F238E27FC236}">
                  <a16:creationId xmlns:a16="http://schemas.microsoft.com/office/drawing/2014/main" id="{847A1C2C-ED28-627F-1A89-78890D75C892}"/>
                </a:ext>
              </a:extLst>
            </p:cNvPr>
            <p:cNvSpPr/>
            <p:nvPr/>
          </p:nvSpPr>
          <p:spPr>
            <a:xfrm>
              <a:off x="2262664" y="1417466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7722;p77">
              <a:extLst>
                <a:ext uri="{FF2B5EF4-FFF2-40B4-BE49-F238E27FC236}">
                  <a16:creationId xmlns:a16="http://schemas.microsoft.com/office/drawing/2014/main" id="{003FDAFA-F836-3D46-C66F-C31A3FB59674}"/>
                </a:ext>
              </a:extLst>
            </p:cNvPr>
            <p:cNvSpPr/>
            <p:nvPr/>
          </p:nvSpPr>
          <p:spPr>
            <a:xfrm>
              <a:off x="2263520" y="1448640"/>
              <a:ext cx="6246" cy="10047"/>
            </a:xfrm>
            <a:custGeom>
              <a:avLst/>
              <a:gdLst/>
              <a:ahLst/>
              <a:cxnLst/>
              <a:rect l="l" t="t" r="r" b="b"/>
              <a:pathLst>
                <a:path w="460" h="740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7723;p77">
              <a:extLst>
                <a:ext uri="{FF2B5EF4-FFF2-40B4-BE49-F238E27FC236}">
                  <a16:creationId xmlns:a16="http://schemas.microsoft.com/office/drawing/2014/main" id="{B18F6496-7B9E-494C-A2FF-2684F6253290}"/>
                </a:ext>
              </a:extLst>
            </p:cNvPr>
            <p:cNvSpPr/>
            <p:nvPr/>
          </p:nvSpPr>
          <p:spPr>
            <a:xfrm>
              <a:off x="2269127" y="14765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7724;p77">
              <a:extLst>
                <a:ext uri="{FF2B5EF4-FFF2-40B4-BE49-F238E27FC236}">
                  <a16:creationId xmlns:a16="http://schemas.microsoft.com/office/drawing/2014/main" id="{0F455B0B-6260-BF07-423A-0D6046734516}"/>
                </a:ext>
              </a:extLst>
            </p:cNvPr>
            <p:cNvSpPr/>
            <p:nvPr/>
          </p:nvSpPr>
          <p:spPr>
            <a:xfrm>
              <a:off x="2257002" y="151961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7725;p77">
              <a:extLst>
                <a:ext uri="{FF2B5EF4-FFF2-40B4-BE49-F238E27FC236}">
                  <a16:creationId xmlns:a16="http://schemas.microsoft.com/office/drawing/2014/main" id="{EFA84B12-13E2-E586-5D6D-4BCB25696C1C}"/>
                </a:ext>
              </a:extLst>
            </p:cNvPr>
            <p:cNvSpPr/>
            <p:nvPr/>
          </p:nvSpPr>
          <p:spPr>
            <a:xfrm>
              <a:off x="2271082" y="1504593"/>
              <a:ext cx="3476" cy="2716"/>
            </a:xfrm>
            <a:custGeom>
              <a:avLst/>
              <a:gdLst/>
              <a:ahLst/>
              <a:cxnLst/>
              <a:rect l="l" t="t" r="r" b="b"/>
              <a:pathLst>
                <a:path w="256" h="200" extrusionOk="0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7726;p77">
              <a:extLst>
                <a:ext uri="{FF2B5EF4-FFF2-40B4-BE49-F238E27FC236}">
                  <a16:creationId xmlns:a16="http://schemas.microsoft.com/office/drawing/2014/main" id="{3F38A277-FC31-49F8-37B8-71F673EEF9FD}"/>
                </a:ext>
              </a:extLst>
            </p:cNvPr>
            <p:cNvSpPr/>
            <p:nvPr/>
          </p:nvSpPr>
          <p:spPr>
            <a:xfrm>
              <a:off x="2268801" y="1485625"/>
              <a:ext cx="3286" cy="2295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7727;p77">
              <a:extLst>
                <a:ext uri="{FF2B5EF4-FFF2-40B4-BE49-F238E27FC236}">
                  <a16:creationId xmlns:a16="http://schemas.microsoft.com/office/drawing/2014/main" id="{D9F8639A-76A9-3DBD-2E13-52E7AF416BC4}"/>
                </a:ext>
              </a:extLst>
            </p:cNvPr>
            <p:cNvSpPr/>
            <p:nvPr/>
          </p:nvSpPr>
          <p:spPr>
            <a:xfrm>
              <a:off x="2257966" y="1513187"/>
              <a:ext cx="8282" cy="5580"/>
            </a:xfrm>
            <a:custGeom>
              <a:avLst/>
              <a:gdLst/>
              <a:ahLst/>
              <a:cxnLst/>
              <a:rect l="l" t="t" r="r" b="b"/>
              <a:pathLst>
                <a:path w="610" h="411" extrusionOk="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7728;p77">
              <a:extLst>
                <a:ext uri="{FF2B5EF4-FFF2-40B4-BE49-F238E27FC236}">
                  <a16:creationId xmlns:a16="http://schemas.microsoft.com/office/drawing/2014/main" id="{05FD288B-19BD-CD26-A6B6-FB001D2E24BD}"/>
                </a:ext>
              </a:extLst>
            </p:cNvPr>
            <p:cNvSpPr/>
            <p:nvPr/>
          </p:nvSpPr>
          <p:spPr>
            <a:xfrm>
              <a:off x="2256581" y="152012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7729;p77">
              <a:extLst>
                <a:ext uri="{FF2B5EF4-FFF2-40B4-BE49-F238E27FC236}">
                  <a16:creationId xmlns:a16="http://schemas.microsoft.com/office/drawing/2014/main" id="{ED786ACD-B228-6250-E8F3-D9D75573F0A5}"/>
                </a:ext>
              </a:extLst>
            </p:cNvPr>
            <p:cNvSpPr/>
            <p:nvPr/>
          </p:nvSpPr>
          <p:spPr>
            <a:xfrm>
              <a:off x="2274449" y="1489372"/>
              <a:ext cx="6056" cy="6816"/>
            </a:xfrm>
            <a:custGeom>
              <a:avLst/>
              <a:gdLst/>
              <a:ahLst/>
              <a:cxnLst/>
              <a:rect l="l" t="t" r="r" b="b"/>
              <a:pathLst>
                <a:path w="446" h="502" extrusionOk="0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7730;p77">
              <a:extLst>
                <a:ext uri="{FF2B5EF4-FFF2-40B4-BE49-F238E27FC236}">
                  <a16:creationId xmlns:a16="http://schemas.microsoft.com/office/drawing/2014/main" id="{FC152076-5A29-F185-76F3-82811220B10D}"/>
                </a:ext>
              </a:extLst>
            </p:cNvPr>
            <p:cNvSpPr/>
            <p:nvPr/>
          </p:nvSpPr>
          <p:spPr>
            <a:xfrm>
              <a:off x="2275929" y="1499121"/>
              <a:ext cx="4195" cy="4481"/>
            </a:xfrm>
            <a:custGeom>
              <a:avLst/>
              <a:gdLst/>
              <a:ahLst/>
              <a:cxnLst/>
              <a:rect l="l" t="t" r="r" b="b"/>
              <a:pathLst>
                <a:path w="309" h="330" extrusionOk="0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7731;p77">
              <a:extLst>
                <a:ext uri="{FF2B5EF4-FFF2-40B4-BE49-F238E27FC236}">
                  <a16:creationId xmlns:a16="http://schemas.microsoft.com/office/drawing/2014/main" id="{03DEC376-C19F-B5F8-2E19-4814D9121070}"/>
                </a:ext>
              </a:extLst>
            </p:cNvPr>
            <p:cNvSpPr/>
            <p:nvPr/>
          </p:nvSpPr>
          <p:spPr>
            <a:xfrm>
              <a:off x="2249874" y="1554544"/>
              <a:ext cx="258" cy="1059"/>
            </a:xfrm>
            <a:custGeom>
              <a:avLst/>
              <a:gdLst/>
              <a:ahLst/>
              <a:cxnLst/>
              <a:rect l="l" t="t" r="r" b="b"/>
              <a:pathLst>
                <a:path w="19" h="78" extrusionOk="0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7732;p77">
              <a:extLst>
                <a:ext uri="{FF2B5EF4-FFF2-40B4-BE49-F238E27FC236}">
                  <a16:creationId xmlns:a16="http://schemas.microsoft.com/office/drawing/2014/main" id="{A00820D3-4252-5068-75C8-A4324391BFB2}"/>
                </a:ext>
              </a:extLst>
            </p:cNvPr>
            <p:cNvSpPr/>
            <p:nvPr/>
          </p:nvSpPr>
          <p:spPr>
            <a:xfrm>
              <a:off x="2251965" y="1550498"/>
              <a:ext cx="774" cy="1724"/>
            </a:xfrm>
            <a:custGeom>
              <a:avLst/>
              <a:gdLst/>
              <a:ahLst/>
              <a:cxnLst/>
              <a:rect l="l" t="t" r="r" b="b"/>
              <a:pathLst>
                <a:path w="57" h="127" extrusionOk="0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7733;p77">
              <a:extLst>
                <a:ext uri="{FF2B5EF4-FFF2-40B4-BE49-F238E27FC236}">
                  <a16:creationId xmlns:a16="http://schemas.microsoft.com/office/drawing/2014/main" id="{28F5E2E5-CBC7-6872-DB19-DCFDC79EE818}"/>
                </a:ext>
              </a:extLst>
            </p:cNvPr>
            <p:cNvSpPr/>
            <p:nvPr/>
          </p:nvSpPr>
          <p:spPr>
            <a:xfrm>
              <a:off x="2254871" y="15361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7734;p77">
              <a:extLst>
                <a:ext uri="{FF2B5EF4-FFF2-40B4-BE49-F238E27FC236}">
                  <a16:creationId xmlns:a16="http://schemas.microsoft.com/office/drawing/2014/main" id="{E735ECDF-4324-FBDF-C653-905A9D64027F}"/>
                </a:ext>
              </a:extLst>
            </p:cNvPr>
            <p:cNvSpPr/>
            <p:nvPr/>
          </p:nvSpPr>
          <p:spPr>
            <a:xfrm>
              <a:off x="2254681" y="153700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7735;p77">
              <a:extLst>
                <a:ext uri="{FF2B5EF4-FFF2-40B4-BE49-F238E27FC236}">
                  <a16:creationId xmlns:a16="http://schemas.microsoft.com/office/drawing/2014/main" id="{47335886-0EF0-0565-A22F-81BE1534DF79}"/>
                </a:ext>
              </a:extLst>
            </p:cNvPr>
            <p:cNvSpPr/>
            <p:nvPr/>
          </p:nvSpPr>
          <p:spPr>
            <a:xfrm>
              <a:off x="2253961" y="153804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7736;p77">
              <a:extLst>
                <a:ext uri="{FF2B5EF4-FFF2-40B4-BE49-F238E27FC236}">
                  <a16:creationId xmlns:a16="http://schemas.microsoft.com/office/drawing/2014/main" id="{61CA6126-9D0A-B34D-DF30-43DF8465F60C}"/>
                </a:ext>
              </a:extLst>
            </p:cNvPr>
            <p:cNvSpPr/>
            <p:nvPr/>
          </p:nvSpPr>
          <p:spPr>
            <a:xfrm>
              <a:off x="2254110" y="153785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7737;p77">
              <a:extLst>
                <a:ext uri="{FF2B5EF4-FFF2-40B4-BE49-F238E27FC236}">
                  <a16:creationId xmlns:a16="http://schemas.microsoft.com/office/drawing/2014/main" id="{C8F06399-B915-77D3-91F1-9A4388EE8A1C}"/>
                </a:ext>
              </a:extLst>
            </p:cNvPr>
            <p:cNvSpPr/>
            <p:nvPr/>
          </p:nvSpPr>
          <p:spPr>
            <a:xfrm>
              <a:off x="2253825" y="153823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7738;p77">
              <a:extLst>
                <a:ext uri="{FF2B5EF4-FFF2-40B4-BE49-F238E27FC236}">
                  <a16:creationId xmlns:a16="http://schemas.microsoft.com/office/drawing/2014/main" id="{5AF041C0-7A2C-5642-1ABD-DB6D6A25CDA3}"/>
                </a:ext>
              </a:extLst>
            </p:cNvPr>
            <p:cNvSpPr/>
            <p:nvPr/>
          </p:nvSpPr>
          <p:spPr>
            <a:xfrm>
              <a:off x="2250974" y="1540519"/>
              <a:ext cx="1249" cy="1629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7739;p77">
              <a:extLst>
                <a:ext uri="{FF2B5EF4-FFF2-40B4-BE49-F238E27FC236}">
                  <a16:creationId xmlns:a16="http://schemas.microsoft.com/office/drawing/2014/main" id="{001DB8CC-4CC1-3810-8AE4-43D58FC9DA13}"/>
                </a:ext>
              </a:extLst>
            </p:cNvPr>
            <p:cNvSpPr/>
            <p:nvPr/>
          </p:nvSpPr>
          <p:spPr>
            <a:xfrm>
              <a:off x="2252875" y="1538428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7740;p77">
              <a:extLst>
                <a:ext uri="{FF2B5EF4-FFF2-40B4-BE49-F238E27FC236}">
                  <a16:creationId xmlns:a16="http://schemas.microsoft.com/office/drawing/2014/main" id="{A87A5308-9D95-6516-CECE-3AFACF11543E}"/>
                </a:ext>
              </a:extLst>
            </p:cNvPr>
            <p:cNvSpPr/>
            <p:nvPr/>
          </p:nvSpPr>
          <p:spPr>
            <a:xfrm>
              <a:off x="2254300" y="153766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7741;p77">
              <a:extLst>
                <a:ext uri="{FF2B5EF4-FFF2-40B4-BE49-F238E27FC236}">
                  <a16:creationId xmlns:a16="http://schemas.microsoft.com/office/drawing/2014/main" id="{475A8F01-CF31-1E37-845C-98D2C55EB640}"/>
                </a:ext>
              </a:extLst>
            </p:cNvPr>
            <p:cNvSpPr/>
            <p:nvPr/>
          </p:nvSpPr>
          <p:spPr>
            <a:xfrm>
              <a:off x="2252820" y="153937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7742;p77">
              <a:extLst>
                <a:ext uri="{FF2B5EF4-FFF2-40B4-BE49-F238E27FC236}">
                  <a16:creationId xmlns:a16="http://schemas.microsoft.com/office/drawing/2014/main" id="{A6E85167-1DBB-9F2C-F6D5-3BA6C89D2AC9}"/>
                </a:ext>
              </a:extLst>
            </p:cNvPr>
            <p:cNvSpPr/>
            <p:nvPr/>
          </p:nvSpPr>
          <p:spPr>
            <a:xfrm>
              <a:off x="2254531" y="153472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7743;p77">
              <a:extLst>
                <a:ext uri="{FF2B5EF4-FFF2-40B4-BE49-F238E27FC236}">
                  <a16:creationId xmlns:a16="http://schemas.microsoft.com/office/drawing/2014/main" id="{7BBA31D3-70D1-3E2B-3083-A0BFA12B9B44}"/>
                </a:ext>
              </a:extLst>
            </p:cNvPr>
            <p:cNvSpPr/>
            <p:nvPr/>
          </p:nvSpPr>
          <p:spPr>
            <a:xfrm>
              <a:off x="2254776" y="1535427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7744;p77">
              <a:extLst>
                <a:ext uri="{FF2B5EF4-FFF2-40B4-BE49-F238E27FC236}">
                  <a16:creationId xmlns:a16="http://schemas.microsoft.com/office/drawing/2014/main" id="{2C6FCF63-06DD-93F8-62D9-12781D44CB88}"/>
                </a:ext>
              </a:extLst>
            </p:cNvPr>
            <p:cNvSpPr/>
            <p:nvPr/>
          </p:nvSpPr>
          <p:spPr>
            <a:xfrm>
              <a:off x="2254436" y="153743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7745;p77">
              <a:extLst>
                <a:ext uri="{FF2B5EF4-FFF2-40B4-BE49-F238E27FC236}">
                  <a16:creationId xmlns:a16="http://schemas.microsoft.com/office/drawing/2014/main" id="{7E2CCB74-28E5-0A0A-481C-C4CADBC400BA}"/>
                </a:ext>
              </a:extLst>
            </p:cNvPr>
            <p:cNvSpPr/>
            <p:nvPr/>
          </p:nvSpPr>
          <p:spPr>
            <a:xfrm>
              <a:off x="2254871" y="153576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7746;p77">
              <a:extLst>
                <a:ext uri="{FF2B5EF4-FFF2-40B4-BE49-F238E27FC236}">
                  <a16:creationId xmlns:a16="http://schemas.microsoft.com/office/drawing/2014/main" id="{445DE142-B7FA-412B-7977-021A37A0013B}"/>
                </a:ext>
              </a:extLst>
            </p:cNvPr>
            <p:cNvSpPr/>
            <p:nvPr/>
          </p:nvSpPr>
          <p:spPr>
            <a:xfrm>
              <a:off x="2254681" y="1535102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7747;p77">
              <a:extLst>
                <a:ext uri="{FF2B5EF4-FFF2-40B4-BE49-F238E27FC236}">
                  <a16:creationId xmlns:a16="http://schemas.microsoft.com/office/drawing/2014/main" id="{924468E4-EF78-4B40-C84C-82C5F0A66C4B}"/>
                </a:ext>
              </a:extLst>
            </p:cNvPr>
            <p:cNvSpPr/>
            <p:nvPr/>
          </p:nvSpPr>
          <p:spPr>
            <a:xfrm>
              <a:off x="2254816" y="15364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7748;p77">
              <a:extLst>
                <a:ext uri="{FF2B5EF4-FFF2-40B4-BE49-F238E27FC236}">
                  <a16:creationId xmlns:a16="http://schemas.microsoft.com/office/drawing/2014/main" id="{84053557-F685-279E-3BF3-F285BC64313E}"/>
                </a:ext>
              </a:extLst>
            </p:cNvPr>
            <p:cNvSpPr/>
            <p:nvPr/>
          </p:nvSpPr>
          <p:spPr>
            <a:xfrm>
              <a:off x="2254531" y="1537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7749;p77">
              <a:extLst>
                <a:ext uri="{FF2B5EF4-FFF2-40B4-BE49-F238E27FC236}">
                  <a16:creationId xmlns:a16="http://schemas.microsoft.com/office/drawing/2014/main" id="{9F5262E5-324A-D1AC-00E8-C31496F619DB}"/>
                </a:ext>
              </a:extLst>
            </p:cNvPr>
            <p:cNvSpPr/>
            <p:nvPr/>
          </p:nvSpPr>
          <p:spPr>
            <a:xfrm>
              <a:off x="2254776" y="153671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7750;p77">
              <a:extLst>
                <a:ext uri="{FF2B5EF4-FFF2-40B4-BE49-F238E27FC236}">
                  <a16:creationId xmlns:a16="http://schemas.microsoft.com/office/drawing/2014/main" id="{3CDC293D-A06A-D65C-06A3-C8A4E568AFD9}"/>
                </a:ext>
              </a:extLst>
            </p:cNvPr>
            <p:cNvSpPr/>
            <p:nvPr/>
          </p:nvSpPr>
          <p:spPr>
            <a:xfrm>
              <a:off x="2250024" y="1555359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7751;p77">
              <a:extLst>
                <a:ext uri="{FF2B5EF4-FFF2-40B4-BE49-F238E27FC236}">
                  <a16:creationId xmlns:a16="http://schemas.microsoft.com/office/drawing/2014/main" id="{1F71F287-B3FC-97E2-4DFF-D14B2CBC9265}"/>
                </a:ext>
              </a:extLst>
            </p:cNvPr>
            <p:cNvSpPr/>
            <p:nvPr/>
          </p:nvSpPr>
          <p:spPr>
            <a:xfrm>
              <a:off x="2263995" y="1416040"/>
              <a:ext cx="2770" cy="1439"/>
            </a:xfrm>
            <a:custGeom>
              <a:avLst/>
              <a:gdLst/>
              <a:ahLst/>
              <a:cxnLst/>
              <a:rect l="l" t="t" r="r" b="b"/>
              <a:pathLst>
                <a:path w="204" h="106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7752;p77">
              <a:extLst>
                <a:ext uri="{FF2B5EF4-FFF2-40B4-BE49-F238E27FC236}">
                  <a16:creationId xmlns:a16="http://schemas.microsoft.com/office/drawing/2014/main" id="{D6D5E0FF-EB30-9C06-EE52-20AA81BBEFFE}"/>
                </a:ext>
              </a:extLst>
            </p:cNvPr>
            <p:cNvSpPr/>
            <p:nvPr/>
          </p:nvSpPr>
          <p:spPr>
            <a:xfrm>
              <a:off x="2276350" y="1412130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7753;p77">
              <a:extLst>
                <a:ext uri="{FF2B5EF4-FFF2-40B4-BE49-F238E27FC236}">
                  <a16:creationId xmlns:a16="http://schemas.microsoft.com/office/drawing/2014/main" id="{A11B542A-6FC6-4E63-6860-581D73AA856A}"/>
                </a:ext>
              </a:extLst>
            </p:cNvPr>
            <p:cNvSpPr/>
            <p:nvPr/>
          </p:nvSpPr>
          <p:spPr>
            <a:xfrm>
              <a:off x="2276921" y="1411139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7754;p77">
              <a:extLst>
                <a:ext uri="{FF2B5EF4-FFF2-40B4-BE49-F238E27FC236}">
                  <a16:creationId xmlns:a16="http://schemas.microsoft.com/office/drawing/2014/main" id="{9FAC8CCA-534A-04A0-EDC6-8341ADA8C041}"/>
                </a:ext>
              </a:extLst>
            </p:cNvPr>
            <p:cNvSpPr/>
            <p:nvPr/>
          </p:nvSpPr>
          <p:spPr>
            <a:xfrm>
              <a:off x="2275875" y="141247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7755;p77">
              <a:extLst>
                <a:ext uri="{FF2B5EF4-FFF2-40B4-BE49-F238E27FC236}">
                  <a16:creationId xmlns:a16="http://schemas.microsoft.com/office/drawing/2014/main" id="{C3E17FF9-33F0-BC48-A64C-D245F3958824}"/>
                </a:ext>
              </a:extLst>
            </p:cNvPr>
            <p:cNvSpPr/>
            <p:nvPr/>
          </p:nvSpPr>
          <p:spPr>
            <a:xfrm>
              <a:off x="2276690" y="1411709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7756;p77">
              <a:extLst>
                <a:ext uri="{FF2B5EF4-FFF2-40B4-BE49-F238E27FC236}">
                  <a16:creationId xmlns:a16="http://schemas.microsoft.com/office/drawing/2014/main" id="{764C4697-FB10-9DBC-574C-42C82E7CFE9A}"/>
                </a:ext>
              </a:extLst>
            </p:cNvPr>
            <p:cNvSpPr/>
            <p:nvPr/>
          </p:nvSpPr>
          <p:spPr>
            <a:xfrm>
              <a:off x="2263764" y="1417222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7757;p77">
              <a:extLst>
                <a:ext uri="{FF2B5EF4-FFF2-40B4-BE49-F238E27FC236}">
                  <a16:creationId xmlns:a16="http://schemas.microsoft.com/office/drawing/2014/main" id="{6F05E31C-6902-5984-7300-DB64D5CC41B0}"/>
                </a:ext>
              </a:extLst>
            </p:cNvPr>
            <p:cNvSpPr/>
            <p:nvPr/>
          </p:nvSpPr>
          <p:spPr>
            <a:xfrm>
              <a:off x="3015482" y="1689586"/>
              <a:ext cx="163" cy="1195"/>
            </a:xfrm>
            <a:custGeom>
              <a:avLst/>
              <a:gdLst/>
              <a:ahLst/>
              <a:cxnLst/>
              <a:rect l="l" t="t" r="r" b="b"/>
              <a:pathLst>
                <a:path w="12" h="88" extrusionOk="0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7758;p77">
              <a:extLst>
                <a:ext uri="{FF2B5EF4-FFF2-40B4-BE49-F238E27FC236}">
                  <a16:creationId xmlns:a16="http://schemas.microsoft.com/office/drawing/2014/main" id="{A6277373-8FB5-48EA-818D-8C02209FB67C}"/>
                </a:ext>
              </a:extLst>
            </p:cNvPr>
            <p:cNvSpPr/>
            <p:nvPr/>
          </p:nvSpPr>
          <p:spPr>
            <a:xfrm>
              <a:off x="2958307" y="1600694"/>
              <a:ext cx="3150" cy="353"/>
            </a:xfrm>
            <a:custGeom>
              <a:avLst/>
              <a:gdLst/>
              <a:ahLst/>
              <a:cxnLst/>
              <a:rect l="l" t="t" r="r" b="b"/>
              <a:pathLst>
                <a:path w="232" h="26" extrusionOk="0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7759;p77">
              <a:extLst>
                <a:ext uri="{FF2B5EF4-FFF2-40B4-BE49-F238E27FC236}">
                  <a16:creationId xmlns:a16="http://schemas.microsoft.com/office/drawing/2014/main" id="{C53BF053-53AA-24F4-8F4A-80F8684937FC}"/>
                </a:ext>
              </a:extLst>
            </p:cNvPr>
            <p:cNvSpPr/>
            <p:nvPr/>
          </p:nvSpPr>
          <p:spPr>
            <a:xfrm>
              <a:off x="2924961" y="1625555"/>
              <a:ext cx="3408" cy="7671"/>
            </a:xfrm>
            <a:custGeom>
              <a:avLst/>
              <a:gdLst/>
              <a:ahLst/>
              <a:cxnLst/>
              <a:rect l="l" t="t" r="r" b="b"/>
              <a:pathLst>
                <a:path w="251" h="565" extrusionOk="0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7760;p77">
              <a:extLst>
                <a:ext uri="{FF2B5EF4-FFF2-40B4-BE49-F238E27FC236}">
                  <a16:creationId xmlns:a16="http://schemas.microsoft.com/office/drawing/2014/main" id="{61EAEBF3-D276-2CBF-DE5A-7A6750C6F1F7}"/>
                </a:ext>
              </a:extLst>
            </p:cNvPr>
            <p:cNvSpPr/>
            <p:nvPr/>
          </p:nvSpPr>
          <p:spPr>
            <a:xfrm>
              <a:off x="2928546" y="1617856"/>
              <a:ext cx="4535" cy="7196"/>
            </a:xfrm>
            <a:custGeom>
              <a:avLst/>
              <a:gdLst/>
              <a:ahLst/>
              <a:cxnLst/>
              <a:rect l="l" t="t" r="r" b="b"/>
              <a:pathLst>
                <a:path w="334" h="530" extrusionOk="0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7761;p77">
              <a:extLst>
                <a:ext uri="{FF2B5EF4-FFF2-40B4-BE49-F238E27FC236}">
                  <a16:creationId xmlns:a16="http://schemas.microsoft.com/office/drawing/2014/main" id="{6CAB9639-9C5B-4160-1C1C-50FF881E994A}"/>
                </a:ext>
              </a:extLst>
            </p:cNvPr>
            <p:cNvSpPr/>
            <p:nvPr/>
          </p:nvSpPr>
          <p:spPr>
            <a:xfrm>
              <a:off x="2906265" y="16356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7762;p77">
              <a:extLst>
                <a:ext uri="{FF2B5EF4-FFF2-40B4-BE49-F238E27FC236}">
                  <a16:creationId xmlns:a16="http://schemas.microsoft.com/office/drawing/2014/main" id="{A5FBA2F5-EE63-7BF8-DC56-9F08D13533D0}"/>
                </a:ext>
              </a:extLst>
            </p:cNvPr>
            <p:cNvSpPr/>
            <p:nvPr/>
          </p:nvSpPr>
          <p:spPr>
            <a:xfrm>
              <a:off x="2908301" y="1636634"/>
              <a:ext cx="638" cy="625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7763;p77">
              <a:extLst>
                <a:ext uri="{FF2B5EF4-FFF2-40B4-BE49-F238E27FC236}">
                  <a16:creationId xmlns:a16="http://schemas.microsoft.com/office/drawing/2014/main" id="{128E991E-45BD-83B2-C279-272BFCACF5CD}"/>
                </a:ext>
              </a:extLst>
            </p:cNvPr>
            <p:cNvSpPr/>
            <p:nvPr/>
          </p:nvSpPr>
          <p:spPr>
            <a:xfrm>
              <a:off x="2908967" y="1637299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7764;p77">
              <a:extLst>
                <a:ext uri="{FF2B5EF4-FFF2-40B4-BE49-F238E27FC236}">
                  <a16:creationId xmlns:a16="http://schemas.microsoft.com/office/drawing/2014/main" id="{830F9A0C-A2CE-02B6-6A21-2B12B30A5B75}"/>
                </a:ext>
              </a:extLst>
            </p:cNvPr>
            <p:cNvSpPr/>
            <p:nvPr/>
          </p:nvSpPr>
          <p:spPr>
            <a:xfrm>
              <a:off x="2935633" y="1611163"/>
              <a:ext cx="828" cy="3530"/>
            </a:xfrm>
            <a:custGeom>
              <a:avLst/>
              <a:gdLst/>
              <a:ahLst/>
              <a:cxnLst/>
              <a:rect l="l" t="t" r="r" b="b"/>
              <a:pathLst>
                <a:path w="61" h="260" extrusionOk="0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7765;p77">
              <a:extLst>
                <a:ext uri="{FF2B5EF4-FFF2-40B4-BE49-F238E27FC236}">
                  <a16:creationId xmlns:a16="http://schemas.microsoft.com/office/drawing/2014/main" id="{C74F5685-6833-259F-524E-80756A726491}"/>
                </a:ext>
              </a:extLst>
            </p:cNvPr>
            <p:cNvSpPr/>
            <p:nvPr/>
          </p:nvSpPr>
          <p:spPr>
            <a:xfrm>
              <a:off x="2907976" y="163639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7766;p77">
              <a:extLst>
                <a:ext uri="{FF2B5EF4-FFF2-40B4-BE49-F238E27FC236}">
                  <a16:creationId xmlns:a16="http://schemas.microsoft.com/office/drawing/2014/main" id="{D1258179-B461-96DC-3E9B-8CB4B40E2841}"/>
                </a:ext>
              </a:extLst>
            </p:cNvPr>
            <p:cNvSpPr/>
            <p:nvPr/>
          </p:nvSpPr>
          <p:spPr>
            <a:xfrm>
              <a:off x="2695420" y="1641956"/>
              <a:ext cx="2417" cy="448"/>
            </a:xfrm>
            <a:custGeom>
              <a:avLst/>
              <a:gdLst/>
              <a:ahLst/>
              <a:cxnLst/>
              <a:rect l="l" t="t" r="r" b="b"/>
              <a:pathLst>
                <a:path w="178" h="33" extrusionOk="0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7767;p77">
              <a:extLst>
                <a:ext uri="{FF2B5EF4-FFF2-40B4-BE49-F238E27FC236}">
                  <a16:creationId xmlns:a16="http://schemas.microsoft.com/office/drawing/2014/main" id="{A81299FC-140C-B2F9-94F5-33EED8DFECE0}"/>
                </a:ext>
              </a:extLst>
            </p:cNvPr>
            <p:cNvSpPr/>
            <p:nvPr/>
          </p:nvSpPr>
          <p:spPr>
            <a:xfrm>
              <a:off x="2693641" y="1641060"/>
              <a:ext cx="1208" cy="869"/>
            </a:xfrm>
            <a:custGeom>
              <a:avLst/>
              <a:gdLst/>
              <a:ahLst/>
              <a:cxnLst/>
              <a:rect l="l" t="t" r="r" b="b"/>
              <a:pathLst>
                <a:path w="89" h="64" extrusionOk="0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7768;p77">
              <a:extLst>
                <a:ext uri="{FF2B5EF4-FFF2-40B4-BE49-F238E27FC236}">
                  <a16:creationId xmlns:a16="http://schemas.microsoft.com/office/drawing/2014/main" id="{2B6D3468-5F15-6A1D-FAC9-BEE0A298EBB2}"/>
                </a:ext>
              </a:extLst>
            </p:cNvPr>
            <p:cNvSpPr/>
            <p:nvPr/>
          </p:nvSpPr>
          <p:spPr>
            <a:xfrm>
              <a:off x="2974655" y="1606071"/>
              <a:ext cx="3584" cy="4481"/>
            </a:xfrm>
            <a:custGeom>
              <a:avLst/>
              <a:gdLst/>
              <a:ahLst/>
              <a:cxnLst/>
              <a:rect l="l" t="t" r="r" b="b"/>
              <a:pathLst>
                <a:path w="264" h="330" extrusionOk="0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7769;p77">
              <a:extLst>
                <a:ext uri="{FF2B5EF4-FFF2-40B4-BE49-F238E27FC236}">
                  <a16:creationId xmlns:a16="http://schemas.microsoft.com/office/drawing/2014/main" id="{4E9CD3F2-EA75-D482-EF68-B2262A1A6355}"/>
                </a:ext>
              </a:extLst>
            </p:cNvPr>
            <p:cNvSpPr/>
            <p:nvPr/>
          </p:nvSpPr>
          <p:spPr>
            <a:xfrm>
              <a:off x="3023194" y="1657313"/>
              <a:ext cx="1100" cy="54"/>
            </a:xfrm>
            <a:custGeom>
              <a:avLst/>
              <a:gdLst/>
              <a:ahLst/>
              <a:cxnLst/>
              <a:rect l="l" t="t" r="r" b="b"/>
              <a:pathLst>
                <a:path w="81" h="4" extrusionOk="0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7770;p77">
              <a:extLst>
                <a:ext uri="{FF2B5EF4-FFF2-40B4-BE49-F238E27FC236}">
                  <a16:creationId xmlns:a16="http://schemas.microsoft.com/office/drawing/2014/main" id="{272D3497-9D78-E82F-DCBE-0DC69049029E}"/>
                </a:ext>
              </a:extLst>
            </p:cNvPr>
            <p:cNvSpPr/>
            <p:nvPr/>
          </p:nvSpPr>
          <p:spPr>
            <a:xfrm>
              <a:off x="3010594" y="1646478"/>
              <a:ext cx="1874" cy="2620"/>
            </a:xfrm>
            <a:custGeom>
              <a:avLst/>
              <a:gdLst/>
              <a:ahLst/>
              <a:cxnLst/>
              <a:rect l="l" t="t" r="r" b="b"/>
              <a:pathLst>
                <a:path w="138" h="193" extrusionOk="0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7771;p77">
              <a:extLst>
                <a:ext uri="{FF2B5EF4-FFF2-40B4-BE49-F238E27FC236}">
                  <a16:creationId xmlns:a16="http://schemas.microsoft.com/office/drawing/2014/main" id="{6E507A44-E014-0DE7-DD28-6AFD899B0452}"/>
                </a:ext>
              </a:extLst>
            </p:cNvPr>
            <p:cNvSpPr/>
            <p:nvPr/>
          </p:nvSpPr>
          <p:spPr>
            <a:xfrm>
              <a:off x="3041863" y="1659634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7772;p77">
              <a:extLst>
                <a:ext uri="{FF2B5EF4-FFF2-40B4-BE49-F238E27FC236}">
                  <a16:creationId xmlns:a16="http://schemas.microsoft.com/office/drawing/2014/main" id="{800F0E2A-A458-9391-4D8F-429A009F412B}"/>
                </a:ext>
              </a:extLst>
            </p:cNvPr>
            <p:cNvSpPr/>
            <p:nvPr/>
          </p:nvSpPr>
          <p:spPr>
            <a:xfrm>
              <a:off x="3006888" y="1644862"/>
              <a:ext cx="1534" cy="964"/>
            </a:xfrm>
            <a:custGeom>
              <a:avLst/>
              <a:gdLst/>
              <a:ahLst/>
              <a:cxnLst/>
              <a:rect l="l" t="t" r="r" b="b"/>
              <a:pathLst>
                <a:path w="113" h="71" extrusionOk="0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7773;p77">
              <a:extLst>
                <a:ext uri="{FF2B5EF4-FFF2-40B4-BE49-F238E27FC236}">
                  <a16:creationId xmlns:a16="http://schemas.microsoft.com/office/drawing/2014/main" id="{E805EDF8-2EB2-044E-56E3-35FD22339F4B}"/>
                </a:ext>
              </a:extLst>
            </p:cNvPr>
            <p:cNvSpPr/>
            <p:nvPr/>
          </p:nvSpPr>
          <p:spPr>
            <a:xfrm>
              <a:off x="3014722" y="1656362"/>
              <a:ext cx="5159" cy="1154"/>
            </a:xfrm>
            <a:custGeom>
              <a:avLst/>
              <a:gdLst/>
              <a:ahLst/>
              <a:cxnLst/>
              <a:rect l="l" t="t" r="r" b="b"/>
              <a:pathLst>
                <a:path w="380" h="85" extrusionOk="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7774;p77">
              <a:extLst>
                <a:ext uri="{FF2B5EF4-FFF2-40B4-BE49-F238E27FC236}">
                  <a16:creationId xmlns:a16="http://schemas.microsoft.com/office/drawing/2014/main" id="{235B91C1-CF34-C756-7693-AF598F45AC29}"/>
                </a:ext>
              </a:extLst>
            </p:cNvPr>
            <p:cNvSpPr/>
            <p:nvPr/>
          </p:nvSpPr>
          <p:spPr>
            <a:xfrm>
              <a:off x="3033880" y="1652031"/>
              <a:ext cx="3680" cy="1113"/>
            </a:xfrm>
            <a:custGeom>
              <a:avLst/>
              <a:gdLst/>
              <a:ahLst/>
              <a:cxnLst/>
              <a:rect l="l" t="t" r="r" b="b"/>
              <a:pathLst>
                <a:path w="271" h="82" extrusionOk="0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7775;p77">
              <a:extLst>
                <a:ext uri="{FF2B5EF4-FFF2-40B4-BE49-F238E27FC236}">
                  <a16:creationId xmlns:a16="http://schemas.microsoft.com/office/drawing/2014/main" id="{CD5C514D-B541-3FA2-69FF-5EB410EB0399}"/>
                </a:ext>
              </a:extLst>
            </p:cNvPr>
            <p:cNvSpPr/>
            <p:nvPr/>
          </p:nvSpPr>
          <p:spPr>
            <a:xfrm>
              <a:off x="3018632" y="1682254"/>
              <a:ext cx="2715" cy="1494"/>
            </a:xfrm>
            <a:custGeom>
              <a:avLst/>
              <a:gdLst/>
              <a:ahLst/>
              <a:cxnLst/>
              <a:rect l="l" t="t" r="r" b="b"/>
              <a:pathLst>
                <a:path w="200" h="110" extrusionOk="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7776;p77">
              <a:extLst>
                <a:ext uri="{FF2B5EF4-FFF2-40B4-BE49-F238E27FC236}">
                  <a16:creationId xmlns:a16="http://schemas.microsoft.com/office/drawing/2014/main" id="{575DEDE4-4A28-0328-DE8C-8DB40A0EAD51}"/>
                </a:ext>
              </a:extLst>
            </p:cNvPr>
            <p:cNvSpPr/>
            <p:nvPr/>
          </p:nvSpPr>
          <p:spPr>
            <a:xfrm>
              <a:off x="2985965" y="1626560"/>
              <a:ext cx="3720" cy="8608"/>
            </a:xfrm>
            <a:custGeom>
              <a:avLst/>
              <a:gdLst/>
              <a:ahLst/>
              <a:cxnLst/>
              <a:rect l="l" t="t" r="r" b="b"/>
              <a:pathLst>
                <a:path w="274" h="634" extrusionOk="0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7777;p77">
              <a:extLst>
                <a:ext uri="{FF2B5EF4-FFF2-40B4-BE49-F238E27FC236}">
                  <a16:creationId xmlns:a16="http://schemas.microsoft.com/office/drawing/2014/main" id="{23633EA9-1729-62A7-00C4-A6D623D7AA8C}"/>
                </a:ext>
              </a:extLst>
            </p:cNvPr>
            <p:cNvSpPr/>
            <p:nvPr/>
          </p:nvSpPr>
          <p:spPr>
            <a:xfrm>
              <a:off x="2972944" y="1604741"/>
              <a:ext cx="1724" cy="1344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7778;p77">
              <a:extLst>
                <a:ext uri="{FF2B5EF4-FFF2-40B4-BE49-F238E27FC236}">
                  <a16:creationId xmlns:a16="http://schemas.microsoft.com/office/drawing/2014/main" id="{29C8072C-7D15-9A5D-AF66-28B03BAA0119}"/>
                </a:ext>
              </a:extLst>
            </p:cNvPr>
            <p:cNvSpPr/>
            <p:nvPr/>
          </p:nvSpPr>
          <p:spPr>
            <a:xfrm>
              <a:off x="3042013" y="166006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7779;p77">
              <a:extLst>
                <a:ext uri="{FF2B5EF4-FFF2-40B4-BE49-F238E27FC236}">
                  <a16:creationId xmlns:a16="http://schemas.microsoft.com/office/drawing/2014/main" id="{9FCA0914-2B88-A529-0EC2-780D04F44FF9}"/>
                </a:ext>
              </a:extLst>
            </p:cNvPr>
            <p:cNvSpPr/>
            <p:nvPr/>
          </p:nvSpPr>
          <p:spPr>
            <a:xfrm>
              <a:off x="3015876" y="1695628"/>
              <a:ext cx="475" cy="4046"/>
            </a:xfrm>
            <a:custGeom>
              <a:avLst/>
              <a:gdLst/>
              <a:ahLst/>
              <a:cxnLst/>
              <a:rect l="l" t="t" r="r" b="b"/>
              <a:pathLst>
                <a:path w="35" h="298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7780;p77">
              <a:extLst>
                <a:ext uri="{FF2B5EF4-FFF2-40B4-BE49-F238E27FC236}">
                  <a16:creationId xmlns:a16="http://schemas.microsoft.com/office/drawing/2014/main" id="{316CFA14-ED2F-9408-BA36-A4E314E5C46D}"/>
                </a:ext>
              </a:extLst>
            </p:cNvPr>
            <p:cNvSpPr/>
            <p:nvPr/>
          </p:nvSpPr>
          <p:spPr>
            <a:xfrm>
              <a:off x="2961824" y="16011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7781;p77">
              <a:extLst>
                <a:ext uri="{FF2B5EF4-FFF2-40B4-BE49-F238E27FC236}">
                  <a16:creationId xmlns:a16="http://schemas.microsoft.com/office/drawing/2014/main" id="{15BAD23A-58AF-B1BC-5CFA-F4C6176E090C}"/>
                </a:ext>
              </a:extLst>
            </p:cNvPr>
            <p:cNvSpPr/>
            <p:nvPr/>
          </p:nvSpPr>
          <p:spPr>
            <a:xfrm>
              <a:off x="2989291" y="163710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7782;p77">
              <a:extLst>
                <a:ext uri="{FF2B5EF4-FFF2-40B4-BE49-F238E27FC236}">
                  <a16:creationId xmlns:a16="http://schemas.microsoft.com/office/drawing/2014/main" id="{B1B17ACF-78B8-4FDD-0CD4-7CD02A1DA358}"/>
                </a:ext>
              </a:extLst>
            </p:cNvPr>
            <p:cNvSpPr/>
            <p:nvPr/>
          </p:nvSpPr>
          <p:spPr>
            <a:xfrm>
              <a:off x="2977845" y="161097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7783;p77">
              <a:extLst>
                <a:ext uri="{FF2B5EF4-FFF2-40B4-BE49-F238E27FC236}">
                  <a16:creationId xmlns:a16="http://schemas.microsoft.com/office/drawing/2014/main" id="{1B5FE1BA-AEE2-8469-0709-A0022EE1DD07}"/>
                </a:ext>
              </a:extLst>
            </p:cNvPr>
            <p:cNvSpPr/>
            <p:nvPr/>
          </p:nvSpPr>
          <p:spPr>
            <a:xfrm>
              <a:off x="2962829" y="160150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7784;p77">
              <a:extLst>
                <a:ext uri="{FF2B5EF4-FFF2-40B4-BE49-F238E27FC236}">
                  <a16:creationId xmlns:a16="http://schemas.microsoft.com/office/drawing/2014/main" id="{862A9D63-30FF-D2EC-D278-AF8261CF28D8}"/>
                </a:ext>
              </a:extLst>
            </p:cNvPr>
            <p:cNvSpPr/>
            <p:nvPr/>
          </p:nvSpPr>
          <p:spPr>
            <a:xfrm>
              <a:off x="2955117" y="1600464"/>
              <a:ext cx="2444" cy="339"/>
            </a:xfrm>
            <a:custGeom>
              <a:avLst/>
              <a:gdLst/>
              <a:ahLst/>
              <a:cxnLst/>
              <a:rect l="l" t="t" r="r" b="b"/>
              <a:pathLst>
                <a:path w="180" h="25" extrusionOk="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7785;p77">
              <a:extLst>
                <a:ext uri="{FF2B5EF4-FFF2-40B4-BE49-F238E27FC236}">
                  <a16:creationId xmlns:a16="http://schemas.microsoft.com/office/drawing/2014/main" id="{8455133F-2F60-A6FB-F0E0-1D2D2163350D}"/>
                </a:ext>
              </a:extLst>
            </p:cNvPr>
            <p:cNvSpPr/>
            <p:nvPr/>
          </p:nvSpPr>
          <p:spPr>
            <a:xfrm>
              <a:off x="2998429" y="164125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7786;p77">
              <a:extLst>
                <a:ext uri="{FF2B5EF4-FFF2-40B4-BE49-F238E27FC236}">
                  <a16:creationId xmlns:a16="http://schemas.microsoft.com/office/drawing/2014/main" id="{2713498C-EAA3-A1FF-C0DF-C62489DA9CB3}"/>
                </a:ext>
              </a:extLst>
            </p:cNvPr>
            <p:cNvSpPr/>
            <p:nvPr/>
          </p:nvSpPr>
          <p:spPr>
            <a:xfrm>
              <a:off x="2694931" y="1641956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7787;p77">
              <a:extLst>
                <a:ext uri="{FF2B5EF4-FFF2-40B4-BE49-F238E27FC236}">
                  <a16:creationId xmlns:a16="http://schemas.microsoft.com/office/drawing/2014/main" id="{FDAD8D1D-F59F-00F1-EA15-A84C66FAFBE8}"/>
                </a:ext>
              </a:extLst>
            </p:cNvPr>
            <p:cNvSpPr/>
            <p:nvPr/>
          </p:nvSpPr>
          <p:spPr>
            <a:xfrm>
              <a:off x="2697538" y="164233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7788;p77">
              <a:extLst>
                <a:ext uri="{FF2B5EF4-FFF2-40B4-BE49-F238E27FC236}">
                  <a16:creationId xmlns:a16="http://schemas.microsoft.com/office/drawing/2014/main" id="{80739A0C-1F10-4B63-2487-BFBAB6777ABD}"/>
                </a:ext>
              </a:extLst>
            </p:cNvPr>
            <p:cNvSpPr/>
            <p:nvPr/>
          </p:nvSpPr>
          <p:spPr>
            <a:xfrm>
              <a:off x="2409736" y="1625609"/>
              <a:ext cx="1534" cy="1344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7789;p77">
              <a:extLst>
                <a:ext uri="{FF2B5EF4-FFF2-40B4-BE49-F238E27FC236}">
                  <a16:creationId xmlns:a16="http://schemas.microsoft.com/office/drawing/2014/main" id="{5843C27E-FE36-74A0-A933-59A22470AE8C}"/>
                </a:ext>
              </a:extLst>
            </p:cNvPr>
            <p:cNvSpPr/>
            <p:nvPr/>
          </p:nvSpPr>
          <p:spPr>
            <a:xfrm>
              <a:off x="2425798" y="1617761"/>
              <a:ext cx="2824" cy="828"/>
            </a:xfrm>
            <a:custGeom>
              <a:avLst/>
              <a:gdLst/>
              <a:ahLst/>
              <a:cxnLst/>
              <a:rect l="l" t="t" r="r" b="b"/>
              <a:pathLst>
                <a:path w="208" h="61" extrusionOk="0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7790;p77">
              <a:extLst>
                <a:ext uri="{FF2B5EF4-FFF2-40B4-BE49-F238E27FC236}">
                  <a16:creationId xmlns:a16="http://schemas.microsoft.com/office/drawing/2014/main" id="{AB8FB11E-FE1F-3BF2-BB69-A2E93609AC96}"/>
                </a:ext>
              </a:extLst>
            </p:cNvPr>
            <p:cNvSpPr/>
            <p:nvPr/>
          </p:nvSpPr>
          <p:spPr>
            <a:xfrm>
              <a:off x="2458167" y="1627035"/>
              <a:ext cx="4440" cy="828"/>
            </a:xfrm>
            <a:custGeom>
              <a:avLst/>
              <a:gdLst/>
              <a:ahLst/>
              <a:cxnLst/>
              <a:rect l="l" t="t" r="r" b="b"/>
              <a:pathLst>
                <a:path w="327" h="61" extrusionOk="0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7791;p77">
              <a:extLst>
                <a:ext uri="{FF2B5EF4-FFF2-40B4-BE49-F238E27FC236}">
                  <a16:creationId xmlns:a16="http://schemas.microsoft.com/office/drawing/2014/main" id="{3F4BD2E5-AB72-86AC-2C5A-8D6C8BF8E16D}"/>
                </a:ext>
              </a:extLst>
            </p:cNvPr>
            <p:cNvSpPr/>
            <p:nvPr/>
          </p:nvSpPr>
          <p:spPr>
            <a:xfrm>
              <a:off x="2567398" y="1580681"/>
              <a:ext cx="5051" cy="1303"/>
            </a:xfrm>
            <a:custGeom>
              <a:avLst/>
              <a:gdLst/>
              <a:ahLst/>
              <a:cxnLst/>
              <a:rect l="l" t="t" r="r" b="b"/>
              <a:pathLst>
                <a:path w="372" h="96" extrusionOk="0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7792;p77">
              <a:extLst>
                <a:ext uri="{FF2B5EF4-FFF2-40B4-BE49-F238E27FC236}">
                  <a16:creationId xmlns:a16="http://schemas.microsoft.com/office/drawing/2014/main" id="{0C11E154-91A4-54C3-289B-F4579C6091EA}"/>
                </a:ext>
              </a:extLst>
            </p:cNvPr>
            <p:cNvSpPr/>
            <p:nvPr/>
          </p:nvSpPr>
          <p:spPr>
            <a:xfrm>
              <a:off x="2468336" y="1623505"/>
              <a:ext cx="4100" cy="638"/>
            </a:xfrm>
            <a:custGeom>
              <a:avLst/>
              <a:gdLst/>
              <a:ahLst/>
              <a:cxnLst/>
              <a:rect l="l" t="t" r="r" b="b"/>
              <a:pathLst>
                <a:path w="302" h="47" extrusionOk="0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7793;p77">
              <a:extLst>
                <a:ext uri="{FF2B5EF4-FFF2-40B4-BE49-F238E27FC236}">
                  <a16:creationId xmlns:a16="http://schemas.microsoft.com/office/drawing/2014/main" id="{C1CFCFEC-0C82-8698-5C53-5486BCAEF41B}"/>
                </a:ext>
              </a:extLst>
            </p:cNvPr>
            <p:cNvSpPr/>
            <p:nvPr/>
          </p:nvSpPr>
          <p:spPr>
            <a:xfrm>
              <a:off x="2501995" y="1594001"/>
              <a:ext cx="1914" cy="434"/>
            </a:xfrm>
            <a:custGeom>
              <a:avLst/>
              <a:gdLst/>
              <a:ahLst/>
              <a:cxnLst/>
              <a:rect l="l" t="t" r="r" b="b"/>
              <a:pathLst>
                <a:path w="141" h="32" extrusionOk="0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7794;p77">
              <a:extLst>
                <a:ext uri="{FF2B5EF4-FFF2-40B4-BE49-F238E27FC236}">
                  <a16:creationId xmlns:a16="http://schemas.microsoft.com/office/drawing/2014/main" id="{6F72E4E6-BFF3-5355-0FB9-202C1B50FD89}"/>
                </a:ext>
              </a:extLst>
            </p:cNvPr>
            <p:cNvSpPr/>
            <p:nvPr/>
          </p:nvSpPr>
          <p:spPr>
            <a:xfrm>
              <a:off x="2407020" y="1631787"/>
              <a:ext cx="448" cy="1154"/>
            </a:xfrm>
            <a:custGeom>
              <a:avLst/>
              <a:gdLst/>
              <a:ahLst/>
              <a:cxnLst/>
              <a:rect l="l" t="t" r="r" b="b"/>
              <a:pathLst>
                <a:path w="33" h="85" extrusionOk="0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7795;p77">
              <a:extLst>
                <a:ext uri="{FF2B5EF4-FFF2-40B4-BE49-F238E27FC236}">
                  <a16:creationId xmlns:a16="http://schemas.microsoft.com/office/drawing/2014/main" id="{F12C36AB-D290-CD3B-3F57-773017730145}"/>
                </a:ext>
              </a:extLst>
            </p:cNvPr>
            <p:cNvSpPr/>
            <p:nvPr/>
          </p:nvSpPr>
          <p:spPr>
            <a:xfrm>
              <a:off x="2480882" y="1622989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7796;p77">
              <a:extLst>
                <a:ext uri="{FF2B5EF4-FFF2-40B4-BE49-F238E27FC236}">
                  <a16:creationId xmlns:a16="http://schemas.microsoft.com/office/drawing/2014/main" id="{88469C79-A3F6-ED18-65A2-225AD85D1B1C}"/>
                </a:ext>
              </a:extLst>
            </p:cNvPr>
            <p:cNvSpPr/>
            <p:nvPr/>
          </p:nvSpPr>
          <p:spPr>
            <a:xfrm>
              <a:off x="2472898" y="1624509"/>
              <a:ext cx="2634" cy="1208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7797;p77">
              <a:extLst>
                <a:ext uri="{FF2B5EF4-FFF2-40B4-BE49-F238E27FC236}">
                  <a16:creationId xmlns:a16="http://schemas.microsoft.com/office/drawing/2014/main" id="{622DB124-E233-6191-CE05-A335E350A185}"/>
                </a:ext>
              </a:extLst>
            </p:cNvPr>
            <p:cNvSpPr/>
            <p:nvPr/>
          </p:nvSpPr>
          <p:spPr>
            <a:xfrm>
              <a:off x="2643499" y="1625270"/>
              <a:ext cx="1059" cy="1629"/>
            </a:xfrm>
            <a:custGeom>
              <a:avLst/>
              <a:gdLst/>
              <a:ahLst/>
              <a:cxnLst/>
              <a:rect l="l" t="t" r="r" b="b"/>
              <a:pathLst>
                <a:path w="78" h="120" extrusionOk="0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7798;p77">
              <a:extLst>
                <a:ext uri="{FF2B5EF4-FFF2-40B4-BE49-F238E27FC236}">
                  <a16:creationId xmlns:a16="http://schemas.microsoft.com/office/drawing/2014/main" id="{353AEA2F-95A7-1926-FC88-A35C8BCB506F}"/>
                </a:ext>
              </a:extLst>
            </p:cNvPr>
            <p:cNvSpPr/>
            <p:nvPr/>
          </p:nvSpPr>
          <p:spPr>
            <a:xfrm>
              <a:off x="2626772" y="1600559"/>
              <a:ext cx="9708" cy="13415"/>
            </a:xfrm>
            <a:custGeom>
              <a:avLst/>
              <a:gdLst/>
              <a:ahLst/>
              <a:cxnLst/>
              <a:rect l="l" t="t" r="r" b="b"/>
              <a:pathLst>
                <a:path w="715" h="988" extrusionOk="0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7799;p77">
              <a:extLst>
                <a:ext uri="{FF2B5EF4-FFF2-40B4-BE49-F238E27FC236}">
                  <a16:creationId xmlns:a16="http://schemas.microsoft.com/office/drawing/2014/main" id="{A02628AF-2379-09AD-11DA-81A573599103}"/>
                </a:ext>
              </a:extLst>
            </p:cNvPr>
            <p:cNvSpPr/>
            <p:nvPr/>
          </p:nvSpPr>
          <p:spPr>
            <a:xfrm>
              <a:off x="2691319" y="1637245"/>
              <a:ext cx="910" cy="1208"/>
            </a:xfrm>
            <a:custGeom>
              <a:avLst/>
              <a:gdLst/>
              <a:ahLst/>
              <a:cxnLst/>
              <a:rect l="l" t="t" r="r" b="b"/>
              <a:pathLst>
                <a:path w="67" h="89" extrusionOk="0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7800;p77">
              <a:extLst>
                <a:ext uri="{FF2B5EF4-FFF2-40B4-BE49-F238E27FC236}">
                  <a16:creationId xmlns:a16="http://schemas.microsoft.com/office/drawing/2014/main" id="{E06BA46B-D47C-3055-483E-1EB1E336E87C}"/>
                </a:ext>
              </a:extLst>
            </p:cNvPr>
            <p:cNvSpPr/>
            <p:nvPr/>
          </p:nvSpPr>
          <p:spPr>
            <a:xfrm>
              <a:off x="2692216" y="1638494"/>
              <a:ext cx="1398" cy="2580"/>
            </a:xfrm>
            <a:custGeom>
              <a:avLst/>
              <a:gdLst/>
              <a:ahLst/>
              <a:cxnLst/>
              <a:rect l="l" t="t" r="r" b="b"/>
              <a:pathLst>
                <a:path w="103" h="190" extrusionOk="0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7801;p77">
              <a:extLst>
                <a:ext uri="{FF2B5EF4-FFF2-40B4-BE49-F238E27FC236}">
                  <a16:creationId xmlns:a16="http://schemas.microsoft.com/office/drawing/2014/main" id="{C1B43B63-E239-2602-D4EC-3303D39C18DC}"/>
                </a:ext>
              </a:extLst>
            </p:cNvPr>
            <p:cNvSpPr/>
            <p:nvPr/>
          </p:nvSpPr>
          <p:spPr>
            <a:xfrm>
              <a:off x="2584125" y="1590959"/>
              <a:ext cx="2390" cy="1005"/>
            </a:xfrm>
            <a:custGeom>
              <a:avLst/>
              <a:gdLst/>
              <a:ahLst/>
              <a:cxnLst/>
              <a:rect l="l" t="t" r="r" b="b"/>
              <a:pathLst>
                <a:path w="176" h="74" extrusionOk="0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7802;p77">
              <a:extLst>
                <a:ext uri="{FF2B5EF4-FFF2-40B4-BE49-F238E27FC236}">
                  <a16:creationId xmlns:a16="http://schemas.microsoft.com/office/drawing/2014/main" id="{61B6106A-3271-B534-B2F2-A7FCCCC393F1}"/>
                </a:ext>
              </a:extLst>
            </p:cNvPr>
            <p:cNvSpPr/>
            <p:nvPr/>
          </p:nvSpPr>
          <p:spPr>
            <a:xfrm>
              <a:off x="2673723" y="1629737"/>
              <a:ext cx="3815" cy="3245"/>
            </a:xfrm>
            <a:custGeom>
              <a:avLst/>
              <a:gdLst/>
              <a:ahLst/>
              <a:cxnLst/>
              <a:rect l="l" t="t" r="r" b="b"/>
              <a:pathLst>
                <a:path w="281" h="239" extrusionOk="0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7803;p77">
              <a:extLst>
                <a:ext uri="{FF2B5EF4-FFF2-40B4-BE49-F238E27FC236}">
                  <a16:creationId xmlns:a16="http://schemas.microsoft.com/office/drawing/2014/main" id="{F7578692-DA55-2919-C443-2A4DB8555D69}"/>
                </a:ext>
              </a:extLst>
            </p:cNvPr>
            <p:cNvSpPr/>
            <p:nvPr/>
          </p:nvSpPr>
          <p:spPr>
            <a:xfrm>
              <a:off x="2619345" y="1593335"/>
              <a:ext cx="1208" cy="2050"/>
            </a:xfrm>
            <a:custGeom>
              <a:avLst/>
              <a:gdLst/>
              <a:ahLst/>
              <a:cxnLst/>
              <a:rect l="l" t="t" r="r" b="b"/>
              <a:pathLst>
                <a:path w="89" h="151" extrusionOk="0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7804;p77">
              <a:extLst>
                <a:ext uri="{FF2B5EF4-FFF2-40B4-BE49-F238E27FC236}">
                  <a16:creationId xmlns:a16="http://schemas.microsoft.com/office/drawing/2014/main" id="{B914C40F-01FC-B6B4-BEC8-71D7B5C53CF9}"/>
                </a:ext>
              </a:extLst>
            </p:cNvPr>
            <p:cNvSpPr/>
            <p:nvPr/>
          </p:nvSpPr>
          <p:spPr>
            <a:xfrm>
              <a:off x="2593969" y="159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7805;p77">
              <a:extLst>
                <a:ext uri="{FF2B5EF4-FFF2-40B4-BE49-F238E27FC236}">
                  <a16:creationId xmlns:a16="http://schemas.microsoft.com/office/drawing/2014/main" id="{1459C65C-1744-DFEE-6305-E8D3762AECC6}"/>
                </a:ext>
              </a:extLst>
            </p:cNvPr>
            <p:cNvSpPr/>
            <p:nvPr/>
          </p:nvSpPr>
          <p:spPr>
            <a:xfrm>
              <a:off x="2594919" y="1599269"/>
              <a:ext cx="299" cy="448"/>
            </a:xfrm>
            <a:custGeom>
              <a:avLst/>
              <a:gdLst/>
              <a:ahLst/>
              <a:cxnLst/>
              <a:rect l="l" t="t" r="r" b="b"/>
              <a:pathLst>
                <a:path w="22" h="33" extrusionOk="0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7806;p77">
              <a:extLst>
                <a:ext uri="{FF2B5EF4-FFF2-40B4-BE49-F238E27FC236}">
                  <a16:creationId xmlns:a16="http://schemas.microsoft.com/office/drawing/2014/main" id="{8333D3C1-1F7C-7B59-B9AE-059507B23CBA}"/>
                </a:ext>
              </a:extLst>
            </p:cNvPr>
            <p:cNvSpPr/>
            <p:nvPr/>
          </p:nvSpPr>
          <p:spPr>
            <a:xfrm>
              <a:off x="2600391" y="1598413"/>
              <a:ext cx="1195" cy="163"/>
            </a:xfrm>
            <a:custGeom>
              <a:avLst/>
              <a:gdLst/>
              <a:ahLst/>
              <a:cxnLst/>
              <a:rect l="l" t="t" r="r" b="b"/>
              <a:pathLst>
                <a:path w="88" h="12" extrusionOk="0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7807;p77">
              <a:extLst>
                <a:ext uri="{FF2B5EF4-FFF2-40B4-BE49-F238E27FC236}">
                  <a16:creationId xmlns:a16="http://schemas.microsoft.com/office/drawing/2014/main" id="{5D0CF8F6-27A0-9D89-5369-AA0B61846B95}"/>
                </a:ext>
              </a:extLst>
            </p:cNvPr>
            <p:cNvSpPr/>
            <p:nvPr/>
          </p:nvSpPr>
          <p:spPr>
            <a:xfrm>
              <a:off x="2607994" y="1592711"/>
              <a:ext cx="4576" cy="2444"/>
            </a:xfrm>
            <a:custGeom>
              <a:avLst/>
              <a:gdLst/>
              <a:ahLst/>
              <a:cxnLst/>
              <a:rect l="l" t="t" r="r" b="b"/>
              <a:pathLst>
                <a:path w="337" h="180" extrusionOk="0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7808;p77">
              <a:extLst>
                <a:ext uri="{FF2B5EF4-FFF2-40B4-BE49-F238E27FC236}">
                  <a16:creationId xmlns:a16="http://schemas.microsoft.com/office/drawing/2014/main" id="{41037DB7-B5B4-FA2E-7334-201F587546B8}"/>
                </a:ext>
              </a:extLst>
            </p:cNvPr>
            <p:cNvSpPr/>
            <p:nvPr/>
          </p:nvSpPr>
          <p:spPr>
            <a:xfrm>
              <a:off x="2408921" y="1669763"/>
              <a:ext cx="1113" cy="638"/>
            </a:xfrm>
            <a:custGeom>
              <a:avLst/>
              <a:gdLst/>
              <a:ahLst/>
              <a:cxnLst/>
              <a:rect l="l" t="t" r="r" b="b"/>
              <a:pathLst>
                <a:path w="82" h="47" extrusionOk="0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7809;p77">
              <a:extLst>
                <a:ext uri="{FF2B5EF4-FFF2-40B4-BE49-F238E27FC236}">
                  <a16:creationId xmlns:a16="http://schemas.microsoft.com/office/drawing/2014/main" id="{6DD44585-57B5-B1FE-0ABD-AA8249404771}"/>
                </a:ext>
              </a:extLst>
            </p:cNvPr>
            <p:cNvSpPr/>
            <p:nvPr/>
          </p:nvSpPr>
          <p:spPr>
            <a:xfrm>
              <a:off x="2397041" y="1656498"/>
              <a:ext cx="3965" cy="489"/>
            </a:xfrm>
            <a:custGeom>
              <a:avLst/>
              <a:gdLst/>
              <a:ahLst/>
              <a:cxnLst/>
              <a:rect l="l" t="t" r="r" b="b"/>
              <a:pathLst>
                <a:path w="292" h="36" extrusionOk="0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7810;p77">
              <a:extLst>
                <a:ext uri="{FF2B5EF4-FFF2-40B4-BE49-F238E27FC236}">
                  <a16:creationId xmlns:a16="http://schemas.microsoft.com/office/drawing/2014/main" id="{AF745DB6-79B3-0AA7-E6BD-90F6825576B2}"/>
                </a:ext>
              </a:extLst>
            </p:cNvPr>
            <p:cNvSpPr/>
            <p:nvPr/>
          </p:nvSpPr>
          <p:spPr>
            <a:xfrm>
              <a:off x="2395045" y="1656742"/>
              <a:ext cx="2009" cy="530"/>
            </a:xfrm>
            <a:custGeom>
              <a:avLst/>
              <a:gdLst/>
              <a:ahLst/>
              <a:cxnLst/>
              <a:rect l="l" t="t" r="r" b="b"/>
              <a:pathLst>
                <a:path w="148" h="39" extrusionOk="0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7811;p77">
              <a:extLst>
                <a:ext uri="{FF2B5EF4-FFF2-40B4-BE49-F238E27FC236}">
                  <a16:creationId xmlns:a16="http://schemas.microsoft.com/office/drawing/2014/main" id="{A84E4BAD-C973-A77F-D73E-999AEF179576}"/>
                </a:ext>
              </a:extLst>
            </p:cNvPr>
            <p:cNvSpPr/>
            <p:nvPr/>
          </p:nvSpPr>
          <p:spPr>
            <a:xfrm>
              <a:off x="2498668" y="1608732"/>
              <a:ext cx="679" cy="2919"/>
            </a:xfrm>
            <a:custGeom>
              <a:avLst/>
              <a:gdLst/>
              <a:ahLst/>
              <a:cxnLst/>
              <a:rect l="l" t="t" r="r" b="b"/>
              <a:pathLst>
                <a:path w="50" h="215" extrusionOk="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7812;p77">
              <a:extLst>
                <a:ext uri="{FF2B5EF4-FFF2-40B4-BE49-F238E27FC236}">
                  <a16:creationId xmlns:a16="http://schemas.microsoft.com/office/drawing/2014/main" id="{69B66F64-BBBA-059B-9DBE-E4D3632652BD}"/>
                </a:ext>
              </a:extLst>
            </p:cNvPr>
            <p:cNvSpPr/>
            <p:nvPr/>
          </p:nvSpPr>
          <p:spPr>
            <a:xfrm>
              <a:off x="2403748" y="1658684"/>
              <a:ext cx="2240" cy="2960"/>
            </a:xfrm>
            <a:custGeom>
              <a:avLst/>
              <a:gdLst/>
              <a:ahLst/>
              <a:cxnLst/>
              <a:rect l="l" t="t" r="r" b="b"/>
              <a:pathLst>
                <a:path w="165" h="218" extrusionOk="0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7813;p77">
              <a:extLst>
                <a:ext uri="{FF2B5EF4-FFF2-40B4-BE49-F238E27FC236}">
                  <a16:creationId xmlns:a16="http://schemas.microsoft.com/office/drawing/2014/main" id="{97263B38-2F3F-DD6B-FA55-50E616E0567C}"/>
                </a:ext>
              </a:extLst>
            </p:cNvPr>
            <p:cNvSpPr/>
            <p:nvPr/>
          </p:nvSpPr>
          <p:spPr>
            <a:xfrm>
              <a:off x="2475519" y="1622853"/>
              <a:ext cx="4521" cy="1670"/>
            </a:xfrm>
            <a:custGeom>
              <a:avLst/>
              <a:gdLst/>
              <a:ahLst/>
              <a:cxnLst/>
              <a:rect l="l" t="t" r="r" b="b"/>
              <a:pathLst>
                <a:path w="333" h="123" extrusionOk="0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7814;p77">
              <a:extLst>
                <a:ext uri="{FF2B5EF4-FFF2-40B4-BE49-F238E27FC236}">
                  <a16:creationId xmlns:a16="http://schemas.microsoft.com/office/drawing/2014/main" id="{EF5A13DE-FC75-7EA6-80A9-064D7398F7B4}"/>
                </a:ext>
              </a:extLst>
            </p:cNvPr>
            <p:cNvSpPr/>
            <p:nvPr/>
          </p:nvSpPr>
          <p:spPr>
            <a:xfrm>
              <a:off x="2428608" y="1618576"/>
              <a:ext cx="1195" cy="584"/>
            </a:xfrm>
            <a:custGeom>
              <a:avLst/>
              <a:gdLst/>
              <a:ahLst/>
              <a:cxnLst/>
              <a:rect l="l" t="t" r="r" b="b"/>
              <a:pathLst>
                <a:path w="88" h="43" extrusionOk="0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7815;p77">
              <a:extLst>
                <a:ext uri="{FF2B5EF4-FFF2-40B4-BE49-F238E27FC236}">
                  <a16:creationId xmlns:a16="http://schemas.microsoft.com/office/drawing/2014/main" id="{6ABCEFAB-1080-4EFB-90A6-87DA97A82228}"/>
                </a:ext>
              </a:extLst>
            </p:cNvPr>
            <p:cNvSpPr/>
            <p:nvPr/>
          </p:nvSpPr>
          <p:spPr>
            <a:xfrm>
              <a:off x="2493862" y="1615480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7816;p77">
              <a:extLst>
                <a:ext uri="{FF2B5EF4-FFF2-40B4-BE49-F238E27FC236}">
                  <a16:creationId xmlns:a16="http://schemas.microsoft.com/office/drawing/2014/main" id="{155B52BC-69A6-D6F6-BB7E-024AB1A13338}"/>
                </a:ext>
              </a:extLst>
            </p:cNvPr>
            <p:cNvSpPr/>
            <p:nvPr/>
          </p:nvSpPr>
          <p:spPr>
            <a:xfrm>
              <a:off x="2578667" y="1593050"/>
              <a:ext cx="1249" cy="339"/>
            </a:xfrm>
            <a:custGeom>
              <a:avLst/>
              <a:gdLst/>
              <a:ahLst/>
              <a:cxnLst/>
              <a:rect l="l" t="t" r="r" b="b"/>
              <a:pathLst>
                <a:path w="92" h="25" extrusionOk="0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7817;p77">
              <a:extLst>
                <a:ext uri="{FF2B5EF4-FFF2-40B4-BE49-F238E27FC236}">
                  <a16:creationId xmlns:a16="http://schemas.microsoft.com/office/drawing/2014/main" id="{9508BB22-C953-6DB7-6A7D-9333765A3269}"/>
                </a:ext>
              </a:extLst>
            </p:cNvPr>
            <p:cNvSpPr/>
            <p:nvPr/>
          </p:nvSpPr>
          <p:spPr>
            <a:xfrm>
              <a:off x="2601667" y="159831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7818;p77">
              <a:extLst>
                <a:ext uri="{FF2B5EF4-FFF2-40B4-BE49-F238E27FC236}">
                  <a16:creationId xmlns:a16="http://schemas.microsoft.com/office/drawing/2014/main" id="{0D1C5AF3-2C98-CC8C-DC96-04F111916183}"/>
                </a:ext>
              </a:extLst>
            </p:cNvPr>
            <p:cNvSpPr/>
            <p:nvPr/>
          </p:nvSpPr>
          <p:spPr>
            <a:xfrm>
              <a:off x="2398561" y="1629913"/>
              <a:ext cx="3340" cy="787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7819;p77">
              <a:extLst>
                <a:ext uri="{FF2B5EF4-FFF2-40B4-BE49-F238E27FC236}">
                  <a16:creationId xmlns:a16="http://schemas.microsoft.com/office/drawing/2014/main" id="{353B18AF-BCF4-773A-ABB4-86D1BD6CB264}"/>
                </a:ext>
              </a:extLst>
            </p:cNvPr>
            <p:cNvSpPr/>
            <p:nvPr/>
          </p:nvSpPr>
          <p:spPr>
            <a:xfrm>
              <a:off x="2603473" y="1596798"/>
              <a:ext cx="1208" cy="774"/>
            </a:xfrm>
            <a:custGeom>
              <a:avLst/>
              <a:gdLst/>
              <a:ahLst/>
              <a:cxnLst/>
              <a:rect l="l" t="t" r="r" b="b"/>
              <a:pathLst>
                <a:path w="89" h="57" extrusionOk="0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7820;p77">
              <a:extLst>
                <a:ext uri="{FF2B5EF4-FFF2-40B4-BE49-F238E27FC236}">
                  <a16:creationId xmlns:a16="http://schemas.microsoft.com/office/drawing/2014/main" id="{E91561F9-45CB-D95F-463E-38CAF2D25312}"/>
                </a:ext>
              </a:extLst>
            </p:cNvPr>
            <p:cNvSpPr/>
            <p:nvPr/>
          </p:nvSpPr>
          <p:spPr>
            <a:xfrm>
              <a:off x="2501370" y="1605066"/>
              <a:ext cx="733" cy="109"/>
            </a:xfrm>
            <a:custGeom>
              <a:avLst/>
              <a:gdLst/>
              <a:ahLst/>
              <a:cxnLst/>
              <a:rect l="l" t="t" r="r" b="b"/>
              <a:pathLst>
                <a:path w="54" h="8" extrusionOk="0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7821;p77">
              <a:extLst>
                <a:ext uri="{FF2B5EF4-FFF2-40B4-BE49-F238E27FC236}">
                  <a16:creationId xmlns:a16="http://schemas.microsoft.com/office/drawing/2014/main" id="{21CE99AE-E9DC-4505-5E2F-177CDAB242A5}"/>
                </a:ext>
              </a:extLst>
            </p:cNvPr>
            <p:cNvSpPr/>
            <p:nvPr/>
          </p:nvSpPr>
          <p:spPr>
            <a:xfrm>
              <a:off x="2590398" y="15932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7822;p77">
              <a:extLst>
                <a:ext uri="{FF2B5EF4-FFF2-40B4-BE49-F238E27FC236}">
                  <a16:creationId xmlns:a16="http://schemas.microsoft.com/office/drawing/2014/main" id="{84E44D5A-6780-8CED-4F0A-3309396A1808}"/>
                </a:ext>
              </a:extLst>
            </p:cNvPr>
            <p:cNvSpPr/>
            <p:nvPr/>
          </p:nvSpPr>
          <p:spPr>
            <a:xfrm>
              <a:off x="2693587" y="16410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7823;p77">
              <a:extLst>
                <a:ext uri="{FF2B5EF4-FFF2-40B4-BE49-F238E27FC236}">
                  <a16:creationId xmlns:a16="http://schemas.microsoft.com/office/drawing/2014/main" id="{5C6DDE83-75B7-6C63-B606-FAC759C1C6BB}"/>
                </a:ext>
              </a:extLst>
            </p:cNvPr>
            <p:cNvSpPr/>
            <p:nvPr/>
          </p:nvSpPr>
          <p:spPr>
            <a:xfrm>
              <a:off x="2139177" y="2004096"/>
              <a:ext cx="134295" cy="138844"/>
            </a:xfrm>
            <a:custGeom>
              <a:avLst/>
              <a:gdLst/>
              <a:ahLst/>
              <a:cxnLst/>
              <a:rect l="l" t="t" r="r" b="b"/>
              <a:pathLst>
                <a:path w="9891" h="10226" extrusionOk="0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7824;p77">
              <a:extLst>
                <a:ext uri="{FF2B5EF4-FFF2-40B4-BE49-F238E27FC236}">
                  <a16:creationId xmlns:a16="http://schemas.microsoft.com/office/drawing/2014/main" id="{30E8E025-D779-6AFF-2F76-E8512758AA97}"/>
                </a:ext>
              </a:extLst>
            </p:cNvPr>
            <p:cNvSpPr/>
            <p:nvPr/>
          </p:nvSpPr>
          <p:spPr>
            <a:xfrm>
              <a:off x="2142218" y="208790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7825;p77">
              <a:extLst>
                <a:ext uri="{FF2B5EF4-FFF2-40B4-BE49-F238E27FC236}">
                  <a16:creationId xmlns:a16="http://schemas.microsoft.com/office/drawing/2014/main" id="{7187A1F7-4E44-5A20-4CB3-FE96C6E637A2}"/>
                </a:ext>
              </a:extLst>
            </p:cNvPr>
            <p:cNvSpPr/>
            <p:nvPr/>
          </p:nvSpPr>
          <p:spPr>
            <a:xfrm>
              <a:off x="2143834" y="2087244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7826;p77">
              <a:extLst>
                <a:ext uri="{FF2B5EF4-FFF2-40B4-BE49-F238E27FC236}">
                  <a16:creationId xmlns:a16="http://schemas.microsoft.com/office/drawing/2014/main" id="{7C6290A4-FC11-5703-1103-ED51D81C86B0}"/>
                </a:ext>
              </a:extLst>
            </p:cNvPr>
            <p:cNvSpPr/>
            <p:nvPr/>
          </p:nvSpPr>
          <p:spPr>
            <a:xfrm>
              <a:off x="2143399" y="2087380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7827;p77">
              <a:extLst>
                <a:ext uri="{FF2B5EF4-FFF2-40B4-BE49-F238E27FC236}">
                  <a16:creationId xmlns:a16="http://schemas.microsoft.com/office/drawing/2014/main" id="{547678D7-841C-2447-785B-E1B9A4EBAB49}"/>
                </a:ext>
              </a:extLst>
            </p:cNvPr>
            <p:cNvSpPr/>
            <p:nvPr/>
          </p:nvSpPr>
          <p:spPr>
            <a:xfrm>
              <a:off x="2141553" y="2088235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7828;p77">
              <a:extLst>
                <a:ext uri="{FF2B5EF4-FFF2-40B4-BE49-F238E27FC236}">
                  <a16:creationId xmlns:a16="http://schemas.microsoft.com/office/drawing/2014/main" id="{F050D605-16B3-9945-CDF6-37BB3479652F}"/>
                </a:ext>
              </a:extLst>
            </p:cNvPr>
            <p:cNvSpPr/>
            <p:nvPr/>
          </p:nvSpPr>
          <p:spPr>
            <a:xfrm>
              <a:off x="2142829" y="2087624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7829;p77">
              <a:extLst>
                <a:ext uri="{FF2B5EF4-FFF2-40B4-BE49-F238E27FC236}">
                  <a16:creationId xmlns:a16="http://schemas.microsoft.com/office/drawing/2014/main" id="{09903B6A-5A45-46B3-8990-1D1B1C8DF495}"/>
                </a:ext>
              </a:extLst>
            </p:cNvPr>
            <p:cNvSpPr/>
            <p:nvPr/>
          </p:nvSpPr>
          <p:spPr>
            <a:xfrm>
              <a:off x="2144214" y="2087095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7830;p77">
              <a:extLst>
                <a:ext uri="{FF2B5EF4-FFF2-40B4-BE49-F238E27FC236}">
                  <a16:creationId xmlns:a16="http://schemas.microsoft.com/office/drawing/2014/main" id="{5394E8D5-2C81-793B-7E81-08D7F7F1CC67}"/>
                </a:ext>
              </a:extLst>
            </p:cNvPr>
            <p:cNvSpPr/>
            <p:nvPr/>
          </p:nvSpPr>
          <p:spPr>
            <a:xfrm>
              <a:off x="2144554" y="208705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7831;p77">
              <a:extLst>
                <a:ext uri="{FF2B5EF4-FFF2-40B4-BE49-F238E27FC236}">
                  <a16:creationId xmlns:a16="http://schemas.microsoft.com/office/drawing/2014/main" id="{DF5ACC90-B2DE-9BCD-BC0D-B7C4B8FE733A}"/>
                </a:ext>
              </a:extLst>
            </p:cNvPr>
            <p:cNvSpPr/>
            <p:nvPr/>
          </p:nvSpPr>
          <p:spPr>
            <a:xfrm>
              <a:off x="2144839" y="2087000"/>
              <a:ext cx="190" cy="68"/>
            </a:xfrm>
            <a:custGeom>
              <a:avLst/>
              <a:gdLst/>
              <a:ahLst/>
              <a:cxnLst/>
              <a:rect l="l" t="t" r="r" b="b"/>
              <a:pathLst>
                <a:path w="14" h="5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7832;p77">
              <a:extLst>
                <a:ext uri="{FF2B5EF4-FFF2-40B4-BE49-F238E27FC236}">
                  <a16:creationId xmlns:a16="http://schemas.microsoft.com/office/drawing/2014/main" id="{D82ACB12-FF84-7F97-FE1D-0BC7DA55C656}"/>
                </a:ext>
              </a:extLst>
            </p:cNvPr>
            <p:cNvSpPr/>
            <p:nvPr/>
          </p:nvSpPr>
          <p:spPr>
            <a:xfrm>
              <a:off x="2222597" y="212403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7833;p77">
              <a:extLst>
                <a:ext uri="{FF2B5EF4-FFF2-40B4-BE49-F238E27FC236}">
                  <a16:creationId xmlns:a16="http://schemas.microsoft.com/office/drawing/2014/main" id="{71FEC082-E32E-175F-E836-EF80EBACFF30}"/>
                </a:ext>
              </a:extLst>
            </p:cNvPr>
            <p:cNvSpPr/>
            <p:nvPr/>
          </p:nvSpPr>
          <p:spPr>
            <a:xfrm>
              <a:off x="2254816" y="21355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7834;p77">
              <a:extLst>
                <a:ext uri="{FF2B5EF4-FFF2-40B4-BE49-F238E27FC236}">
                  <a16:creationId xmlns:a16="http://schemas.microsoft.com/office/drawing/2014/main" id="{9F581FD8-A270-1E58-43D7-D56BCCCA4A33}"/>
                </a:ext>
              </a:extLst>
            </p:cNvPr>
            <p:cNvSpPr/>
            <p:nvPr/>
          </p:nvSpPr>
          <p:spPr>
            <a:xfrm>
              <a:off x="2249168" y="2134725"/>
              <a:ext cx="5621" cy="828"/>
            </a:xfrm>
            <a:custGeom>
              <a:avLst/>
              <a:gdLst/>
              <a:ahLst/>
              <a:cxnLst/>
              <a:rect l="l" t="t" r="r" b="b"/>
              <a:pathLst>
                <a:path w="414" h="61" extrusionOk="0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7835;p77">
              <a:extLst>
                <a:ext uri="{FF2B5EF4-FFF2-40B4-BE49-F238E27FC236}">
                  <a16:creationId xmlns:a16="http://schemas.microsoft.com/office/drawing/2014/main" id="{2BE4C8B3-16B2-F5AE-0735-7CEAAA9F4C87}"/>
                </a:ext>
              </a:extLst>
            </p:cNvPr>
            <p:cNvSpPr/>
            <p:nvPr/>
          </p:nvSpPr>
          <p:spPr>
            <a:xfrm>
              <a:off x="2245787" y="213059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7836;p77">
              <a:extLst>
                <a:ext uri="{FF2B5EF4-FFF2-40B4-BE49-F238E27FC236}">
                  <a16:creationId xmlns:a16="http://schemas.microsoft.com/office/drawing/2014/main" id="{EF3C9268-A190-543B-D9F5-276E316DB061}"/>
                </a:ext>
              </a:extLst>
            </p:cNvPr>
            <p:cNvSpPr/>
            <p:nvPr/>
          </p:nvSpPr>
          <p:spPr>
            <a:xfrm>
              <a:off x="2255387" y="213611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7837;p77">
              <a:extLst>
                <a:ext uri="{FF2B5EF4-FFF2-40B4-BE49-F238E27FC236}">
                  <a16:creationId xmlns:a16="http://schemas.microsoft.com/office/drawing/2014/main" id="{883539B2-7930-E15C-2DEA-0174BA2C611E}"/>
                </a:ext>
              </a:extLst>
            </p:cNvPr>
            <p:cNvSpPr/>
            <p:nvPr/>
          </p:nvSpPr>
          <p:spPr>
            <a:xfrm>
              <a:off x="2255577" y="2136340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7838;p77">
              <a:extLst>
                <a:ext uri="{FF2B5EF4-FFF2-40B4-BE49-F238E27FC236}">
                  <a16:creationId xmlns:a16="http://schemas.microsoft.com/office/drawing/2014/main" id="{2EEBED19-9F1A-D99A-011A-2EDD11C3F604}"/>
                </a:ext>
              </a:extLst>
            </p:cNvPr>
            <p:cNvSpPr/>
            <p:nvPr/>
          </p:nvSpPr>
          <p:spPr>
            <a:xfrm>
              <a:off x="2253866" y="2114331"/>
              <a:ext cx="1154" cy="1684"/>
            </a:xfrm>
            <a:custGeom>
              <a:avLst/>
              <a:gdLst/>
              <a:ahLst/>
              <a:cxnLst/>
              <a:rect l="l" t="t" r="r" b="b"/>
              <a:pathLst>
                <a:path w="85" h="124" extrusionOk="0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7839;p77">
              <a:extLst>
                <a:ext uri="{FF2B5EF4-FFF2-40B4-BE49-F238E27FC236}">
                  <a16:creationId xmlns:a16="http://schemas.microsoft.com/office/drawing/2014/main" id="{F5157DA0-9AD5-3BDB-C33A-59BF554CB21D}"/>
                </a:ext>
              </a:extLst>
            </p:cNvPr>
            <p:cNvSpPr/>
            <p:nvPr/>
          </p:nvSpPr>
          <p:spPr>
            <a:xfrm>
              <a:off x="2266710" y="21042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7840;p77">
              <a:extLst>
                <a:ext uri="{FF2B5EF4-FFF2-40B4-BE49-F238E27FC236}">
                  <a16:creationId xmlns:a16="http://schemas.microsoft.com/office/drawing/2014/main" id="{748E973B-3C91-E6F2-5F02-0A48000EDB62}"/>
                </a:ext>
              </a:extLst>
            </p:cNvPr>
            <p:cNvSpPr/>
            <p:nvPr/>
          </p:nvSpPr>
          <p:spPr>
            <a:xfrm>
              <a:off x="2254246" y="2120468"/>
              <a:ext cx="394" cy="3014"/>
            </a:xfrm>
            <a:custGeom>
              <a:avLst/>
              <a:gdLst/>
              <a:ahLst/>
              <a:cxnLst/>
              <a:rect l="l" t="t" r="r" b="b"/>
              <a:pathLst>
                <a:path w="29" h="222" extrusionOk="0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7841;p77">
              <a:extLst>
                <a:ext uri="{FF2B5EF4-FFF2-40B4-BE49-F238E27FC236}">
                  <a16:creationId xmlns:a16="http://schemas.microsoft.com/office/drawing/2014/main" id="{3AC97FBB-5F47-F882-5414-39C6E5FBC470}"/>
                </a:ext>
              </a:extLst>
            </p:cNvPr>
            <p:cNvSpPr/>
            <p:nvPr/>
          </p:nvSpPr>
          <p:spPr>
            <a:xfrm>
              <a:off x="2223167" y="2124365"/>
              <a:ext cx="1724" cy="1819"/>
            </a:xfrm>
            <a:custGeom>
              <a:avLst/>
              <a:gdLst/>
              <a:ahLst/>
              <a:cxnLst/>
              <a:rect l="l" t="t" r="r" b="b"/>
              <a:pathLst>
                <a:path w="127" h="134" extrusionOk="0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7842;p77">
              <a:extLst>
                <a:ext uri="{FF2B5EF4-FFF2-40B4-BE49-F238E27FC236}">
                  <a16:creationId xmlns:a16="http://schemas.microsoft.com/office/drawing/2014/main" id="{95E75250-14A1-58BB-D9A3-1B75FFC23B58}"/>
                </a:ext>
              </a:extLst>
            </p:cNvPr>
            <p:cNvSpPr/>
            <p:nvPr/>
          </p:nvSpPr>
          <p:spPr>
            <a:xfrm>
              <a:off x="2232196" y="2130353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7843;p77">
              <a:extLst>
                <a:ext uri="{FF2B5EF4-FFF2-40B4-BE49-F238E27FC236}">
                  <a16:creationId xmlns:a16="http://schemas.microsoft.com/office/drawing/2014/main" id="{A1CD6BCB-37E2-B34A-A2AC-2793308F363E}"/>
                </a:ext>
              </a:extLst>
            </p:cNvPr>
            <p:cNvSpPr/>
            <p:nvPr/>
          </p:nvSpPr>
          <p:spPr>
            <a:xfrm>
              <a:off x="2255156" y="213577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7844;p77">
              <a:extLst>
                <a:ext uri="{FF2B5EF4-FFF2-40B4-BE49-F238E27FC236}">
                  <a16:creationId xmlns:a16="http://schemas.microsoft.com/office/drawing/2014/main" id="{A1CB4F28-9A9A-4B9B-3F6D-023B5E962B9D}"/>
                </a:ext>
              </a:extLst>
            </p:cNvPr>
            <p:cNvSpPr/>
            <p:nvPr/>
          </p:nvSpPr>
          <p:spPr>
            <a:xfrm>
              <a:off x="2245027" y="2130068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7845;p77">
              <a:extLst>
                <a:ext uri="{FF2B5EF4-FFF2-40B4-BE49-F238E27FC236}">
                  <a16:creationId xmlns:a16="http://schemas.microsoft.com/office/drawing/2014/main" id="{F819DF0A-1C71-B2F3-5D57-2C87030E1F67}"/>
                </a:ext>
              </a:extLst>
            </p:cNvPr>
            <p:cNvSpPr/>
            <p:nvPr/>
          </p:nvSpPr>
          <p:spPr>
            <a:xfrm>
              <a:off x="2221497" y="2123510"/>
              <a:ext cx="1208" cy="584"/>
            </a:xfrm>
            <a:custGeom>
              <a:avLst/>
              <a:gdLst/>
              <a:ahLst/>
              <a:cxnLst/>
              <a:rect l="l" t="t" r="r" b="b"/>
              <a:pathLst>
                <a:path w="89" h="43" extrusionOk="0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7846;p77">
              <a:extLst>
                <a:ext uri="{FF2B5EF4-FFF2-40B4-BE49-F238E27FC236}">
                  <a16:creationId xmlns:a16="http://schemas.microsoft.com/office/drawing/2014/main" id="{CBFF91D4-0F64-C301-2ADC-613629DE1538}"/>
                </a:ext>
              </a:extLst>
            </p:cNvPr>
            <p:cNvSpPr/>
            <p:nvPr/>
          </p:nvSpPr>
          <p:spPr>
            <a:xfrm>
              <a:off x="2244552" y="2129973"/>
              <a:ext cx="448" cy="68"/>
            </a:xfrm>
            <a:custGeom>
              <a:avLst/>
              <a:gdLst/>
              <a:ahLst/>
              <a:cxnLst/>
              <a:rect l="l" t="t" r="r" b="b"/>
              <a:pathLst>
                <a:path w="33" h="5" extrusionOk="0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7847;p77">
              <a:extLst>
                <a:ext uri="{FF2B5EF4-FFF2-40B4-BE49-F238E27FC236}">
                  <a16:creationId xmlns:a16="http://schemas.microsoft.com/office/drawing/2014/main" id="{DFC4D54D-E708-A508-D2A8-3537FD51454B}"/>
                </a:ext>
              </a:extLst>
            </p:cNvPr>
            <p:cNvSpPr/>
            <p:nvPr/>
          </p:nvSpPr>
          <p:spPr>
            <a:xfrm>
              <a:off x="2244036" y="2130027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7848;p77">
              <a:extLst>
                <a:ext uri="{FF2B5EF4-FFF2-40B4-BE49-F238E27FC236}">
                  <a16:creationId xmlns:a16="http://schemas.microsoft.com/office/drawing/2014/main" id="{0E82CF8F-1D3D-3819-B2A9-5038A0306ED7}"/>
                </a:ext>
              </a:extLst>
            </p:cNvPr>
            <p:cNvSpPr/>
            <p:nvPr/>
          </p:nvSpPr>
          <p:spPr>
            <a:xfrm>
              <a:off x="2255672" y="213662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7849;p77">
              <a:extLst>
                <a:ext uri="{FF2B5EF4-FFF2-40B4-BE49-F238E27FC236}">
                  <a16:creationId xmlns:a16="http://schemas.microsoft.com/office/drawing/2014/main" id="{EFA76700-C0F8-6F0C-562E-01B31BA526E4}"/>
                </a:ext>
              </a:extLst>
            </p:cNvPr>
            <p:cNvSpPr/>
            <p:nvPr/>
          </p:nvSpPr>
          <p:spPr>
            <a:xfrm>
              <a:off x="2245407" y="2130258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7850;p77">
              <a:extLst>
                <a:ext uri="{FF2B5EF4-FFF2-40B4-BE49-F238E27FC236}">
                  <a16:creationId xmlns:a16="http://schemas.microsoft.com/office/drawing/2014/main" id="{C47D9522-679A-5203-C0B2-B9CE0AE2E9EF}"/>
                </a:ext>
              </a:extLst>
            </p:cNvPr>
            <p:cNvSpPr/>
            <p:nvPr/>
          </p:nvSpPr>
          <p:spPr>
            <a:xfrm>
              <a:off x="2222638" y="2124039"/>
              <a:ext cx="543" cy="339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7851;p77">
              <a:extLst>
                <a:ext uri="{FF2B5EF4-FFF2-40B4-BE49-F238E27FC236}">
                  <a16:creationId xmlns:a16="http://schemas.microsoft.com/office/drawing/2014/main" id="{1649191E-0BAF-3A5C-48A7-B2EBB0BCAD42}"/>
                </a:ext>
              </a:extLst>
            </p:cNvPr>
            <p:cNvSpPr/>
            <p:nvPr/>
          </p:nvSpPr>
          <p:spPr>
            <a:xfrm>
              <a:off x="2257057" y="206219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7852;p77">
              <a:extLst>
                <a:ext uri="{FF2B5EF4-FFF2-40B4-BE49-F238E27FC236}">
                  <a16:creationId xmlns:a16="http://schemas.microsoft.com/office/drawing/2014/main" id="{CB7AF485-5C41-E91C-F6EB-8152638327A8}"/>
                </a:ext>
              </a:extLst>
            </p:cNvPr>
            <p:cNvSpPr/>
            <p:nvPr/>
          </p:nvSpPr>
          <p:spPr>
            <a:xfrm>
              <a:off x="2256907" y="206167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7853;p77">
              <a:extLst>
                <a:ext uri="{FF2B5EF4-FFF2-40B4-BE49-F238E27FC236}">
                  <a16:creationId xmlns:a16="http://schemas.microsoft.com/office/drawing/2014/main" id="{372E9E01-4760-D51C-6FE8-E897A29B46BC}"/>
                </a:ext>
              </a:extLst>
            </p:cNvPr>
            <p:cNvSpPr/>
            <p:nvPr/>
          </p:nvSpPr>
          <p:spPr>
            <a:xfrm>
              <a:off x="2215659" y="2008291"/>
              <a:ext cx="3802" cy="380"/>
            </a:xfrm>
            <a:custGeom>
              <a:avLst/>
              <a:gdLst/>
              <a:ahLst/>
              <a:cxnLst/>
              <a:rect l="l" t="t" r="r" b="b"/>
              <a:pathLst>
                <a:path w="280" h="28" extrusionOk="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7854;p77">
              <a:extLst>
                <a:ext uri="{FF2B5EF4-FFF2-40B4-BE49-F238E27FC236}">
                  <a16:creationId xmlns:a16="http://schemas.microsoft.com/office/drawing/2014/main" id="{D0EDE449-AE6D-2821-BF87-1347231B18F8}"/>
                </a:ext>
              </a:extLst>
            </p:cNvPr>
            <p:cNvSpPr/>
            <p:nvPr/>
          </p:nvSpPr>
          <p:spPr>
            <a:xfrm>
              <a:off x="2196121" y="2010572"/>
              <a:ext cx="15601" cy="3014"/>
            </a:xfrm>
            <a:custGeom>
              <a:avLst/>
              <a:gdLst/>
              <a:ahLst/>
              <a:cxnLst/>
              <a:rect l="l" t="t" r="r" b="b"/>
              <a:pathLst>
                <a:path w="1149" h="222" extrusionOk="0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7855;p77">
              <a:extLst>
                <a:ext uri="{FF2B5EF4-FFF2-40B4-BE49-F238E27FC236}">
                  <a16:creationId xmlns:a16="http://schemas.microsoft.com/office/drawing/2014/main" id="{C8C2A880-E758-A279-234E-A3B005623EF4}"/>
                </a:ext>
              </a:extLst>
            </p:cNvPr>
            <p:cNvSpPr/>
            <p:nvPr/>
          </p:nvSpPr>
          <p:spPr>
            <a:xfrm>
              <a:off x="2183955" y="201804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7856;p77">
              <a:extLst>
                <a:ext uri="{FF2B5EF4-FFF2-40B4-BE49-F238E27FC236}">
                  <a16:creationId xmlns:a16="http://schemas.microsoft.com/office/drawing/2014/main" id="{94E83F92-5753-AB76-5592-7CCD052971BC}"/>
                </a:ext>
              </a:extLst>
            </p:cNvPr>
            <p:cNvSpPr/>
            <p:nvPr/>
          </p:nvSpPr>
          <p:spPr>
            <a:xfrm>
              <a:off x="2183806" y="2016845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7857;p77">
              <a:extLst>
                <a:ext uri="{FF2B5EF4-FFF2-40B4-BE49-F238E27FC236}">
                  <a16:creationId xmlns:a16="http://schemas.microsoft.com/office/drawing/2014/main" id="{A62425E6-31B0-CAAB-0519-1189B78DE054}"/>
                </a:ext>
              </a:extLst>
            </p:cNvPr>
            <p:cNvSpPr/>
            <p:nvPr/>
          </p:nvSpPr>
          <p:spPr>
            <a:xfrm>
              <a:off x="2183901" y="201746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7858;p77">
              <a:extLst>
                <a:ext uri="{FF2B5EF4-FFF2-40B4-BE49-F238E27FC236}">
                  <a16:creationId xmlns:a16="http://schemas.microsoft.com/office/drawing/2014/main" id="{671C51F3-510F-DD96-F61B-C57626825B29}"/>
                </a:ext>
              </a:extLst>
            </p:cNvPr>
            <p:cNvSpPr/>
            <p:nvPr/>
          </p:nvSpPr>
          <p:spPr>
            <a:xfrm>
              <a:off x="2183955" y="201865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7859;p77">
              <a:extLst>
                <a:ext uri="{FF2B5EF4-FFF2-40B4-BE49-F238E27FC236}">
                  <a16:creationId xmlns:a16="http://schemas.microsoft.com/office/drawing/2014/main" id="{05F6DEB8-901F-C78B-C775-F2F3E16C2127}"/>
                </a:ext>
              </a:extLst>
            </p:cNvPr>
            <p:cNvSpPr/>
            <p:nvPr/>
          </p:nvSpPr>
          <p:spPr>
            <a:xfrm>
              <a:off x="2139218" y="20815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7860;p77">
              <a:extLst>
                <a:ext uri="{FF2B5EF4-FFF2-40B4-BE49-F238E27FC236}">
                  <a16:creationId xmlns:a16="http://schemas.microsoft.com/office/drawing/2014/main" id="{E83B783B-C688-A065-316B-854E6A83ED3C}"/>
                </a:ext>
              </a:extLst>
            </p:cNvPr>
            <p:cNvSpPr/>
            <p:nvPr/>
          </p:nvSpPr>
          <p:spPr>
            <a:xfrm>
              <a:off x="2144404" y="207850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7861;p77">
              <a:extLst>
                <a:ext uri="{FF2B5EF4-FFF2-40B4-BE49-F238E27FC236}">
                  <a16:creationId xmlns:a16="http://schemas.microsoft.com/office/drawing/2014/main" id="{AD91089F-C0BB-F271-CCF6-9278755076F3}"/>
                </a:ext>
              </a:extLst>
            </p:cNvPr>
            <p:cNvSpPr/>
            <p:nvPr/>
          </p:nvSpPr>
          <p:spPr>
            <a:xfrm>
              <a:off x="2143644" y="20787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7862;p77">
              <a:extLst>
                <a:ext uri="{FF2B5EF4-FFF2-40B4-BE49-F238E27FC236}">
                  <a16:creationId xmlns:a16="http://schemas.microsoft.com/office/drawing/2014/main" id="{C0290E65-F91D-D4E8-8EDB-8AF21F59F425}"/>
                </a:ext>
              </a:extLst>
            </p:cNvPr>
            <p:cNvSpPr/>
            <p:nvPr/>
          </p:nvSpPr>
          <p:spPr>
            <a:xfrm>
              <a:off x="2182910" y="2023783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7863;p77">
              <a:extLst>
                <a:ext uri="{FF2B5EF4-FFF2-40B4-BE49-F238E27FC236}">
                  <a16:creationId xmlns:a16="http://schemas.microsoft.com/office/drawing/2014/main" id="{E61C0310-1035-E43B-ECE1-5658C484E4D0}"/>
                </a:ext>
              </a:extLst>
            </p:cNvPr>
            <p:cNvSpPr/>
            <p:nvPr/>
          </p:nvSpPr>
          <p:spPr>
            <a:xfrm>
              <a:off x="2143929" y="207869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7864;p77">
              <a:extLst>
                <a:ext uri="{FF2B5EF4-FFF2-40B4-BE49-F238E27FC236}">
                  <a16:creationId xmlns:a16="http://schemas.microsoft.com/office/drawing/2014/main" id="{27E5D8BA-0ACD-CC8E-B37A-CBF8758C64F1}"/>
                </a:ext>
              </a:extLst>
            </p:cNvPr>
            <p:cNvSpPr/>
            <p:nvPr/>
          </p:nvSpPr>
          <p:spPr>
            <a:xfrm>
              <a:off x="2182720" y="2024163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7865;p77">
              <a:extLst>
                <a:ext uri="{FF2B5EF4-FFF2-40B4-BE49-F238E27FC236}">
                  <a16:creationId xmlns:a16="http://schemas.microsoft.com/office/drawing/2014/main" id="{6F9FF553-FD77-04A9-93A6-0C6B81746842}"/>
                </a:ext>
              </a:extLst>
            </p:cNvPr>
            <p:cNvSpPr/>
            <p:nvPr/>
          </p:nvSpPr>
          <p:spPr>
            <a:xfrm>
              <a:off x="2183765" y="202093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7866;p77">
              <a:extLst>
                <a:ext uri="{FF2B5EF4-FFF2-40B4-BE49-F238E27FC236}">
                  <a16:creationId xmlns:a16="http://schemas.microsoft.com/office/drawing/2014/main" id="{85F0C6B7-732A-AA04-D88B-452692A28BA0}"/>
                </a:ext>
              </a:extLst>
            </p:cNvPr>
            <p:cNvSpPr/>
            <p:nvPr/>
          </p:nvSpPr>
          <p:spPr>
            <a:xfrm>
              <a:off x="2144839" y="2078405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7867;p77">
              <a:extLst>
                <a:ext uri="{FF2B5EF4-FFF2-40B4-BE49-F238E27FC236}">
                  <a16:creationId xmlns:a16="http://schemas.microsoft.com/office/drawing/2014/main" id="{6B64202D-BF94-F56D-3ED0-EAA1EB9CCD11}"/>
                </a:ext>
              </a:extLst>
            </p:cNvPr>
            <p:cNvSpPr/>
            <p:nvPr/>
          </p:nvSpPr>
          <p:spPr>
            <a:xfrm>
              <a:off x="2183670" y="202146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7868;p77">
              <a:extLst>
                <a:ext uri="{FF2B5EF4-FFF2-40B4-BE49-F238E27FC236}">
                  <a16:creationId xmlns:a16="http://schemas.microsoft.com/office/drawing/2014/main" id="{17221E76-C73A-6F66-2CDF-47C5C5F9C436}"/>
                </a:ext>
              </a:extLst>
            </p:cNvPr>
            <p:cNvSpPr/>
            <p:nvPr/>
          </p:nvSpPr>
          <p:spPr>
            <a:xfrm>
              <a:off x="2143359" y="207897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7869;p77">
              <a:extLst>
                <a:ext uri="{FF2B5EF4-FFF2-40B4-BE49-F238E27FC236}">
                  <a16:creationId xmlns:a16="http://schemas.microsoft.com/office/drawing/2014/main" id="{5C01672E-2A60-679B-7067-FACEA90E38AA}"/>
                </a:ext>
              </a:extLst>
            </p:cNvPr>
            <p:cNvSpPr/>
            <p:nvPr/>
          </p:nvSpPr>
          <p:spPr>
            <a:xfrm>
              <a:off x="2183236" y="202292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7870;p77">
              <a:extLst>
                <a:ext uri="{FF2B5EF4-FFF2-40B4-BE49-F238E27FC236}">
                  <a16:creationId xmlns:a16="http://schemas.microsoft.com/office/drawing/2014/main" id="{CF5F934B-A260-BD00-F545-4D51DFD074CE}"/>
                </a:ext>
              </a:extLst>
            </p:cNvPr>
            <p:cNvSpPr/>
            <p:nvPr/>
          </p:nvSpPr>
          <p:spPr>
            <a:xfrm>
              <a:off x="2142979" y="20791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7871;p77">
              <a:extLst>
                <a:ext uri="{FF2B5EF4-FFF2-40B4-BE49-F238E27FC236}">
                  <a16:creationId xmlns:a16="http://schemas.microsoft.com/office/drawing/2014/main" id="{333E8C7E-A826-E452-1971-2BF7DB45012F}"/>
                </a:ext>
              </a:extLst>
            </p:cNvPr>
            <p:cNvSpPr/>
            <p:nvPr/>
          </p:nvSpPr>
          <p:spPr>
            <a:xfrm>
              <a:off x="2183521" y="202197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7872;p77">
              <a:extLst>
                <a:ext uri="{FF2B5EF4-FFF2-40B4-BE49-F238E27FC236}">
                  <a16:creationId xmlns:a16="http://schemas.microsoft.com/office/drawing/2014/main" id="{0B49853F-E359-74D0-B2EA-512B894838DB}"/>
                </a:ext>
              </a:extLst>
            </p:cNvPr>
            <p:cNvSpPr/>
            <p:nvPr/>
          </p:nvSpPr>
          <p:spPr>
            <a:xfrm>
              <a:off x="2183385" y="202245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7873;p77">
              <a:extLst>
                <a:ext uri="{FF2B5EF4-FFF2-40B4-BE49-F238E27FC236}">
                  <a16:creationId xmlns:a16="http://schemas.microsoft.com/office/drawing/2014/main" id="{D1231B00-E014-94B7-BFC1-4C6AF723347C}"/>
                </a:ext>
              </a:extLst>
            </p:cNvPr>
            <p:cNvSpPr/>
            <p:nvPr/>
          </p:nvSpPr>
          <p:spPr>
            <a:xfrm>
              <a:off x="2183100" y="202336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7874;p77">
              <a:extLst>
                <a:ext uri="{FF2B5EF4-FFF2-40B4-BE49-F238E27FC236}">
                  <a16:creationId xmlns:a16="http://schemas.microsoft.com/office/drawing/2014/main" id="{41EBF4C4-52AF-C5F8-1E32-A48905F13651}"/>
                </a:ext>
              </a:extLst>
            </p:cNvPr>
            <p:cNvSpPr/>
            <p:nvPr/>
          </p:nvSpPr>
          <p:spPr>
            <a:xfrm>
              <a:off x="2139462" y="2081107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7875;p77">
              <a:extLst>
                <a:ext uri="{FF2B5EF4-FFF2-40B4-BE49-F238E27FC236}">
                  <a16:creationId xmlns:a16="http://schemas.microsoft.com/office/drawing/2014/main" id="{8F08B7BC-BD69-1910-2349-51617AD88874}"/>
                </a:ext>
              </a:extLst>
            </p:cNvPr>
            <p:cNvSpPr/>
            <p:nvPr/>
          </p:nvSpPr>
          <p:spPr>
            <a:xfrm>
              <a:off x="2140127" y="208072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7876;p77">
              <a:extLst>
                <a:ext uri="{FF2B5EF4-FFF2-40B4-BE49-F238E27FC236}">
                  <a16:creationId xmlns:a16="http://schemas.microsoft.com/office/drawing/2014/main" id="{7E5C952A-34EF-EC55-37B8-09ECC9E04EA9}"/>
                </a:ext>
              </a:extLst>
            </p:cNvPr>
            <p:cNvSpPr/>
            <p:nvPr/>
          </p:nvSpPr>
          <p:spPr>
            <a:xfrm>
              <a:off x="2140697" y="208040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7877;p77">
              <a:extLst>
                <a:ext uri="{FF2B5EF4-FFF2-40B4-BE49-F238E27FC236}">
                  <a16:creationId xmlns:a16="http://schemas.microsoft.com/office/drawing/2014/main" id="{4863CA27-5DBA-FC36-B7D2-E565A36A456A}"/>
                </a:ext>
              </a:extLst>
            </p:cNvPr>
            <p:cNvSpPr/>
            <p:nvPr/>
          </p:nvSpPr>
          <p:spPr>
            <a:xfrm>
              <a:off x="2183860" y="20203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7878;p77">
              <a:extLst>
                <a:ext uri="{FF2B5EF4-FFF2-40B4-BE49-F238E27FC236}">
                  <a16:creationId xmlns:a16="http://schemas.microsoft.com/office/drawing/2014/main" id="{5CF2F771-B5F1-5755-8CEC-CDC8972EE2F5}"/>
                </a:ext>
              </a:extLst>
            </p:cNvPr>
            <p:cNvSpPr/>
            <p:nvPr/>
          </p:nvSpPr>
          <p:spPr>
            <a:xfrm>
              <a:off x="2141213" y="208006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7879;p77">
              <a:extLst>
                <a:ext uri="{FF2B5EF4-FFF2-40B4-BE49-F238E27FC236}">
                  <a16:creationId xmlns:a16="http://schemas.microsoft.com/office/drawing/2014/main" id="{192F1715-67EB-376D-63FD-91AE5B157719}"/>
                </a:ext>
              </a:extLst>
            </p:cNvPr>
            <p:cNvSpPr/>
            <p:nvPr/>
          </p:nvSpPr>
          <p:spPr>
            <a:xfrm>
              <a:off x="2183955" y="201927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7880;p77">
              <a:extLst>
                <a:ext uri="{FF2B5EF4-FFF2-40B4-BE49-F238E27FC236}">
                  <a16:creationId xmlns:a16="http://schemas.microsoft.com/office/drawing/2014/main" id="{0653EB77-1686-435C-5372-237830F05C5B}"/>
                </a:ext>
              </a:extLst>
            </p:cNvPr>
            <p:cNvSpPr/>
            <p:nvPr/>
          </p:nvSpPr>
          <p:spPr>
            <a:xfrm>
              <a:off x="2141743" y="207977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7881;p77">
              <a:extLst>
                <a:ext uri="{FF2B5EF4-FFF2-40B4-BE49-F238E27FC236}">
                  <a16:creationId xmlns:a16="http://schemas.microsoft.com/office/drawing/2014/main" id="{54A796BC-1B62-B35B-A2E5-6D57DCB6E769}"/>
                </a:ext>
              </a:extLst>
            </p:cNvPr>
            <p:cNvSpPr/>
            <p:nvPr/>
          </p:nvSpPr>
          <p:spPr>
            <a:xfrm>
              <a:off x="2144214" y="2078595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7882;p77">
              <a:extLst>
                <a:ext uri="{FF2B5EF4-FFF2-40B4-BE49-F238E27FC236}">
                  <a16:creationId xmlns:a16="http://schemas.microsoft.com/office/drawing/2014/main" id="{32F09AE7-56AD-AE42-AA34-BEBF6235608A}"/>
                </a:ext>
              </a:extLst>
            </p:cNvPr>
            <p:cNvSpPr/>
            <p:nvPr/>
          </p:nvSpPr>
          <p:spPr>
            <a:xfrm>
              <a:off x="2142164" y="207954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7883;p77">
              <a:extLst>
                <a:ext uri="{FF2B5EF4-FFF2-40B4-BE49-F238E27FC236}">
                  <a16:creationId xmlns:a16="http://schemas.microsoft.com/office/drawing/2014/main" id="{A4C1EE36-BF8B-6B4F-C6B2-B9E4998EF174}"/>
                </a:ext>
              </a:extLst>
            </p:cNvPr>
            <p:cNvSpPr/>
            <p:nvPr/>
          </p:nvSpPr>
          <p:spPr>
            <a:xfrm>
              <a:off x="2142598" y="20793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7884;p77">
              <a:extLst>
                <a:ext uri="{FF2B5EF4-FFF2-40B4-BE49-F238E27FC236}">
                  <a16:creationId xmlns:a16="http://schemas.microsoft.com/office/drawing/2014/main" id="{2B346321-B48E-B4FF-B860-741AF52FE025}"/>
                </a:ext>
              </a:extLst>
            </p:cNvPr>
            <p:cNvSpPr/>
            <p:nvPr/>
          </p:nvSpPr>
          <p:spPr>
            <a:xfrm>
              <a:off x="2144594" y="20785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7885;p77">
              <a:extLst>
                <a:ext uri="{FF2B5EF4-FFF2-40B4-BE49-F238E27FC236}">
                  <a16:creationId xmlns:a16="http://schemas.microsoft.com/office/drawing/2014/main" id="{36743FB8-CF31-3806-485A-97CB7C0E7195}"/>
                </a:ext>
              </a:extLst>
            </p:cNvPr>
            <p:cNvSpPr/>
            <p:nvPr/>
          </p:nvSpPr>
          <p:spPr>
            <a:xfrm>
              <a:off x="2144744" y="2078446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7886;p77">
              <a:extLst>
                <a:ext uri="{FF2B5EF4-FFF2-40B4-BE49-F238E27FC236}">
                  <a16:creationId xmlns:a16="http://schemas.microsoft.com/office/drawing/2014/main" id="{8B6FC4D8-CD1A-73F8-CF9A-D54EC1046A9C}"/>
                </a:ext>
              </a:extLst>
            </p:cNvPr>
            <p:cNvSpPr/>
            <p:nvPr/>
          </p:nvSpPr>
          <p:spPr>
            <a:xfrm>
              <a:off x="2183901" y="201984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7887;p77">
              <a:extLst>
                <a:ext uri="{FF2B5EF4-FFF2-40B4-BE49-F238E27FC236}">
                  <a16:creationId xmlns:a16="http://schemas.microsoft.com/office/drawing/2014/main" id="{732B6EC2-52C5-FBD7-CDA2-A04AC1B63253}"/>
                </a:ext>
              </a:extLst>
            </p:cNvPr>
            <p:cNvSpPr/>
            <p:nvPr/>
          </p:nvSpPr>
          <p:spPr>
            <a:xfrm>
              <a:off x="2246887" y="200539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7888;p77">
              <a:extLst>
                <a:ext uri="{FF2B5EF4-FFF2-40B4-BE49-F238E27FC236}">
                  <a16:creationId xmlns:a16="http://schemas.microsoft.com/office/drawing/2014/main" id="{4E4AD096-AB27-863B-EB6D-E461B773A4D7}"/>
                </a:ext>
              </a:extLst>
            </p:cNvPr>
            <p:cNvSpPr/>
            <p:nvPr/>
          </p:nvSpPr>
          <p:spPr>
            <a:xfrm>
              <a:off x="2263194" y="20098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7889;p77">
              <a:extLst>
                <a:ext uri="{FF2B5EF4-FFF2-40B4-BE49-F238E27FC236}">
                  <a16:creationId xmlns:a16="http://schemas.microsoft.com/office/drawing/2014/main" id="{48FE7D3D-0C90-BB14-22F1-7F78F09EB476}"/>
                </a:ext>
              </a:extLst>
            </p:cNvPr>
            <p:cNvSpPr/>
            <p:nvPr/>
          </p:nvSpPr>
          <p:spPr>
            <a:xfrm>
              <a:off x="2260818" y="2010572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7890;p77">
              <a:extLst>
                <a:ext uri="{FF2B5EF4-FFF2-40B4-BE49-F238E27FC236}">
                  <a16:creationId xmlns:a16="http://schemas.microsoft.com/office/drawing/2014/main" id="{CD7C8B6A-0269-40F7-7972-28CC7B14C6F7}"/>
                </a:ext>
              </a:extLst>
            </p:cNvPr>
            <p:cNvSpPr/>
            <p:nvPr/>
          </p:nvSpPr>
          <p:spPr>
            <a:xfrm>
              <a:off x="2266235" y="201209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7891;p77">
              <a:extLst>
                <a:ext uri="{FF2B5EF4-FFF2-40B4-BE49-F238E27FC236}">
                  <a16:creationId xmlns:a16="http://schemas.microsoft.com/office/drawing/2014/main" id="{EB50FEB7-9161-E9E1-5FF4-62258CD9172A}"/>
                </a:ext>
              </a:extLst>
            </p:cNvPr>
            <p:cNvSpPr/>
            <p:nvPr/>
          </p:nvSpPr>
          <p:spPr>
            <a:xfrm>
              <a:off x="2265665" y="2011617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7892;p77">
              <a:extLst>
                <a:ext uri="{FF2B5EF4-FFF2-40B4-BE49-F238E27FC236}">
                  <a16:creationId xmlns:a16="http://schemas.microsoft.com/office/drawing/2014/main" id="{56F1089F-5201-4BC9-59E7-DCD1195D0E56}"/>
                </a:ext>
              </a:extLst>
            </p:cNvPr>
            <p:cNvSpPr/>
            <p:nvPr/>
          </p:nvSpPr>
          <p:spPr>
            <a:xfrm>
              <a:off x="2265190" y="2011197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7893;p77">
              <a:extLst>
                <a:ext uri="{FF2B5EF4-FFF2-40B4-BE49-F238E27FC236}">
                  <a16:creationId xmlns:a16="http://schemas.microsoft.com/office/drawing/2014/main" id="{7ED9CF72-EA23-571F-518A-7786CF99D9C8}"/>
                </a:ext>
              </a:extLst>
            </p:cNvPr>
            <p:cNvSpPr/>
            <p:nvPr/>
          </p:nvSpPr>
          <p:spPr>
            <a:xfrm>
              <a:off x="2246643" y="200515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7894;p77">
              <a:extLst>
                <a:ext uri="{FF2B5EF4-FFF2-40B4-BE49-F238E27FC236}">
                  <a16:creationId xmlns:a16="http://schemas.microsoft.com/office/drawing/2014/main" id="{C3E47473-68C1-8929-1293-F6734CA9D788}"/>
                </a:ext>
              </a:extLst>
            </p:cNvPr>
            <p:cNvSpPr/>
            <p:nvPr/>
          </p:nvSpPr>
          <p:spPr>
            <a:xfrm>
              <a:off x="2263995" y="201028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7895;p77">
              <a:extLst>
                <a:ext uri="{FF2B5EF4-FFF2-40B4-BE49-F238E27FC236}">
                  <a16:creationId xmlns:a16="http://schemas.microsoft.com/office/drawing/2014/main" id="{5CD90B9C-30FF-7BB2-4928-D1DC1A3D3886}"/>
                </a:ext>
              </a:extLst>
            </p:cNvPr>
            <p:cNvSpPr/>
            <p:nvPr/>
          </p:nvSpPr>
          <p:spPr>
            <a:xfrm>
              <a:off x="2266805" y="2012527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7896;p77">
              <a:extLst>
                <a:ext uri="{FF2B5EF4-FFF2-40B4-BE49-F238E27FC236}">
                  <a16:creationId xmlns:a16="http://schemas.microsoft.com/office/drawing/2014/main" id="{9EAA8208-DA45-2395-118E-6C9CF7D60C72}"/>
                </a:ext>
              </a:extLst>
            </p:cNvPr>
            <p:cNvSpPr/>
            <p:nvPr/>
          </p:nvSpPr>
          <p:spPr>
            <a:xfrm>
              <a:off x="2263710" y="201005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7897;p77">
              <a:extLst>
                <a:ext uri="{FF2B5EF4-FFF2-40B4-BE49-F238E27FC236}">
                  <a16:creationId xmlns:a16="http://schemas.microsoft.com/office/drawing/2014/main" id="{4FEC9860-2702-549C-E95A-237C77B2C8E6}"/>
                </a:ext>
              </a:extLst>
            </p:cNvPr>
            <p:cNvSpPr/>
            <p:nvPr/>
          </p:nvSpPr>
          <p:spPr>
            <a:xfrm>
              <a:off x="2261429" y="2010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7898;p77">
              <a:extLst>
                <a:ext uri="{FF2B5EF4-FFF2-40B4-BE49-F238E27FC236}">
                  <a16:creationId xmlns:a16="http://schemas.microsoft.com/office/drawing/2014/main" id="{1C095143-8D22-0A65-CA24-4C834A4D3744}"/>
                </a:ext>
              </a:extLst>
            </p:cNvPr>
            <p:cNvSpPr/>
            <p:nvPr/>
          </p:nvSpPr>
          <p:spPr>
            <a:xfrm>
              <a:off x="2264334" y="2010531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7899;p77">
              <a:extLst>
                <a:ext uri="{FF2B5EF4-FFF2-40B4-BE49-F238E27FC236}">
                  <a16:creationId xmlns:a16="http://schemas.microsoft.com/office/drawing/2014/main" id="{C727E678-B864-9E5A-68B3-F0BBCDB3B54F}"/>
                </a:ext>
              </a:extLst>
            </p:cNvPr>
            <p:cNvSpPr/>
            <p:nvPr/>
          </p:nvSpPr>
          <p:spPr>
            <a:xfrm>
              <a:off x="2264714" y="201085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7900;p77">
              <a:extLst>
                <a:ext uri="{FF2B5EF4-FFF2-40B4-BE49-F238E27FC236}">
                  <a16:creationId xmlns:a16="http://schemas.microsoft.com/office/drawing/2014/main" id="{55EE3507-5A3B-D21F-30BD-869EBA333420}"/>
                </a:ext>
              </a:extLst>
            </p:cNvPr>
            <p:cNvSpPr/>
            <p:nvPr/>
          </p:nvSpPr>
          <p:spPr>
            <a:xfrm>
              <a:off x="2263479" y="2009907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7901;p77">
              <a:extLst>
                <a:ext uri="{FF2B5EF4-FFF2-40B4-BE49-F238E27FC236}">
                  <a16:creationId xmlns:a16="http://schemas.microsoft.com/office/drawing/2014/main" id="{52644766-D1C8-DEA3-F4FD-F64B926354DA}"/>
                </a:ext>
              </a:extLst>
            </p:cNvPr>
            <p:cNvSpPr/>
            <p:nvPr/>
          </p:nvSpPr>
          <p:spPr>
            <a:xfrm>
              <a:off x="2262528" y="20098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7902;p77">
              <a:extLst>
                <a:ext uri="{FF2B5EF4-FFF2-40B4-BE49-F238E27FC236}">
                  <a16:creationId xmlns:a16="http://schemas.microsoft.com/office/drawing/2014/main" id="{6E6C6CF2-5C6C-3B4F-3712-35D486A44763}"/>
                </a:ext>
              </a:extLst>
            </p:cNvPr>
            <p:cNvSpPr/>
            <p:nvPr/>
          </p:nvSpPr>
          <p:spPr>
            <a:xfrm>
              <a:off x="2262814" y="200981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7903;p77">
              <a:extLst>
                <a:ext uri="{FF2B5EF4-FFF2-40B4-BE49-F238E27FC236}">
                  <a16:creationId xmlns:a16="http://schemas.microsoft.com/office/drawing/2014/main" id="{301887D8-9912-67EB-C373-5F38B4A2AF75}"/>
                </a:ext>
              </a:extLst>
            </p:cNvPr>
            <p:cNvSpPr/>
            <p:nvPr/>
          </p:nvSpPr>
          <p:spPr>
            <a:xfrm>
              <a:off x="2268706" y="201414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7904;p77">
              <a:extLst>
                <a:ext uri="{FF2B5EF4-FFF2-40B4-BE49-F238E27FC236}">
                  <a16:creationId xmlns:a16="http://schemas.microsoft.com/office/drawing/2014/main" id="{13CA43D7-3C4F-7111-B5E7-0C7A11C0D2A6}"/>
                </a:ext>
              </a:extLst>
            </p:cNvPr>
            <p:cNvSpPr/>
            <p:nvPr/>
          </p:nvSpPr>
          <p:spPr>
            <a:xfrm>
              <a:off x="2251069" y="2010341"/>
              <a:ext cx="3001" cy="964"/>
            </a:xfrm>
            <a:custGeom>
              <a:avLst/>
              <a:gdLst/>
              <a:ahLst/>
              <a:cxnLst/>
              <a:rect l="l" t="t" r="r" b="b"/>
              <a:pathLst>
                <a:path w="221" h="71" extrusionOk="0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7905;p77">
              <a:extLst>
                <a:ext uri="{FF2B5EF4-FFF2-40B4-BE49-F238E27FC236}">
                  <a16:creationId xmlns:a16="http://schemas.microsoft.com/office/drawing/2014/main" id="{C325EC71-8B79-BC01-9F98-B4C451CF86D1}"/>
                </a:ext>
              </a:extLst>
            </p:cNvPr>
            <p:cNvSpPr/>
            <p:nvPr/>
          </p:nvSpPr>
          <p:spPr>
            <a:xfrm>
              <a:off x="2268041" y="201361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7906;p77">
              <a:extLst>
                <a:ext uri="{FF2B5EF4-FFF2-40B4-BE49-F238E27FC236}">
                  <a16:creationId xmlns:a16="http://schemas.microsoft.com/office/drawing/2014/main" id="{50850380-BD12-7087-46F4-8D23BCA04EEA}"/>
                </a:ext>
              </a:extLst>
            </p:cNvPr>
            <p:cNvSpPr/>
            <p:nvPr/>
          </p:nvSpPr>
          <p:spPr>
            <a:xfrm>
              <a:off x="2271367" y="201656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7907;p77">
              <a:extLst>
                <a:ext uri="{FF2B5EF4-FFF2-40B4-BE49-F238E27FC236}">
                  <a16:creationId xmlns:a16="http://schemas.microsoft.com/office/drawing/2014/main" id="{6EEE0FCC-813A-DE9E-B106-14C226DF4A3B}"/>
                </a:ext>
              </a:extLst>
            </p:cNvPr>
            <p:cNvSpPr/>
            <p:nvPr/>
          </p:nvSpPr>
          <p:spPr>
            <a:xfrm>
              <a:off x="2269371" y="2014754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7908;p77">
              <a:extLst>
                <a:ext uri="{FF2B5EF4-FFF2-40B4-BE49-F238E27FC236}">
                  <a16:creationId xmlns:a16="http://schemas.microsoft.com/office/drawing/2014/main" id="{74D11173-4939-F594-1207-02930CA611FB}"/>
                </a:ext>
              </a:extLst>
            </p:cNvPr>
            <p:cNvSpPr/>
            <p:nvPr/>
          </p:nvSpPr>
          <p:spPr>
            <a:xfrm>
              <a:off x="2270743" y="2015949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7909;p77">
              <a:extLst>
                <a:ext uri="{FF2B5EF4-FFF2-40B4-BE49-F238E27FC236}">
                  <a16:creationId xmlns:a16="http://schemas.microsoft.com/office/drawing/2014/main" id="{C173A1E5-ECD3-C485-AFD9-A4DA658BB447}"/>
                </a:ext>
              </a:extLst>
            </p:cNvPr>
            <p:cNvSpPr/>
            <p:nvPr/>
          </p:nvSpPr>
          <p:spPr>
            <a:xfrm>
              <a:off x="2270037" y="2015324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7910;p77">
              <a:extLst>
                <a:ext uri="{FF2B5EF4-FFF2-40B4-BE49-F238E27FC236}">
                  <a16:creationId xmlns:a16="http://schemas.microsoft.com/office/drawing/2014/main" id="{366E606A-4F21-1A52-9E6F-0E595A48AFD0}"/>
                </a:ext>
              </a:extLst>
            </p:cNvPr>
            <p:cNvSpPr/>
            <p:nvPr/>
          </p:nvSpPr>
          <p:spPr>
            <a:xfrm>
              <a:off x="2247172" y="2005684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7911;p77">
              <a:extLst>
                <a:ext uri="{FF2B5EF4-FFF2-40B4-BE49-F238E27FC236}">
                  <a16:creationId xmlns:a16="http://schemas.microsoft.com/office/drawing/2014/main" id="{97E9E34C-FF6D-770A-7AAF-1F3EA3A38CD1}"/>
                </a:ext>
              </a:extLst>
            </p:cNvPr>
            <p:cNvSpPr/>
            <p:nvPr/>
          </p:nvSpPr>
          <p:spPr>
            <a:xfrm>
              <a:off x="2267416" y="201304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7912;p77">
              <a:extLst>
                <a:ext uri="{FF2B5EF4-FFF2-40B4-BE49-F238E27FC236}">
                  <a16:creationId xmlns:a16="http://schemas.microsoft.com/office/drawing/2014/main" id="{3F50F191-B961-D411-8C62-74839D6EF8A9}"/>
                </a:ext>
              </a:extLst>
            </p:cNvPr>
            <p:cNvSpPr/>
            <p:nvPr/>
          </p:nvSpPr>
          <p:spPr>
            <a:xfrm>
              <a:off x="2247362" y="200591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7913;p77">
              <a:extLst>
                <a:ext uri="{FF2B5EF4-FFF2-40B4-BE49-F238E27FC236}">
                  <a16:creationId xmlns:a16="http://schemas.microsoft.com/office/drawing/2014/main" id="{750D3C99-A2E4-79D1-8B60-58ACC375BBA7}"/>
                </a:ext>
              </a:extLst>
            </p:cNvPr>
            <p:cNvSpPr/>
            <p:nvPr/>
          </p:nvSpPr>
          <p:spPr>
            <a:xfrm>
              <a:off x="2271028" y="202051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7914;p77">
              <a:extLst>
                <a:ext uri="{FF2B5EF4-FFF2-40B4-BE49-F238E27FC236}">
                  <a16:creationId xmlns:a16="http://schemas.microsoft.com/office/drawing/2014/main" id="{2DCF2B81-9E9B-58C8-24FE-C1B72037C7DD}"/>
                </a:ext>
              </a:extLst>
            </p:cNvPr>
            <p:cNvSpPr/>
            <p:nvPr/>
          </p:nvSpPr>
          <p:spPr>
            <a:xfrm>
              <a:off x="2271367" y="2016655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7915;p77">
              <a:extLst>
                <a:ext uri="{FF2B5EF4-FFF2-40B4-BE49-F238E27FC236}">
                  <a16:creationId xmlns:a16="http://schemas.microsoft.com/office/drawing/2014/main" id="{1249B74C-2C0A-1699-A9E0-64C8D1CDCA00}"/>
                </a:ext>
              </a:extLst>
            </p:cNvPr>
            <p:cNvSpPr/>
            <p:nvPr/>
          </p:nvSpPr>
          <p:spPr>
            <a:xfrm>
              <a:off x="2270987" y="20209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7916;p77">
              <a:extLst>
                <a:ext uri="{FF2B5EF4-FFF2-40B4-BE49-F238E27FC236}">
                  <a16:creationId xmlns:a16="http://schemas.microsoft.com/office/drawing/2014/main" id="{15B46D3F-A4E6-5591-CB8F-5684AE719029}"/>
                </a:ext>
              </a:extLst>
            </p:cNvPr>
            <p:cNvSpPr/>
            <p:nvPr/>
          </p:nvSpPr>
          <p:spPr>
            <a:xfrm>
              <a:off x="2271082" y="2019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7917;p77">
              <a:extLst>
                <a:ext uri="{FF2B5EF4-FFF2-40B4-BE49-F238E27FC236}">
                  <a16:creationId xmlns:a16="http://schemas.microsoft.com/office/drawing/2014/main" id="{02D3416C-E122-5CDA-5A13-D36E933BFF17}"/>
                </a:ext>
              </a:extLst>
            </p:cNvPr>
            <p:cNvSpPr/>
            <p:nvPr/>
          </p:nvSpPr>
          <p:spPr>
            <a:xfrm>
              <a:off x="2271313" y="20178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7918;p77">
              <a:extLst>
                <a:ext uri="{FF2B5EF4-FFF2-40B4-BE49-F238E27FC236}">
                  <a16:creationId xmlns:a16="http://schemas.microsoft.com/office/drawing/2014/main" id="{5E63096D-3AB9-8040-DC6D-51B5134CCDD4}"/>
                </a:ext>
              </a:extLst>
            </p:cNvPr>
            <p:cNvSpPr/>
            <p:nvPr/>
          </p:nvSpPr>
          <p:spPr>
            <a:xfrm>
              <a:off x="2270933" y="202146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7919;p77">
              <a:extLst>
                <a:ext uri="{FF2B5EF4-FFF2-40B4-BE49-F238E27FC236}">
                  <a16:creationId xmlns:a16="http://schemas.microsoft.com/office/drawing/2014/main" id="{79A131B1-9F22-E154-570C-E8F5B8733C14}"/>
                </a:ext>
              </a:extLst>
            </p:cNvPr>
            <p:cNvSpPr/>
            <p:nvPr/>
          </p:nvSpPr>
          <p:spPr>
            <a:xfrm>
              <a:off x="2261143" y="2049037"/>
              <a:ext cx="1018" cy="3992"/>
            </a:xfrm>
            <a:custGeom>
              <a:avLst/>
              <a:gdLst/>
              <a:ahLst/>
              <a:cxnLst/>
              <a:rect l="l" t="t" r="r" b="b"/>
              <a:pathLst>
                <a:path w="75" h="294" extrusionOk="0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7920;p77">
              <a:extLst>
                <a:ext uri="{FF2B5EF4-FFF2-40B4-BE49-F238E27FC236}">
                  <a16:creationId xmlns:a16="http://schemas.microsoft.com/office/drawing/2014/main" id="{A0220A11-D18C-D72A-05EB-1DE15BD0025D}"/>
                </a:ext>
              </a:extLst>
            </p:cNvPr>
            <p:cNvSpPr/>
            <p:nvPr/>
          </p:nvSpPr>
          <p:spPr>
            <a:xfrm>
              <a:off x="2271272" y="201832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7921;p77">
              <a:extLst>
                <a:ext uri="{FF2B5EF4-FFF2-40B4-BE49-F238E27FC236}">
                  <a16:creationId xmlns:a16="http://schemas.microsoft.com/office/drawing/2014/main" id="{FF22881D-3D07-C554-6BC6-7A2ED00D562B}"/>
                </a:ext>
              </a:extLst>
            </p:cNvPr>
            <p:cNvSpPr/>
            <p:nvPr/>
          </p:nvSpPr>
          <p:spPr>
            <a:xfrm>
              <a:off x="2271123" y="201937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7922;p77">
              <a:extLst>
                <a:ext uri="{FF2B5EF4-FFF2-40B4-BE49-F238E27FC236}">
                  <a16:creationId xmlns:a16="http://schemas.microsoft.com/office/drawing/2014/main" id="{CB14F929-B0EA-1832-F88B-3B77E6FC88BA}"/>
                </a:ext>
              </a:extLst>
            </p:cNvPr>
            <p:cNvSpPr/>
            <p:nvPr/>
          </p:nvSpPr>
          <p:spPr>
            <a:xfrm>
              <a:off x="2270892" y="202193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7923;p77">
              <a:extLst>
                <a:ext uri="{FF2B5EF4-FFF2-40B4-BE49-F238E27FC236}">
                  <a16:creationId xmlns:a16="http://schemas.microsoft.com/office/drawing/2014/main" id="{FFCCF847-3AFC-0C88-EDC7-C334090B4CCF}"/>
                </a:ext>
              </a:extLst>
            </p:cNvPr>
            <p:cNvSpPr/>
            <p:nvPr/>
          </p:nvSpPr>
          <p:spPr>
            <a:xfrm>
              <a:off x="2271177" y="201880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7924;p77">
              <a:extLst>
                <a:ext uri="{FF2B5EF4-FFF2-40B4-BE49-F238E27FC236}">
                  <a16:creationId xmlns:a16="http://schemas.microsoft.com/office/drawing/2014/main" id="{593B0127-AD4E-1570-B24D-3C2EC4DF517D}"/>
                </a:ext>
              </a:extLst>
            </p:cNvPr>
            <p:cNvSpPr/>
            <p:nvPr/>
          </p:nvSpPr>
          <p:spPr>
            <a:xfrm>
              <a:off x="2270892" y="202235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7925;p77">
              <a:extLst>
                <a:ext uri="{FF2B5EF4-FFF2-40B4-BE49-F238E27FC236}">
                  <a16:creationId xmlns:a16="http://schemas.microsoft.com/office/drawing/2014/main" id="{7D7E6ABB-1E5E-9C67-97CC-E91300161719}"/>
                </a:ext>
              </a:extLst>
            </p:cNvPr>
            <p:cNvSpPr/>
            <p:nvPr/>
          </p:nvSpPr>
          <p:spPr>
            <a:xfrm>
              <a:off x="2260668" y="2062248"/>
              <a:ext cx="9192" cy="13265"/>
            </a:xfrm>
            <a:custGeom>
              <a:avLst/>
              <a:gdLst/>
              <a:ahLst/>
              <a:cxnLst/>
              <a:rect l="l" t="t" r="r" b="b"/>
              <a:pathLst>
                <a:path w="677" h="977" extrusionOk="0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7926;p77">
              <a:extLst>
                <a:ext uri="{FF2B5EF4-FFF2-40B4-BE49-F238E27FC236}">
                  <a16:creationId xmlns:a16="http://schemas.microsoft.com/office/drawing/2014/main" id="{ED40E470-0631-88E1-4D79-33C8E743460C}"/>
                </a:ext>
              </a:extLst>
            </p:cNvPr>
            <p:cNvSpPr/>
            <p:nvPr/>
          </p:nvSpPr>
          <p:spPr>
            <a:xfrm>
              <a:off x="2266140" y="206262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7927;p77">
              <a:extLst>
                <a:ext uri="{FF2B5EF4-FFF2-40B4-BE49-F238E27FC236}">
                  <a16:creationId xmlns:a16="http://schemas.microsoft.com/office/drawing/2014/main" id="{DFB8AAB1-1F38-9CB7-1C7C-B75BA6D4D81B}"/>
                </a:ext>
              </a:extLst>
            </p:cNvPr>
            <p:cNvSpPr/>
            <p:nvPr/>
          </p:nvSpPr>
          <p:spPr>
            <a:xfrm>
              <a:off x="2263044" y="20646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7928;p77">
              <a:extLst>
                <a:ext uri="{FF2B5EF4-FFF2-40B4-BE49-F238E27FC236}">
                  <a16:creationId xmlns:a16="http://schemas.microsoft.com/office/drawing/2014/main" id="{F82293B4-0511-898D-9A17-B7741C8A4037}"/>
                </a:ext>
              </a:extLst>
            </p:cNvPr>
            <p:cNvSpPr/>
            <p:nvPr/>
          </p:nvSpPr>
          <p:spPr>
            <a:xfrm>
              <a:off x="2265515" y="2063388"/>
              <a:ext cx="353" cy="339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7929;p77">
              <a:extLst>
                <a:ext uri="{FF2B5EF4-FFF2-40B4-BE49-F238E27FC236}">
                  <a16:creationId xmlns:a16="http://schemas.microsoft.com/office/drawing/2014/main" id="{D987F45C-EB85-B2EB-756A-F3A020E30700}"/>
                </a:ext>
              </a:extLst>
            </p:cNvPr>
            <p:cNvSpPr/>
            <p:nvPr/>
          </p:nvSpPr>
          <p:spPr>
            <a:xfrm>
              <a:off x="2261103" y="2064380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7930;p77">
              <a:extLst>
                <a:ext uri="{FF2B5EF4-FFF2-40B4-BE49-F238E27FC236}">
                  <a16:creationId xmlns:a16="http://schemas.microsoft.com/office/drawing/2014/main" id="{E6C4AAC5-A4C6-05F1-F67A-67F47C518E97}"/>
                </a:ext>
              </a:extLst>
            </p:cNvPr>
            <p:cNvSpPr/>
            <p:nvPr/>
          </p:nvSpPr>
          <p:spPr>
            <a:xfrm>
              <a:off x="2264904" y="20640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7931;p77">
              <a:extLst>
                <a:ext uri="{FF2B5EF4-FFF2-40B4-BE49-F238E27FC236}">
                  <a16:creationId xmlns:a16="http://schemas.microsoft.com/office/drawing/2014/main" id="{B135EB30-D43A-3C26-F72A-E970A85ACFC3}"/>
                </a:ext>
              </a:extLst>
            </p:cNvPr>
            <p:cNvSpPr/>
            <p:nvPr/>
          </p:nvSpPr>
          <p:spPr>
            <a:xfrm>
              <a:off x="2264375" y="20643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7932;p77">
              <a:extLst>
                <a:ext uri="{FF2B5EF4-FFF2-40B4-BE49-F238E27FC236}">
                  <a16:creationId xmlns:a16="http://schemas.microsoft.com/office/drawing/2014/main" id="{F6750036-BCE8-AA49-8D79-2F80C91B590C}"/>
                </a:ext>
              </a:extLst>
            </p:cNvPr>
            <p:cNvSpPr/>
            <p:nvPr/>
          </p:nvSpPr>
          <p:spPr>
            <a:xfrm>
              <a:off x="2262243" y="206457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7933;p77">
              <a:extLst>
                <a:ext uri="{FF2B5EF4-FFF2-40B4-BE49-F238E27FC236}">
                  <a16:creationId xmlns:a16="http://schemas.microsoft.com/office/drawing/2014/main" id="{46A1B434-B0BE-A18F-23FC-51F2DEA45CF2}"/>
                </a:ext>
              </a:extLst>
            </p:cNvPr>
            <p:cNvSpPr/>
            <p:nvPr/>
          </p:nvSpPr>
          <p:spPr>
            <a:xfrm>
              <a:off x="2263615" y="20645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7934;p77">
              <a:extLst>
                <a:ext uri="{FF2B5EF4-FFF2-40B4-BE49-F238E27FC236}">
                  <a16:creationId xmlns:a16="http://schemas.microsoft.com/office/drawing/2014/main" id="{C2F21F53-AFAD-F38D-2074-28728C31A1EB}"/>
                </a:ext>
              </a:extLst>
            </p:cNvPr>
            <p:cNvSpPr/>
            <p:nvPr/>
          </p:nvSpPr>
          <p:spPr>
            <a:xfrm>
              <a:off x="2260668" y="20643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7935;p77">
              <a:extLst>
                <a:ext uri="{FF2B5EF4-FFF2-40B4-BE49-F238E27FC236}">
                  <a16:creationId xmlns:a16="http://schemas.microsoft.com/office/drawing/2014/main" id="{11A716F8-C2FC-B624-A1E6-A6ACD857569B}"/>
                </a:ext>
              </a:extLst>
            </p:cNvPr>
            <p:cNvSpPr/>
            <p:nvPr/>
          </p:nvSpPr>
          <p:spPr>
            <a:xfrm>
              <a:off x="2265896" y="206300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7936;p77">
              <a:extLst>
                <a:ext uri="{FF2B5EF4-FFF2-40B4-BE49-F238E27FC236}">
                  <a16:creationId xmlns:a16="http://schemas.microsoft.com/office/drawing/2014/main" id="{877363DA-8BE0-16EF-4ABD-67E188D4C2D7}"/>
                </a:ext>
              </a:extLst>
            </p:cNvPr>
            <p:cNvSpPr/>
            <p:nvPr/>
          </p:nvSpPr>
          <p:spPr>
            <a:xfrm>
              <a:off x="2266235" y="2062194"/>
              <a:ext cx="2050" cy="258"/>
            </a:xfrm>
            <a:custGeom>
              <a:avLst/>
              <a:gdLst/>
              <a:ahLst/>
              <a:cxnLst/>
              <a:rect l="l" t="t" r="r" b="b"/>
              <a:pathLst>
                <a:path w="151" h="19" extrusionOk="0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7937;p77">
              <a:extLst>
                <a:ext uri="{FF2B5EF4-FFF2-40B4-BE49-F238E27FC236}">
                  <a16:creationId xmlns:a16="http://schemas.microsoft.com/office/drawing/2014/main" id="{7B4704A4-EEF6-5537-A946-0EBDFA74F026}"/>
                </a:ext>
              </a:extLst>
            </p:cNvPr>
            <p:cNvSpPr/>
            <p:nvPr/>
          </p:nvSpPr>
          <p:spPr>
            <a:xfrm>
              <a:off x="2260668" y="2064339"/>
              <a:ext cx="353" cy="4616"/>
            </a:xfrm>
            <a:custGeom>
              <a:avLst/>
              <a:gdLst/>
              <a:ahLst/>
              <a:cxnLst/>
              <a:rect l="l" t="t" r="r" b="b"/>
              <a:pathLst>
                <a:path w="26" h="340" extrusionOk="0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7938;p77">
              <a:extLst>
                <a:ext uri="{FF2B5EF4-FFF2-40B4-BE49-F238E27FC236}">
                  <a16:creationId xmlns:a16="http://schemas.microsoft.com/office/drawing/2014/main" id="{6DE608C5-3980-8BD1-685B-2CBA93E8FA47}"/>
                </a:ext>
              </a:extLst>
            </p:cNvPr>
            <p:cNvSpPr/>
            <p:nvPr/>
          </p:nvSpPr>
          <p:spPr>
            <a:xfrm>
              <a:off x="2267851" y="2123754"/>
              <a:ext cx="76781" cy="124832"/>
            </a:xfrm>
            <a:custGeom>
              <a:avLst/>
              <a:gdLst/>
              <a:ahLst/>
              <a:cxnLst/>
              <a:rect l="l" t="t" r="r" b="b"/>
              <a:pathLst>
                <a:path w="5655" h="9194" extrusionOk="0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7939;p77">
              <a:extLst>
                <a:ext uri="{FF2B5EF4-FFF2-40B4-BE49-F238E27FC236}">
                  <a16:creationId xmlns:a16="http://schemas.microsoft.com/office/drawing/2014/main" id="{6C08E7D9-16BF-548C-CB64-5A8CC545D713}"/>
                </a:ext>
              </a:extLst>
            </p:cNvPr>
            <p:cNvSpPr/>
            <p:nvPr/>
          </p:nvSpPr>
          <p:spPr>
            <a:xfrm>
              <a:off x="2344428" y="21553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7940;p77">
              <a:extLst>
                <a:ext uri="{FF2B5EF4-FFF2-40B4-BE49-F238E27FC236}">
                  <a16:creationId xmlns:a16="http://schemas.microsoft.com/office/drawing/2014/main" id="{2CA06593-2689-CA58-5718-C6DD20AD7030}"/>
                </a:ext>
              </a:extLst>
            </p:cNvPr>
            <p:cNvSpPr/>
            <p:nvPr/>
          </p:nvSpPr>
          <p:spPr>
            <a:xfrm>
              <a:off x="2275454" y="2213298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7941;p77">
              <a:extLst>
                <a:ext uri="{FF2B5EF4-FFF2-40B4-BE49-F238E27FC236}">
                  <a16:creationId xmlns:a16="http://schemas.microsoft.com/office/drawing/2014/main" id="{6DD1A2F6-26EB-D330-54C8-670E4457E966}"/>
                </a:ext>
              </a:extLst>
            </p:cNvPr>
            <p:cNvSpPr/>
            <p:nvPr/>
          </p:nvSpPr>
          <p:spPr>
            <a:xfrm>
              <a:off x="2276119" y="2212116"/>
              <a:ext cx="1059" cy="964"/>
            </a:xfrm>
            <a:custGeom>
              <a:avLst/>
              <a:gdLst/>
              <a:ahLst/>
              <a:cxnLst/>
              <a:rect l="l" t="t" r="r" b="b"/>
              <a:pathLst>
                <a:path w="78" h="71" extrusionOk="0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7942;p77">
              <a:extLst>
                <a:ext uri="{FF2B5EF4-FFF2-40B4-BE49-F238E27FC236}">
                  <a16:creationId xmlns:a16="http://schemas.microsoft.com/office/drawing/2014/main" id="{FC545007-9A97-4631-0449-95466A101AD5}"/>
                </a:ext>
              </a:extLst>
            </p:cNvPr>
            <p:cNvSpPr/>
            <p:nvPr/>
          </p:nvSpPr>
          <p:spPr>
            <a:xfrm>
              <a:off x="2280777" y="2242204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7943;p77">
              <a:extLst>
                <a:ext uri="{FF2B5EF4-FFF2-40B4-BE49-F238E27FC236}">
                  <a16:creationId xmlns:a16="http://schemas.microsoft.com/office/drawing/2014/main" id="{41BF2673-7029-040A-7AC1-C7C2343DC5EF}"/>
                </a:ext>
              </a:extLst>
            </p:cNvPr>
            <p:cNvSpPr/>
            <p:nvPr/>
          </p:nvSpPr>
          <p:spPr>
            <a:xfrm>
              <a:off x="2280817" y="2243155"/>
              <a:ext cx="448" cy="4141"/>
            </a:xfrm>
            <a:custGeom>
              <a:avLst/>
              <a:gdLst/>
              <a:ahLst/>
              <a:cxnLst/>
              <a:rect l="l" t="t" r="r" b="b"/>
              <a:pathLst>
                <a:path w="33" h="305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7944;p77">
              <a:extLst>
                <a:ext uri="{FF2B5EF4-FFF2-40B4-BE49-F238E27FC236}">
                  <a16:creationId xmlns:a16="http://schemas.microsoft.com/office/drawing/2014/main" id="{302B78EA-29F3-74AD-D7E3-1C159927FCC2}"/>
                </a:ext>
              </a:extLst>
            </p:cNvPr>
            <p:cNvSpPr/>
            <p:nvPr/>
          </p:nvSpPr>
          <p:spPr>
            <a:xfrm>
              <a:off x="2281252" y="2247282"/>
              <a:ext cx="204" cy="1494"/>
            </a:xfrm>
            <a:custGeom>
              <a:avLst/>
              <a:gdLst/>
              <a:ahLst/>
              <a:cxnLst/>
              <a:rect l="l" t="t" r="r" b="b"/>
              <a:pathLst>
                <a:path w="15" h="110" extrusionOk="0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7945;p77">
              <a:extLst>
                <a:ext uri="{FF2B5EF4-FFF2-40B4-BE49-F238E27FC236}">
                  <a16:creationId xmlns:a16="http://schemas.microsoft.com/office/drawing/2014/main" id="{8DCCE3E4-97B1-0CD0-AD69-19B2A30ABBB0}"/>
                </a:ext>
              </a:extLst>
            </p:cNvPr>
            <p:cNvSpPr/>
            <p:nvPr/>
          </p:nvSpPr>
          <p:spPr>
            <a:xfrm>
              <a:off x="2276215" y="221639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7946;p77">
              <a:extLst>
                <a:ext uri="{FF2B5EF4-FFF2-40B4-BE49-F238E27FC236}">
                  <a16:creationId xmlns:a16="http://schemas.microsoft.com/office/drawing/2014/main" id="{74449C9B-FDF0-9C50-1DAB-F6B3B32C8FBD}"/>
                </a:ext>
              </a:extLst>
            </p:cNvPr>
            <p:cNvSpPr/>
            <p:nvPr/>
          </p:nvSpPr>
          <p:spPr>
            <a:xfrm>
              <a:off x="2280722" y="2241389"/>
              <a:ext cx="14" cy="828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7947;p77">
              <a:extLst>
                <a:ext uri="{FF2B5EF4-FFF2-40B4-BE49-F238E27FC236}">
                  <a16:creationId xmlns:a16="http://schemas.microsoft.com/office/drawing/2014/main" id="{A013455F-9234-9F7C-535D-2A985C623A9E}"/>
                </a:ext>
              </a:extLst>
            </p:cNvPr>
            <p:cNvSpPr/>
            <p:nvPr/>
          </p:nvSpPr>
          <p:spPr>
            <a:xfrm>
              <a:off x="2281917" y="22487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7948;p77">
              <a:extLst>
                <a:ext uri="{FF2B5EF4-FFF2-40B4-BE49-F238E27FC236}">
                  <a16:creationId xmlns:a16="http://schemas.microsoft.com/office/drawing/2014/main" id="{70B01AAC-1A05-D6F5-FDDB-9321C98C1C69}"/>
                </a:ext>
              </a:extLst>
            </p:cNvPr>
            <p:cNvSpPr/>
            <p:nvPr/>
          </p:nvSpPr>
          <p:spPr>
            <a:xfrm>
              <a:off x="2280777" y="224253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7949;p77">
              <a:extLst>
                <a:ext uri="{FF2B5EF4-FFF2-40B4-BE49-F238E27FC236}">
                  <a16:creationId xmlns:a16="http://schemas.microsoft.com/office/drawing/2014/main" id="{BCEBDABD-89EC-0C13-DA94-77C30F5CD13F}"/>
                </a:ext>
              </a:extLst>
            </p:cNvPr>
            <p:cNvSpPr/>
            <p:nvPr/>
          </p:nvSpPr>
          <p:spPr>
            <a:xfrm>
              <a:off x="2275875" y="22151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7950;p77">
              <a:extLst>
                <a:ext uri="{FF2B5EF4-FFF2-40B4-BE49-F238E27FC236}">
                  <a16:creationId xmlns:a16="http://schemas.microsoft.com/office/drawing/2014/main" id="{FFCF3394-FA57-B219-B3C2-0F6B031F5E38}"/>
                </a:ext>
              </a:extLst>
            </p:cNvPr>
            <p:cNvSpPr/>
            <p:nvPr/>
          </p:nvSpPr>
          <p:spPr>
            <a:xfrm>
              <a:off x="2275780" y="22146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7951;p77">
              <a:extLst>
                <a:ext uri="{FF2B5EF4-FFF2-40B4-BE49-F238E27FC236}">
                  <a16:creationId xmlns:a16="http://schemas.microsoft.com/office/drawing/2014/main" id="{7A53D4F8-BF51-B2C9-BC62-B31CD2FDF253}"/>
                </a:ext>
              </a:extLst>
            </p:cNvPr>
            <p:cNvSpPr/>
            <p:nvPr/>
          </p:nvSpPr>
          <p:spPr>
            <a:xfrm>
              <a:off x="2276024" y="221572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7952;p77">
              <a:extLst>
                <a:ext uri="{FF2B5EF4-FFF2-40B4-BE49-F238E27FC236}">
                  <a16:creationId xmlns:a16="http://schemas.microsoft.com/office/drawing/2014/main" id="{C1840020-D04D-1377-B58F-E218F0F5E2D0}"/>
                </a:ext>
              </a:extLst>
            </p:cNvPr>
            <p:cNvSpPr/>
            <p:nvPr/>
          </p:nvSpPr>
          <p:spPr>
            <a:xfrm>
              <a:off x="2280722" y="2242109"/>
              <a:ext cx="163" cy="1534"/>
            </a:xfrm>
            <a:custGeom>
              <a:avLst/>
              <a:gdLst/>
              <a:ahLst/>
              <a:cxnLst/>
              <a:rect l="l" t="t" r="r" b="b"/>
              <a:pathLst>
                <a:path w="12" h="113" extrusionOk="0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7953;p77">
              <a:extLst>
                <a:ext uri="{FF2B5EF4-FFF2-40B4-BE49-F238E27FC236}">
                  <a16:creationId xmlns:a16="http://schemas.microsoft.com/office/drawing/2014/main" id="{BA928B7F-06A8-8ED5-3BC8-A1B839C1F8ED}"/>
                </a:ext>
              </a:extLst>
            </p:cNvPr>
            <p:cNvSpPr/>
            <p:nvPr/>
          </p:nvSpPr>
          <p:spPr>
            <a:xfrm>
              <a:off x="2281252" y="2247296"/>
              <a:ext cx="204" cy="1480"/>
            </a:xfrm>
            <a:custGeom>
              <a:avLst/>
              <a:gdLst/>
              <a:ahLst/>
              <a:cxnLst/>
              <a:rect l="l" t="t" r="r" b="b"/>
              <a:pathLst>
                <a:path w="15" h="109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7954;p77">
              <a:extLst>
                <a:ext uri="{FF2B5EF4-FFF2-40B4-BE49-F238E27FC236}">
                  <a16:creationId xmlns:a16="http://schemas.microsoft.com/office/drawing/2014/main" id="{8246C929-6569-52CF-E6EA-BFC8DBFEAD7A}"/>
                </a:ext>
              </a:extLst>
            </p:cNvPr>
            <p:cNvSpPr/>
            <p:nvPr/>
          </p:nvSpPr>
          <p:spPr>
            <a:xfrm>
              <a:off x="2269222" y="2162721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7955;p77">
              <a:extLst>
                <a:ext uri="{FF2B5EF4-FFF2-40B4-BE49-F238E27FC236}">
                  <a16:creationId xmlns:a16="http://schemas.microsoft.com/office/drawing/2014/main" id="{8E3A0A57-C73A-CFCB-8F52-5D268F2CDF97}"/>
                </a:ext>
              </a:extLst>
            </p:cNvPr>
            <p:cNvSpPr/>
            <p:nvPr/>
          </p:nvSpPr>
          <p:spPr>
            <a:xfrm>
              <a:off x="2268611" y="2149850"/>
              <a:ext cx="18737" cy="6802"/>
            </a:xfrm>
            <a:custGeom>
              <a:avLst/>
              <a:gdLst/>
              <a:ahLst/>
              <a:cxnLst/>
              <a:rect l="l" t="t" r="r" b="b"/>
              <a:pathLst>
                <a:path w="1380" h="501" extrusionOk="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7956;p77">
              <a:extLst>
                <a:ext uri="{FF2B5EF4-FFF2-40B4-BE49-F238E27FC236}">
                  <a16:creationId xmlns:a16="http://schemas.microsoft.com/office/drawing/2014/main" id="{83DCA1CB-AB27-EA84-E46E-964A7E69122F}"/>
                </a:ext>
              </a:extLst>
            </p:cNvPr>
            <p:cNvSpPr/>
            <p:nvPr/>
          </p:nvSpPr>
          <p:spPr>
            <a:xfrm>
              <a:off x="2267851" y="2156693"/>
              <a:ext cx="720" cy="244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7957;p77">
              <a:extLst>
                <a:ext uri="{FF2B5EF4-FFF2-40B4-BE49-F238E27FC236}">
                  <a16:creationId xmlns:a16="http://schemas.microsoft.com/office/drawing/2014/main" id="{D3AA4AD2-CCC5-61EB-0227-0955E78FA2D7}"/>
                </a:ext>
              </a:extLst>
            </p:cNvPr>
            <p:cNvSpPr/>
            <p:nvPr/>
          </p:nvSpPr>
          <p:spPr>
            <a:xfrm>
              <a:off x="2262854" y="2051169"/>
              <a:ext cx="78532" cy="79768"/>
            </a:xfrm>
            <a:custGeom>
              <a:avLst/>
              <a:gdLst/>
              <a:ahLst/>
              <a:cxnLst/>
              <a:rect l="l" t="t" r="r" b="b"/>
              <a:pathLst>
                <a:path w="5784" h="5875" extrusionOk="0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7958;p77">
              <a:extLst>
                <a:ext uri="{FF2B5EF4-FFF2-40B4-BE49-F238E27FC236}">
                  <a16:creationId xmlns:a16="http://schemas.microsoft.com/office/drawing/2014/main" id="{65475168-66B8-B0DA-AE7F-7FB9A2671E4C}"/>
                </a:ext>
              </a:extLst>
            </p:cNvPr>
            <p:cNvSpPr/>
            <p:nvPr/>
          </p:nvSpPr>
          <p:spPr>
            <a:xfrm>
              <a:off x="2274164" y="2107447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7959;p77">
              <a:extLst>
                <a:ext uri="{FF2B5EF4-FFF2-40B4-BE49-F238E27FC236}">
                  <a16:creationId xmlns:a16="http://schemas.microsoft.com/office/drawing/2014/main" id="{DB7CE46F-80B1-DDDC-B821-0C4DA02523BA}"/>
                </a:ext>
              </a:extLst>
            </p:cNvPr>
            <p:cNvSpPr/>
            <p:nvPr/>
          </p:nvSpPr>
          <p:spPr>
            <a:xfrm>
              <a:off x="2273173" y="210720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7960;p77">
              <a:extLst>
                <a:ext uri="{FF2B5EF4-FFF2-40B4-BE49-F238E27FC236}">
                  <a16:creationId xmlns:a16="http://schemas.microsoft.com/office/drawing/2014/main" id="{8D7A7676-9E60-A084-FE7B-6DF42872541D}"/>
                </a:ext>
              </a:extLst>
            </p:cNvPr>
            <p:cNvSpPr/>
            <p:nvPr/>
          </p:nvSpPr>
          <p:spPr>
            <a:xfrm>
              <a:off x="2275739" y="2108058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7961;p77">
              <a:extLst>
                <a:ext uri="{FF2B5EF4-FFF2-40B4-BE49-F238E27FC236}">
                  <a16:creationId xmlns:a16="http://schemas.microsoft.com/office/drawing/2014/main" id="{D811074D-4E1B-BED8-BBF3-0FBE0876248C}"/>
                </a:ext>
              </a:extLst>
            </p:cNvPr>
            <p:cNvSpPr/>
            <p:nvPr/>
          </p:nvSpPr>
          <p:spPr>
            <a:xfrm>
              <a:off x="2274694" y="210758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7962;p77">
              <a:extLst>
                <a:ext uri="{FF2B5EF4-FFF2-40B4-BE49-F238E27FC236}">
                  <a16:creationId xmlns:a16="http://schemas.microsoft.com/office/drawing/2014/main" id="{53F371B2-8A8D-9D87-A9F4-CF0B08F10867}"/>
                </a:ext>
              </a:extLst>
            </p:cNvPr>
            <p:cNvSpPr/>
            <p:nvPr/>
          </p:nvSpPr>
          <p:spPr>
            <a:xfrm>
              <a:off x="2275210" y="210782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7963;p77">
              <a:extLst>
                <a:ext uri="{FF2B5EF4-FFF2-40B4-BE49-F238E27FC236}">
                  <a16:creationId xmlns:a16="http://schemas.microsoft.com/office/drawing/2014/main" id="{82570E8E-1AF4-8830-6188-1FCCEA16D880}"/>
                </a:ext>
              </a:extLst>
            </p:cNvPr>
            <p:cNvSpPr/>
            <p:nvPr/>
          </p:nvSpPr>
          <p:spPr>
            <a:xfrm>
              <a:off x="2273648" y="2107298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7964;p77">
              <a:extLst>
                <a:ext uri="{FF2B5EF4-FFF2-40B4-BE49-F238E27FC236}">
                  <a16:creationId xmlns:a16="http://schemas.microsoft.com/office/drawing/2014/main" id="{A02F005F-3D3C-DC7C-AC8A-E99C43995AA5}"/>
                </a:ext>
              </a:extLst>
            </p:cNvPr>
            <p:cNvSpPr/>
            <p:nvPr/>
          </p:nvSpPr>
          <p:spPr>
            <a:xfrm>
              <a:off x="2276310" y="21083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7965;p77">
              <a:extLst>
                <a:ext uri="{FF2B5EF4-FFF2-40B4-BE49-F238E27FC236}">
                  <a16:creationId xmlns:a16="http://schemas.microsoft.com/office/drawing/2014/main" id="{53B8607E-9FAD-629F-C784-C549552520B5}"/>
                </a:ext>
              </a:extLst>
            </p:cNvPr>
            <p:cNvSpPr/>
            <p:nvPr/>
          </p:nvSpPr>
          <p:spPr>
            <a:xfrm>
              <a:off x="2272168" y="2060822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7966;p77">
              <a:extLst>
                <a:ext uri="{FF2B5EF4-FFF2-40B4-BE49-F238E27FC236}">
                  <a16:creationId xmlns:a16="http://schemas.microsoft.com/office/drawing/2014/main" id="{0A924B58-59F4-6B64-6273-93249BADE82B}"/>
                </a:ext>
              </a:extLst>
            </p:cNvPr>
            <p:cNvSpPr/>
            <p:nvPr/>
          </p:nvSpPr>
          <p:spPr>
            <a:xfrm>
              <a:off x="2272454" y="20604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7967;p77">
              <a:extLst>
                <a:ext uri="{FF2B5EF4-FFF2-40B4-BE49-F238E27FC236}">
                  <a16:creationId xmlns:a16="http://schemas.microsoft.com/office/drawing/2014/main" id="{270242FD-5056-1A9F-7419-C2E34730AC2B}"/>
                </a:ext>
              </a:extLst>
            </p:cNvPr>
            <p:cNvSpPr/>
            <p:nvPr/>
          </p:nvSpPr>
          <p:spPr>
            <a:xfrm>
              <a:off x="2271788" y="2061148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7968;p77">
              <a:extLst>
                <a:ext uri="{FF2B5EF4-FFF2-40B4-BE49-F238E27FC236}">
                  <a16:creationId xmlns:a16="http://schemas.microsoft.com/office/drawing/2014/main" id="{00F8F5CF-2932-0F4B-D5F3-C2770E0DD0F4}"/>
                </a:ext>
              </a:extLst>
            </p:cNvPr>
            <p:cNvSpPr/>
            <p:nvPr/>
          </p:nvSpPr>
          <p:spPr>
            <a:xfrm>
              <a:off x="2271693" y="2054590"/>
              <a:ext cx="1208" cy="4576"/>
            </a:xfrm>
            <a:custGeom>
              <a:avLst/>
              <a:gdLst/>
              <a:ahLst/>
              <a:cxnLst/>
              <a:rect l="l" t="t" r="r" b="b"/>
              <a:pathLst>
                <a:path w="89" h="337" extrusionOk="0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7969;p77">
              <a:extLst>
                <a:ext uri="{FF2B5EF4-FFF2-40B4-BE49-F238E27FC236}">
                  <a16:creationId xmlns:a16="http://schemas.microsoft.com/office/drawing/2014/main" id="{8798C40C-7048-D9F6-6674-CF8912A63FA7}"/>
                </a:ext>
              </a:extLst>
            </p:cNvPr>
            <p:cNvSpPr/>
            <p:nvPr/>
          </p:nvSpPr>
          <p:spPr>
            <a:xfrm>
              <a:off x="2272698" y="2059953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7970;p77">
              <a:extLst>
                <a:ext uri="{FF2B5EF4-FFF2-40B4-BE49-F238E27FC236}">
                  <a16:creationId xmlns:a16="http://schemas.microsoft.com/office/drawing/2014/main" id="{4165A7D6-AAF3-E866-13FA-E37631F549B1}"/>
                </a:ext>
              </a:extLst>
            </p:cNvPr>
            <p:cNvSpPr/>
            <p:nvPr/>
          </p:nvSpPr>
          <p:spPr>
            <a:xfrm>
              <a:off x="2270077" y="2061393"/>
              <a:ext cx="1684" cy="584"/>
            </a:xfrm>
            <a:custGeom>
              <a:avLst/>
              <a:gdLst/>
              <a:ahLst/>
              <a:cxnLst/>
              <a:rect l="l" t="t" r="r" b="b"/>
              <a:pathLst>
                <a:path w="124" h="43" extrusionOk="0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7971;p77">
              <a:extLst>
                <a:ext uri="{FF2B5EF4-FFF2-40B4-BE49-F238E27FC236}">
                  <a16:creationId xmlns:a16="http://schemas.microsoft.com/office/drawing/2014/main" id="{8EE87F41-B88E-B04E-6E5C-19F82C26CF27}"/>
                </a:ext>
              </a:extLst>
            </p:cNvPr>
            <p:cNvSpPr/>
            <p:nvPr/>
          </p:nvSpPr>
          <p:spPr>
            <a:xfrm>
              <a:off x="2295223" y="2052024"/>
              <a:ext cx="26354" cy="13985"/>
            </a:xfrm>
            <a:custGeom>
              <a:avLst/>
              <a:gdLst/>
              <a:ahLst/>
              <a:cxnLst/>
              <a:rect l="l" t="t" r="r" b="b"/>
              <a:pathLst>
                <a:path w="1941" h="1030" extrusionOk="0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7972;p77">
              <a:extLst>
                <a:ext uri="{FF2B5EF4-FFF2-40B4-BE49-F238E27FC236}">
                  <a16:creationId xmlns:a16="http://schemas.microsoft.com/office/drawing/2014/main" id="{14146267-40A5-9B11-2940-294A3FEBB022}"/>
                </a:ext>
              </a:extLst>
            </p:cNvPr>
            <p:cNvSpPr/>
            <p:nvPr/>
          </p:nvSpPr>
          <p:spPr>
            <a:xfrm>
              <a:off x="2274259" y="2051169"/>
              <a:ext cx="3775" cy="299"/>
            </a:xfrm>
            <a:custGeom>
              <a:avLst/>
              <a:gdLst/>
              <a:ahLst/>
              <a:cxnLst/>
              <a:rect l="l" t="t" r="r" b="b"/>
              <a:pathLst>
                <a:path w="278" h="22" extrusionOk="0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7973;p77">
              <a:extLst>
                <a:ext uri="{FF2B5EF4-FFF2-40B4-BE49-F238E27FC236}">
                  <a16:creationId xmlns:a16="http://schemas.microsoft.com/office/drawing/2014/main" id="{B9AF3F29-CFC7-258D-539C-0892AA59D867}"/>
                </a:ext>
              </a:extLst>
            </p:cNvPr>
            <p:cNvSpPr/>
            <p:nvPr/>
          </p:nvSpPr>
          <p:spPr>
            <a:xfrm>
              <a:off x="2270227" y="206428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7974;p77">
              <a:extLst>
                <a:ext uri="{FF2B5EF4-FFF2-40B4-BE49-F238E27FC236}">
                  <a16:creationId xmlns:a16="http://schemas.microsoft.com/office/drawing/2014/main" id="{FCB2856B-E95D-CCEA-5EB5-27C9B2152D30}"/>
                </a:ext>
              </a:extLst>
            </p:cNvPr>
            <p:cNvSpPr/>
            <p:nvPr/>
          </p:nvSpPr>
          <p:spPr>
            <a:xfrm>
              <a:off x="2270227" y="206357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7975;p77">
              <a:extLst>
                <a:ext uri="{FF2B5EF4-FFF2-40B4-BE49-F238E27FC236}">
                  <a16:creationId xmlns:a16="http://schemas.microsoft.com/office/drawing/2014/main" id="{C7688BCB-1918-DB6B-04D1-DDF56B45B58C}"/>
                </a:ext>
              </a:extLst>
            </p:cNvPr>
            <p:cNvSpPr/>
            <p:nvPr/>
          </p:nvSpPr>
          <p:spPr>
            <a:xfrm>
              <a:off x="2264375" y="207631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7976;p77">
              <a:extLst>
                <a:ext uri="{FF2B5EF4-FFF2-40B4-BE49-F238E27FC236}">
                  <a16:creationId xmlns:a16="http://schemas.microsoft.com/office/drawing/2014/main" id="{009F96AB-C7FB-F6C3-70C1-BE4B82BEE347}"/>
                </a:ext>
              </a:extLst>
            </p:cNvPr>
            <p:cNvSpPr/>
            <p:nvPr/>
          </p:nvSpPr>
          <p:spPr>
            <a:xfrm>
              <a:off x="2270227" y="20639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7977;p77">
              <a:extLst>
                <a:ext uri="{FF2B5EF4-FFF2-40B4-BE49-F238E27FC236}">
                  <a16:creationId xmlns:a16="http://schemas.microsoft.com/office/drawing/2014/main" id="{7C6F939F-0225-668C-8289-4270BEE2871D}"/>
                </a:ext>
              </a:extLst>
            </p:cNvPr>
            <p:cNvSpPr/>
            <p:nvPr/>
          </p:nvSpPr>
          <p:spPr>
            <a:xfrm>
              <a:off x="2265380" y="20758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7978;p77">
              <a:extLst>
                <a:ext uri="{FF2B5EF4-FFF2-40B4-BE49-F238E27FC236}">
                  <a16:creationId xmlns:a16="http://schemas.microsoft.com/office/drawing/2014/main" id="{48632782-BFB5-4B06-3EB3-CF3E217DEF7A}"/>
                </a:ext>
              </a:extLst>
            </p:cNvPr>
            <p:cNvSpPr/>
            <p:nvPr/>
          </p:nvSpPr>
          <p:spPr>
            <a:xfrm>
              <a:off x="2265190" y="207588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7979;p77">
              <a:extLst>
                <a:ext uri="{FF2B5EF4-FFF2-40B4-BE49-F238E27FC236}">
                  <a16:creationId xmlns:a16="http://schemas.microsoft.com/office/drawing/2014/main" id="{A0E0C787-075D-85E2-1035-196FF6AA48F8}"/>
                </a:ext>
              </a:extLst>
            </p:cNvPr>
            <p:cNvSpPr/>
            <p:nvPr/>
          </p:nvSpPr>
          <p:spPr>
            <a:xfrm>
              <a:off x="2263900" y="207659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7980;p77">
              <a:extLst>
                <a:ext uri="{FF2B5EF4-FFF2-40B4-BE49-F238E27FC236}">
                  <a16:creationId xmlns:a16="http://schemas.microsoft.com/office/drawing/2014/main" id="{992C5477-3D83-0AEF-FA14-53519424A3F0}"/>
                </a:ext>
              </a:extLst>
            </p:cNvPr>
            <p:cNvSpPr/>
            <p:nvPr/>
          </p:nvSpPr>
          <p:spPr>
            <a:xfrm>
              <a:off x="2265000" y="207597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7981;p77">
              <a:extLst>
                <a:ext uri="{FF2B5EF4-FFF2-40B4-BE49-F238E27FC236}">
                  <a16:creationId xmlns:a16="http://schemas.microsoft.com/office/drawing/2014/main" id="{65A99C82-2BC2-8D08-AC53-FC03F1ABCBE4}"/>
                </a:ext>
              </a:extLst>
            </p:cNvPr>
            <p:cNvSpPr/>
            <p:nvPr/>
          </p:nvSpPr>
          <p:spPr>
            <a:xfrm>
              <a:off x="2264714" y="207612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7982;p77">
              <a:extLst>
                <a:ext uri="{FF2B5EF4-FFF2-40B4-BE49-F238E27FC236}">
                  <a16:creationId xmlns:a16="http://schemas.microsoft.com/office/drawing/2014/main" id="{AFB43BFC-42AD-CFFB-BD59-CCBD94A00F44}"/>
                </a:ext>
              </a:extLst>
            </p:cNvPr>
            <p:cNvSpPr/>
            <p:nvPr/>
          </p:nvSpPr>
          <p:spPr>
            <a:xfrm>
              <a:off x="2262949" y="207721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7983;p77">
              <a:extLst>
                <a:ext uri="{FF2B5EF4-FFF2-40B4-BE49-F238E27FC236}">
                  <a16:creationId xmlns:a16="http://schemas.microsoft.com/office/drawing/2014/main" id="{2107CC16-A69B-F895-69EB-7A7BDB2B46E3}"/>
                </a:ext>
              </a:extLst>
            </p:cNvPr>
            <p:cNvSpPr/>
            <p:nvPr/>
          </p:nvSpPr>
          <p:spPr>
            <a:xfrm>
              <a:off x="2270077" y="20620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7984;p77">
              <a:extLst>
                <a:ext uri="{FF2B5EF4-FFF2-40B4-BE49-F238E27FC236}">
                  <a16:creationId xmlns:a16="http://schemas.microsoft.com/office/drawing/2014/main" id="{1EEB2C74-7529-32B5-6FB9-9A97BDD8207F}"/>
                </a:ext>
              </a:extLst>
            </p:cNvPr>
            <p:cNvSpPr/>
            <p:nvPr/>
          </p:nvSpPr>
          <p:spPr>
            <a:xfrm>
              <a:off x="2270132" y="206257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7985;p77">
              <a:extLst>
                <a:ext uri="{FF2B5EF4-FFF2-40B4-BE49-F238E27FC236}">
                  <a16:creationId xmlns:a16="http://schemas.microsoft.com/office/drawing/2014/main" id="{45054A5D-4CE8-1663-FD44-ADA39AE16E9B}"/>
                </a:ext>
              </a:extLst>
            </p:cNvPr>
            <p:cNvSpPr/>
            <p:nvPr/>
          </p:nvSpPr>
          <p:spPr>
            <a:xfrm>
              <a:off x="2263289" y="2076830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7986;p77">
              <a:extLst>
                <a:ext uri="{FF2B5EF4-FFF2-40B4-BE49-F238E27FC236}">
                  <a16:creationId xmlns:a16="http://schemas.microsoft.com/office/drawing/2014/main" id="{935BB28E-F047-C925-CE54-79F57497AFB6}"/>
                </a:ext>
              </a:extLst>
            </p:cNvPr>
            <p:cNvSpPr/>
            <p:nvPr/>
          </p:nvSpPr>
          <p:spPr>
            <a:xfrm>
              <a:off x="2270173" y="20631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7987;p77">
              <a:extLst>
                <a:ext uri="{FF2B5EF4-FFF2-40B4-BE49-F238E27FC236}">
                  <a16:creationId xmlns:a16="http://schemas.microsoft.com/office/drawing/2014/main" id="{4EFD5396-CEE7-3F4D-BB45-4B9DC4C04E19}"/>
                </a:ext>
              </a:extLst>
            </p:cNvPr>
            <p:cNvSpPr/>
            <p:nvPr/>
          </p:nvSpPr>
          <p:spPr>
            <a:xfrm>
              <a:off x="2334109" y="21262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7988;p77">
              <a:extLst>
                <a:ext uri="{FF2B5EF4-FFF2-40B4-BE49-F238E27FC236}">
                  <a16:creationId xmlns:a16="http://schemas.microsoft.com/office/drawing/2014/main" id="{99B781FA-3D9D-351D-A84D-0D182FD143D9}"/>
                </a:ext>
              </a:extLst>
            </p:cNvPr>
            <p:cNvSpPr/>
            <p:nvPr/>
          </p:nvSpPr>
          <p:spPr>
            <a:xfrm>
              <a:off x="2334204" y="212607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7989;p77">
              <a:extLst>
                <a:ext uri="{FF2B5EF4-FFF2-40B4-BE49-F238E27FC236}">
                  <a16:creationId xmlns:a16="http://schemas.microsoft.com/office/drawing/2014/main" id="{E1CFC150-0423-A313-8746-9E021F228283}"/>
                </a:ext>
              </a:extLst>
            </p:cNvPr>
            <p:cNvSpPr/>
            <p:nvPr/>
          </p:nvSpPr>
          <p:spPr>
            <a:xfrm>
              <a:off x="2334150" y="21261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7990;p77">
              <a:extLst>
                <a:ext uri="{FF2B5EF4-FFF2-40B4-BE49-F238E27FC236}">
                  <a16:creationId xmlns:a16="http://schemas.microsoft.com/office/drawing/2014/main" id="{D32EE2E9-3073-9426-4412-A1F4C9597ED3}"/>
                </a:ext>
              </a:extLst>
            </p:cNvPr>
            <p:cNvSpPr/>
            <p:nvPr/>
          </p:nvSpPr>
          <p:spPr>
            <a:xfrm>
              <a:off x="2334204" y="212603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7991;p77">
              <a:extLst>
                <a:ext uri="{FF2B5EF4-FFF2-40B4-BE49-F238E27FC236}">
                  <a16:creationId xmlns:a16="http://schemas.microsoft.com/office/drawing/2014/main" id="{B049B24B-1D79-34A1-9F6A-E1C697A6A9E0}"/>
                </a:ext>
              </a:extLst>
            </p:cNvPr>
            <p:cNvSpPr/>
            <p:nvPr/>
          </p:nvSpPr>
          <p:spPr>
            <a:xfrm>
              <a:off x="2334055" y="21263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7992;p77">
              <a:extLst>
                <a:ext uri="{FF2B5EF4-FFF2-40B4-BE49-F238E27FC236}">
                  <a16:creationId xmlns:a16="http://schemas.microsoft.com/office/drawing/2014/main" id="{A562944D-2D37-91BD-969C-468A7BB04D73}"/>
                </a:ext>
              </a:extLst>
            </p:cNvPr>
            <p:cNvSpPr/>
            <p:nvPr/>
          </p:nvSpPr>
          <p:spPr>
            <a:xfrm>
              <a:off x="2334109" y="21262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7993;p77">
              <a:extLst>
                <a:ext uri="{FF2B5EF4-FFF2-40B4-BE49-F238E27FC236}">
                  <a16:creationId xmlns:a16="http://schemas.microsoft.com/office/drawing/2014/main" id="{5FF6434B-0BC3-3FDA-E3AD-121B6BA0114B}"/>
                </a:ext>
              </a:extLst>
            </p:cNvPr>
            <p:cNvSpPr/>
            <p:nvPr/>
          </p:nvSpPr>
          <p:spPr>
            <a:xfrm>
              <a:off x="2336580" y="212436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7994;p77">
              <a:extLst>
                <a:ext uri="{FF2B5EF4-FFF2-40B4-BE49-F238E27FC236}">
                  <a16:creationId xmlns:a16="http://schemas.microsoft.com/office/drawing/2014/main" id="{00EF9D7B-C594-94CA-5296-412811FC152B}"/>
                </a:ext>
              </a:extLst>
            </p:cNvPr>
            <p:cNvSpPr/>
            <p:nvPr/>
          </p:nvSpPr>
          <p:spPr>
            <a:xfrm>
              <a:off x="2304306" y="21297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7995;p77">
              <a:extLst>
                <a:ext uri="{FF2B5EF4-FFF2-40B4-BE49-F238E27FC236}">
                  <a16:creationId xmlns:a16="http://schemas.microsoft.com/office/drawing/2014/main" id="{01CB796C-10D9-D3B6-E088-611D8C77C2DF}"/>
                </a:ext>
              </a:extLst>
            </p:cNvPr>
            <p:cNvSpPr/>
            <p:nvPr/>
          </p:nvSpPr>
          <p:spPr>
            <a:xfrm>
              <a:off x="2337245" y="2123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7996;p77">
              <a:extLst>
                <a:ext uri="{FF2B5EF4-FFF2-40B4-BE49-F238E27FC236}">
                  <a16:creationId xmlns:a16="http://schemas.microsoft.com/office/drawing/2014/main" id="{29A78D88-A8E4-3565-76C4-E1BD5620E024}"/>
                </a:ext>
              </a:extLst>
            </p:cNvPr>
            <p:cNvSpPr/>
            <p:nvPr/>
          </p:nvSpPr>
          <p:spPr>
            <a:xfrm>
              <a:off x="2317952" y="2130217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7997;p77">
              <a:extLst>
                <a:ext uri="{FF2B5EF4-FFF2-40B4-BE49-F238E27FC236}">
                  <a16:creationId xmlns:a16="http://schemas.microsoft.com/office/drawing/2014/main" id="{AE851A8C-CC96-0416-3067-01C0E9884AC2}"/>
                </a:ext>
              </a:extLst>
            </p:cNvPr>
            <p:cNvSpPr/>
            <p:nvPr/>
          </p:nvSpPr>
          <p:spPr>
            <a:xfrm>
              <a:off x="2304687" y="2129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7998;p77">
              <a:extLst>
                <a:ext uri="{FF2B5EF4-FFF2-40B4-BE49-F238E27FC236}">
                  <a16:creationId xmlns:a16="http://schemas.microsoft.com/office/drawing/2014/main" id="{9C986683-F49C-9D28-8906-DBBF69334026}"/>
                </a:ext>
              </a:extLst>
            </p:cNvPr>
            <p:cNvSpPr/>
            <p:nvPr/>
          </p:nvSpPr>
          <p:spPr>
            <a:xfrm>
              <a:off x="2318658" y="2130312"/>
              <a:ext cx="3245" cy="312"/>
            </a:xfrm>
            <a:custGeom>
              <a:avLst/>
              <a:gdLst/>
              <a:ahLst/>
              <a:cxnLst/>
              <a:rect l="l" t="t" r="r" b="b"/>
              <a:pathLst>
                <a:path w="239" h="23" extrusionOk="0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7999;p77">
              <a:extLst>
                <a:ext uri="{FF2B5EF4-FFF2-40B4-BE49-F238E27FC236}">
                  <a16:creationId xmlns:a16="http://schemas.microsoft.com/office/drawing/2014/main" id="{6124650C-04A9-F0BE-D7AC-37E1DFEBAEB7}"/>
                </a:ext>
              </a:extLst>
            </p:cNvPr>
            <p:cNvSpPr/>
            <p:nvPr/>
          </p:nvSpPr>
          <p:spPr>
            <a:xfrm>
              <a:off x="2336241" y="2124555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8000;p77">
              <a:extLst>
                <a:ext uri="{FF2B5EF4-FFF2-40B4-BE49-F238E27FC236}">
                  <a16:creationId xmlns:a16="http://schemas.microsoft.com/office/drawing/2014/main" id="{9F2EA637-C899-29BF-B8F5-5EB51334F132}"/>
                </a:ext>
              </a:extLst>
            </p:cNvPr>
            <p:cNvSpPr/>
            <p:nvPr/>
          </p:nvSpPr>
          <p:spPr>
            <a:xfrm>
              <a:off x="2336010" y="212470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8001;p77">
              <a:extLst>
                <a:ext uri="{FF2B5EF4-FFF2-40B4-BE49-F238E27FC236}">
                  <a16:creationId xmlns:a16="http://schemas.microsoft.com/office/drawing/2014/main" id="{5ECB7FF9-240E-9332-1820-194C48A1BF3C}"/>
                </a:ext>
              </a:extLst>
            </p:cNvPr>
            <p:cNvSpPr/>
            <p:nvPr/>
          </p:nvSpPr>
          <p:spPr>
            <a:xfrm>
              <a:off x="2335725" y="212489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8002;p77">
              <a:extLst>
                <a:ext uri="{FF2B5EF4-FFF2-40B4-BE49-F238E27FC236}">
                  <a16:creationId xmlns:a16="http://schemas.microsoft.com/office/drawing/2014/main" id="{7AC0296D-78D1-A225-47D4-30BBDF2C3D4D}"/>
                </a:ext>
              </a:extLst>
            </p:cNvPr>
            <p:cNvSpPr/>
            <p:nvPr/>
          </p:nvSpPr>
          <p:spPr>
            <a:xfrm>
              <a:off x="2341237" y="2121989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8003;p77">
              <a:extLst>
                <a:ext uri="{FF2B5EF4-FFF2-40B4-BE49-F238E27FC236}">
                  <a16:creationId xmlns:a16="http://schemas.microsoft.com/office/drawing/2014/main" id="{A7DBA9AC-AD7F-DBAD-711E-E222C09BBB63}"/>
                </a:ext>
              </a:extLst>
            </p:cNvPr>
            <p:cNvSpPr/>
            <p:nvPr/>
          </p:nvSpPr>
          <p:spPr>
            <a:xfrm>
              <a:off x="2336865" y="212422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8004;p77">
              <a:extLst>
                <a:ext uri="{FF2B5EF4-FFF2-40B4-BE49-F238E27FC236}">
                  <a16:creationId xmlns:a16="http://schemas.microsoft.com/office/drawing/2014/main" id="{7869BF65-873B-BC2D-8A8D-724E67EEBCD3}"/>
                </a:ext>
              </a:extLst>
            </p:cNvPr>
            <p:cNvSpPr/>
            <p:nvPr/>
          </p:nvSpPr>
          <p:spPr>
            <a:xfrm>
              <a:off x="2339472" y="2122844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8005;p77">
              <a:extLst>
                <a:ext uri="{FF2B5EF4-FFF2-40B4-BE49-F238E27FC236}">
                  <a16:creationId xmlns:a16="http://schemas.microsoft.com/office/drawing/2014/main" id="{C345CCB9-33BD-42BB-194E-6B69AD7A3307}"/>
                </a:ext>
              </a:extLst>
            </p:cNvPr>
            <p:cNvSpPr/>
            <p:nvPr/>
          </p:nvSpPr>
          <p:spPr>
            <a:xfrm>
              <a:off x="2301876" y="212945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8006;p77">
              <a:extLst>
                <a:ext uri="{FF2B5EF4-FFF2-40B4-BE49-F238E27FC236}">
                  <a16:creationId xmlns:a16="http://schemas.microsoft.com/office/drawing/2014/main" id="{745FB2B8-4868-A30D-E097-39AA4E5B5386}"/>
                </a:ext>
              </a:extLst>
            </p:cNvPr>
            <p:cNvSpPr/>
            <p:nvPr/>
          </p:nvSpPr>
          <p:spPr>
            <a:xfrm>
              <a:off x="2340572" y="2122274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8007;p77">
              <a:extLst>
                <a:ext uri="{FF2B5EF4-FFF2-40B4-BE49-F238E27FC236}">
                  <a16:creationId xmlns:a16="http://schemas.microsoft.com/office/drawing/2014/main" id="{058E984B-2D0A-8DAB-26E2-7D1F911B95D6}"/>
                </a:ext>
              </a:extLst>
            </p:cNvPr>
            <p:cNvSpPr/>
            <p:nvPr/>
          </p:nvSpPr>
          <p:spPr>
            <a:xfrm>
              <a:off x="2334340" y="212588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8008;p77">
              <a:extLst>
                <a:ext uri="{FF2B5EF4-FFF2-40B4-BE49-F238E27FC236}">
                  <a16:creationId xmlns:a16="http://schemas.microsoft.com/office/drawing/2014/main" id="{AEA43133-22D2-6435-0F68-1CE359222BDB}"/>
                </a:ext>
              </a:extLst>
            </p:cNvPr>
            <p:cNvSpPr/>
            <p:nvPr/>
          </p:nvSpPr>
          <p:spPr>
            <a:xfrm>
              <a:off x="2338956" y="2123129"/>
              <a:ext cx="394" cy="163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8009;p77">
              <a:extLst>
                <a:ext uri="{FF2B5EF4-FFF2-40B4-BE49-F238E27FC236}">
                  <a16:creationId xmlns:a16="http://schemas.microsoft.com/office/drawing/2014/main" id="{8C90ABCF-F1FC-9C93-6253-2FAD9176AE81}"/>
                </a:ext>
              </a:extLst>
            </p:cNvPr>
            <p:cNvSpPr/>
            <p:nvPr/>
          </p:nvSpPr>
          <p:spPr>
            <a:xfrm>
              <a:off x="2327307" y="2127406"/>
              <a:ext cx="1684" cy="638"/>
            </a:xfrm>
            <a:custGeom>
              <a:avLst/>
              <a:gdLst/>
              <a:ahLst/>
              <a:cxnLst/>
              <a:rect l="l" t="t" r="r" b="b"/>
              <a:pathLst>
                <a:path w="124" h="47" extrusionOk="0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8010;p77">
              <a:extLst>
                <a:ext uri="{FF2B5EF4-FFF2-40B4-BE49-F238E27FC236}">
                  <a16:creationId xmlns:a16="http://schemas.microsoft.com/office/drawing/2014/main" id="{64A18794-4C20-9F84-64C5-6FBDA034BF08}"/>
                </a:ext>
              </a:extLst>
            </p:cNvPr>
            <p:cNvSpPr/>
            <p:nvPr/>
          </p:nvSpPr>
          <p:spPr>
            <a:xfrm>
              <a:off x="2338481" y="2123374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8011;p77">
              <a:extLst>
                <a:ext uri="{FF2B5EF4-FFF2-40B4-BE49-F238E27FC236}">
                  <a16:creationId xmlns:a16="http://schemas.microsoft.com/office/drawing/2014/main" id="{EFBB667D-EE97-44BA-CE78-1B6B7D6868F9}"/>
                </a:ext>
              </a:extLst>
            </p:cNvPr>
            <p:cNvSpPr/>
            <p:nvPr/>
          </p:nvSpPr>
          <p:spPr>
            <a:xfrm>
              <a:off x="2328977" y="2126361"/>
              <a:ext cx="3815" cy="1059"/>
            </a:xfrm>
            <a:custGeom>
              <a:avLst/>
              <a:gdLst/>
              <a:ahLst/>
              <a:cxnLst/>
              <a:rect l="l" t="t" r="r" b="b"/>
              <a:pathLst>
                <a:path w="281" h="78" extrusionOk="0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8012;p77">
              <a:extLst>
                <a:ext uri="{FF2B5EF4-FFF2-40B4-BE49-F238E27FC236}">
                  <a16:creationId xmlns:a16="http://schemas.microsoft.com/office/drawing/2014/main" id="{B1031E1E-D43D-BC90-AD18-2E22B597D653}"/>
                </a:ext>
              </a:extLst>
            </p:cNvPr>
            <p:cNvSpPr/>
            <p:nvPr/>
          </p:nvSpPr>
          <p:spPr>
            <a:xfrm>
              <a:off x="2302691" y="2129592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8013;p77">
              <a:extLst>
                <a:ext uri="{FF2B5EF4-FFF2-40B4-BE49-F238E27FC236}">
                  <a16:creationId xmlns:a16="http://schemas.microsoft.com/office/drawing/2014/main" id="{E06B5AC4-F2ED-2EA6-A86A-5FB2C56A7254}"/>
                </a:ext>
              </a:extLst>
            </p:cNvPr>
            <p:cNvSpPr/>
            <p:nvPr/>
          </p:nvSpPr>
          <p:spPr>
            <a:xfrm>
              <a:off x="2334245" y="2125981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8014;p77">
              <a:extLst>
                <a:ext uri="{FF2B5EF4-FFF2-40B4-BE49-F238E27FC236}">
                  <a16:creationId xmlns:a16="http://schemas.microsoft.com/office/drawing/2014/main" id="{F7FC92E0-72DC-C17E-210A-9C2207D05E2B}"/>
                </a:ext>
              </a:extLst>
            </p:cNvPr>
            <p:cNvSpPr/>
            <p:nvPr/>
          </p:nvSpPr>
          <p:spPr>
            <a:xfrm>
              <a:off x="2334489" y="212575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8015;p77">
              <a:extLst>
                <a:ext uri="{FF2B5EF4-FFF2-40B4-BE49-F238E27FC236}">
                  <a16:creationId xmlns:a16="http://schemas.microsoft.com/office/drawing/2014/main" id="{61DC47C6-1BC7-86AE-9421-88D67C96044B}"/>
                </a:ext>
              </a:extLst>
            </p:cNvPr>
            <p:cNvSpPr/>
            <p:nvPr/>
          </p:nvSpPr>
          <p:spPr>
            <a:xfrm>
              <a:off x="2303302" y="212964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8016;p77">
              <a:extLst>
                <a:ext uri="{FF2B5EF4-FFF2-40B4-BE49-F238E27FC236}">
                  <a16:creationId xmlns:a16="http://schemas.microsoft.com/office/drawing/2014/main" id="{F6D63405-95B9-C42D-F1CD-16EE8FD8F4CD}"/>
                </a:ext>
              </a:extLst>
            </p:cNvPr>
            <p:cNvSpPr/>
            <p:nvPr/>
          </p:nvSpPr>
          <p:spPr>
            <a:xfrm>
              <a:off x="2333294" y="212645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8017;p77">
              <a:extLst>
                <a:ext uri="{FF2B5EF4-FFF2-40B4-BE49-F238E27FC236}">
                  <a16:creationId xmlns:a16="http://schemas.microsoft.com/office/drawing/2014/main" id="{DE4184B2-9ECB-B8D1-5CE7-270CEA5D7F48}"/>
                </a:ext>
              </a:extLst>
            </p:cNvPr>
            <p:cNvSpPr/>
            <p:nvPr/>
          </p:nvSpPr>
          <p:spPr>
            <a:xfrm>
              <a:off x="2334394" y="212584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8018;p77">
              <a:extLst>
                <a:ext uri="{FF2B5EF4-FFF2-40B4-BE49-F238E27FC236}">
                  <a16:creationId xmlns:a16="http://schemas.microsoft.com/office/drawing/2014/main" id="{AD128CDB-2F76-E3C9-56EF-B762451D7F30}"/>
                </a:ext>
              </a:extLst>
            </p:cNvPr>
            <p:cNvSpPr/>
            <p:nvPr/>
          </p:nvSpPr>
          <p:spPr>
            <a:xfrm>
              <a:off x="2340002" y="2122559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8019;p77">
              <a:extLst>
                <a:ext uri="{FF2B5EF4-FFF2-40B4-BE49-F238E27FC236}">
                  <a16:creationId xmlns:a16="http://schemas.microsoft.com/office/drawing/2014/main" id="{7DB8B1FF-C55F-7261-A207-05B2DEE79FA3}"/>
                </a:ext>
              </a:extLst>
            </p:cNvPr>
            <p:cNvSpPr/>
            <p:nvPr/>
          </p:nvSpPr>
          <p:spPr>
            <a:xfrm>
              <a:off x="2334530" y="212565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8020;p77">
              <a:extLst>
                <a:ext uri="{FF2B5EF4-FFF2-40B4-BE49-F238E27FC236}">
                  <a16:creationId xmlns:a16="http://schemas.microsoft.com/office/drawing/2014/main" id="{4AAAD054-7F93-4F3F-0B47-86636C333903}"/>
                </a:ext>
              </a:extLst>
            </p:cNvPr>
            <p:cNvSpPr/>
            <p:nvPr/>
          </p:nvSpPr>
          <p:spPr>
            <a:xfrm>
              <a:off x="2305202" y="2129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8021;p77">
              <a:extLst>
                <a:ext uri="{FF2B5EF4-FFF2-40B4-BE49-F238E27FC236}">
                  <a16:creationId xmlns:a16="http://schemas.microsoft.com/office/drawing/2014/main" id="{5F6F6675-6561-0474-18BB-1A1FE2798BDA}"/>
                </a:ext>
              </a:extLst>
            </p:cNvPr>
            <p:cNvSpPr/>
            <p:nvPr/>
          </p:nvSpPr>
          <p:spPr>
            <a:xfrm>
              <a:off x="2335100" y="212527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8022;p77">
              <a:extLst>
                <a:ext uri="{FF2B5EF4-FFF2-40B4-BE49-F238E27FC236}">
                  <a16:creationId xmlns:a16="http://schemas.microsoft.com/office/drawing/2014/main" id="{72B65A34-B9E9-E1CA-F555-59ED48D886FC}"/>
                </a:ext>
              </a:extLst>
            </p:cNvPr>
            <p:cNvSpPr/>
            <p:nvPr/>
          </p:nvSpPr>
          <p:spPr>
            <a:xfrm>
              <a:off x="2334964" y="212537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8023;p77">
              <a:extLst>
                <a:ext uri="{FF2B5EF4-FFF2-40B4-BE49-F238E27FC236}">
                  <a16:creationId xmlns:a16="http://schemas.microsoft.com/office/drawing/2014/main" id="{3ABEE147-9E5C-CF91-04D5-B6A23025DADE}"/>
                </a:ext>
              </a:extLst>
            </p:cNvPr>
            <p:cNvSpPr/>
            <p:nvPr/>
          </p:nvSpPr>
          <p:spPr>
            <a:xfrm>
              <a:off x="2335535" y="212499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8024;p77">
              <a:extLst>
                <a:ext uri="{FF2B5EF4-FFF2-40B4-BE49-F238E27FC236}">
                  <a16:creationId xmlns:a16="http://schemas.microsoft.com/office/drawing/2014/main" id="{4BAEE1FF-56B1-30BD-BC91-E121FD0A9224}"/>
                </a:ext>
              </a:extLst>
            </p:cNvPr>
            <p:cNvSpPr/>
            <p:nvPr/>
          </p:nvSpPr>
          <p:spPr>
            <a:xfrm>
              <a:off x="2338046" y="212360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8025;p77">
              <a:extLst>
                <a:ext uri="{FF2B5EF4-FFF2-40B4-BE49-F238E27FC236}">
                  <a16:creationId xmlns:a16="http://schemas.microsoft.com/office/drawing/2014/main" id="{571A47BB-CC22-D463-0F23-7EC7D1E4A795}"/>
                </a:ext>
              </a:extLst>
            </p:cNvPr>
            <p:cNvSpPr/>
            <p:nvPr/>
          </p:nvSpPr>
          <p:spPr>
            <a:xfrm>
              <a:off x="2303831" y="21297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8026;p77">
              <a:extLst>
                <a:ext uri="{FF2B5EF4-FFF2-40B4-BE49-F238E27FC236}">
                  <a16:creationId xmlns:a16="http://schemas.microsoft.com/office/drawing/2014/main" id="{AC42942D-4572-1FDB-C4C9-BE7817F7AB26}"/>
                </a:ext>
              </a:extLst>
            </p:cNvPr>
            <p:cNvSpPr/>
            <p:nvPr/>
          </p:nvSpPr>
          <p:spPr>
            <a:xfrm>
              <a:off x="2335290" y="212512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8027;p77">
              <a:extLst>
                <a:ext uri="{FF2B5EF4-FFF2-40B4-BE49-F238E27FC236}">
                  <a16:creationId xmlns:a16="http://schemas.microsoft.com/office/drawing/2014/main" id="{AD75F243-4055-2D6B-EC09-F2E259F01521}"/>
                </a:ext>
              </a:extLst>
            </p:cNvPr>
            <p:cNvSpPr/>
            <p:nvPr/>
          </p:nvSpPr>
          <p:spPr>
            <a:xfrm>
              <a:off x="2334679" y="212556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8028;p77">
              <a:extLst>
                <a:ext uri="{FF2B5EF4-FFF2-40B4-BE49-F238E27FC236}">
                  <a16:creationId xmlns:a16="http://schemas.microsoft.com/office/drawing/2014/main" id="{C87A5FA5-D5AF-52A3-422B-5325B8BA115C}"/>
                </a:ext>
              </a:extLst>
            </p:cNvPr>
            <p:cNvSpPr/>
            <p:nvPr/>
          </p:nvSpPr>
          <p:spPr>
            <a:xfrm>
              <a:off x="2337626" y="212379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8029;p77">
              <a:extLst>
                <a:ext uri="{FF2B5EF4-FFF2-40B4-BE49-F238E27FC236}">
                  <a16:creationId xmlns:a16="http://schemas.microsoft.com/office/drawing/2014/main" id="{F14D982D-26A2-0F0F-3F19-753E9923762F}"/>
                </a:ext>
              </a:extLst>
            </p:cNvPr>
            <p:cNvSpPr/>
            <p:nvPr/>
          </p:nvSpPr>
          <p:spPr>
            <a:xfrm>
              <a:off x="2334815" y="212546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8030;p77">
              <a:extLst>
                <a:ext uri="{FF2B5EF4-FFF2-40B4-BE49-F238E27FC236}">
                  <a16:creationId xmlns:a16="http://schemas.microsoft.com/office/drawing/2014/main" id="{3E4C1BE5-0E06-D3A8-2822-53B26517E38C}"/>
                </a:ext>
              </a:extLst>
            </p:cNvPr>
            <p:cNvSpPr/>
            <p:nvPr/>
          </p:nvSpPr>
          <p:spPr>
            <a:xfrm>
              <a:off x="2286819" y="2116381"/>
              <a:ext cx="21398" cy="53672"/>
            </a:xfrm>
            <a:custGeom>
              <a:avLst/>
              <a:gdLst/>
              <a:ahLst/>
              <a:cxnLst/>
              <a:rect l="l" t="t" r="r" b="b"/>
              <a:pathLst>
                <a:path w="1576" h="3953" extrusionOk="0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8031;p77">
              <a:extLst>
                <a:ext uri="{FF2B5EF4-FFF2-40B4-BE49-F238E27FC236}">
                  <a16:creationId xmlns:a16="http://schemas.microsoft.com/office/drawing/2014/main" id="{000E4A65-2E95-AA3A-89C8-EF8C8719B882}"/>
                </a:ext>
              </a:extLst>
            </p:cNvPr>
            <p:cNvSpPr/>
            <p:nvPr/>
          </p:nvSpPr>
          <p:spPr>
            <a:xfrm>
              <a:off x="2291041" y="2116476"/>
              <a:ext cx="1589" cy="3435"/>
            </a:xfrm>
            <a:custGeom>
              <a:avLst/>
              <a:gdLst/>
              <a:ahLst/>
              <a:cxnLst/>
              <a:rect l="l" t="t" r="r" b="b"/>
              <a:pathLst>
                <a:path w="117" h="253" extrusionOk="0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8032;p77">
              <a:extLst>
                <a:ext uri="{FF2B5EF4-FFF2-40B4-BE49-F238E27FC236}">
                  <a16:creationId xmlns:a16="http://schemas.microsoft.com/office/drawing/2014/main" id="{1CE9CE5A-8AB0-C1B6-0589-32C72AAD0D73}"/>
                </a:ext>
              </a:extLst>
            </p:cNvPr>
            <p:cNvSpPr/>
            <p:nvPr/>
          </p:nvSpPr>
          <p:spPr>
            <a:xfrm>
              <a:off x="2287484" y="2138431"/>
              <a:ext cx="1534" cy="5906"/>
            </a:xfrm>
            <a:custGeom>
              <a:avLst/>
              <a:gdLst/>
              <a:ahLst/>
              <a:cxnLst/>
              <a:rect l="l" t="t" r="r" b="b"/>
              <a:pathLst>
                <a:path w="113" h="435" extrusionOk="0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8033;p77">
              <a:extLst>
                <a:ext uri="{FF2B5EF4-FFF2-40B4-BE49-F238E27FC236}">
                  <a16:creationId xmlns:a16="http://schemas.microsoft.com/office/drawing/2014/main" id="{856F79FC-FA0D-7E5F-9BEB-A01A38993FF9}"/>
                </a:ext>
              </a:extLst>
            </p:cNvPr>
            <p:cNvSpPr/>
            <p:nvPr/>
          </p:nvSpPr>
          <p:spPr>
            <a:xfrm>
              <a:off x="2292942" y="212090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8034;p77">
              <a:extLst>
                <a:ext uri="{FF2B5EF4-FFF2-40B4-BE49-F238E27FC236}">
                  <a16:creationId xmlns:a16="http://schemas.microsoft.com/office/drawing/2014/main" id="{FC7CC917-2BB3-6AC4-8437-6BBC860FB040}"/>
                </a:ext>
              </a:extLst>
            </p:cNvPr>
            <p:cNvSpPr/>
            <p:nvPr/>
          </p:nvSpPr>
          <p:spPr>
            <a:xfrm>
              <a:off x="2292711" y="2120183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8035;p77">
              <a:extLst>
                <a:ext uri="{FF2B5EF4-FFF2-40B4-BE49-F238E27FC236}">
                  <a16:creationId xmlns:a16="http://schemas.microsoft.com/office/drawing/2014/main" id="{458BD207-3745-010C-9A8B-EEDA245302B0}"/>
                </a:ext>
              </a:extLst>
            </p:cNvPr>
            <p:cNvSpPr/>
            <p:nvPr/>
          </p:nvSpPr>
          <p:spPr>
            <a:xfrm>
              <a:off x="2293376" y="21224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8036;p77">
              <a:extLst>
                <a:ext uri="{FF2B5EF4-FFF2-40B4-BE49-F238E27FC236}">
                  <a16:creationId xmlns:a16="http://schemas.microsoft.com/office/drawing/2014/main" id="{601AB026-6E6E-5BAC-66B9-10CF69EE65BB}"/>
                </a:ext>
              </a:extLst>
            </p:cNvPr>
            <p:cNvSpPr/>
            <p:nvPr/>
          </p:nvSpPr>
          <p:spPr>
            <a:xfrm>
              <a:off x="2287049" y="2144324"/>
              <a:ext cx="448" cy="1398"/>
            </a:xfrm>
            <a:custGeom>
              <a:avLst/>
              <a:gdLst/>
              <a:ahLst/>
              <a:cxnLst/>
              <a:rect l="l" t="t" r="r" b="b"/>
              <a:pathLst>
                <a:path w="33" h="103" extrusionOk="0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8037;p77">
              <a:extLst>
                <a:ext uri="{FF2B5EF4-FFF2-40B4-BE49-F238E27FC236}">
                  <a16:creationId xmlns:a16="http://schemas.microsoft.com/office/drawing/2014/main" id="{BA5B756D-769C-9987-2489-74BC03215A37}"/>
                </a:ext>
              </a:extLst>
            </p:cNvPr>
            <p:cNvSpPr/>
            <p:nvPr/>
          </p:nvSpPr>
          <p:spPr>
            <a:xfrm>
              <a:off x="2293281" y="212204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8038;p77">
              <a:extLst>
                <a:ext uri="{FF2B5EF4-FFF2-40B4-BE49-F238E27FC236}">
                  <a16:creationId xmlns:a16="http://schemas.microsoft.com/office/drawing/2014/main" id="{294F59F0-1339-F5E1-A4C5-1D92F3420049}"/>
                </a:ext>
              </a:extLst>
            </p:cNvPr>
            <p:cNvSpPr/>
            <p:nvPr/>
          </p:nvSpPr>
          <p:spPr>
            <a:xfrm>
              <a:off x="2287769" y="2147800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8039;p77">
              <a:extLst>
                <a:ext uri="{FF2B5EF4-FFF2-40B4-BE49-F238E27FC236}">
                  <a16:creationId xmlns:a16="http://schemas.microsoft.com/office/drawing/2014/main" id="{269B2CAC-B276-8C9F-163A-BA2A2962CE0B}"/>
                </a:ext>
              </a:extLst>
            </p:cNvPr>
            <p:cNvSpPr/>
            <p:nvPr/>
          </p:nvSpPr>
          <p:spPr>
            <a:xfrm>
              <a:off x="2288000" y="214818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8040;p77">
              <a:extLst>
                <a:ext uri="{FF2B5EF4-FFF2-40B4-BE49-F238E27FC236}">
                  <a16:creationId xmlns:a16="http://schemas.microsoft.com/office/drawing/2014/main" id="{94FF1CB0-5AF3-BF0F-EB1E-EE864F48A6D5}"/>
                </a:ext>
              </a:extLst>
            </p:cNvPr>
            <p:cNvSpPr/>
            <p:nvPr/>
          </p:nvSpPr>
          <p:spPr>
            <a:xfrm>
              <a:off x="2295467" y="2150705"/>
              <a:ext cx="720" cy="109"/>
            </a:xfrm>
            <a:custGeom>
              <a:avLst/>
              <a:gdLst/>
              <a:ahLst/>
              <a:cxnLst/>
              <a:rect l="l" t="t" r="r" b="b"/>
              <a:pathLst>
                <a:path w="53" h="8" extrusionOk="0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8041;p77">
              <a:extLst>
                <a:ext uri="{FF2B5EF4-FFF2-40B4-BE49-F238E27FC236}">
                  <a16:creationId xmlns:a16="http://schemas.microsoft.com/office/drawing/2014/main" id="{10DD65B2-8AA3-9183-0468-6E96C3ADB4D2}"/>
                </a:ext>
              </a:extLst>
            </p:cNvPr>
            <p:cNvSpPr/>
            <p:nvPr/>
          </p:nvSpPr>
          <p:spPr>
            <a:xfrm>
              <a:off x="2288760" y="2148709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8042;p77">
              <a:extLst>
                <a:ext uri="{FF2B5EF4-FFF2-40B4-BE49-F238E27FC236}">
                  <a16:creationId xmlns:a16="http://schemas.microsoft.com/office/drawing/2014/main" id="{AC1B072C-CF31-63BD-CC68-3EFD3F1B0B0B}"/>
                </a:ext>
              </a:extLst>
            </p:cNvPr>
            <p:cNvSpPr/>
            <p:nvPr/>
          </p:nvSpPr>
          <p:spPr>
            <a:xfrm>
              <a:off x="2288285" y="214837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8043;p77">
              <a:extLst>
                <a:ext uri="{FF2B5EF4-FFF2-40B4-BE49-F238E27FC236}">
                  <a16:creationId xmlns:a16="http://schemas.microsoft.com/office/drawing/2014/main" id="{FEC187B3-C0EE-B3B6-0C35-417315A25E8A}"/>
                </a:ext>
              </a:extLst>
            </p:cNvPr>
            <p:cNvSpPr/>
            <p:nvPr/>
          </p:nvSpPr>
          <p:spPr>
            <a:xfrm>
              <a:off x="2294748" y="2150800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8044;p77">
              <a:extLst>
                <a:ext uri="{FF2B5EF4-FFF2-40B4-BE49-F238E27FC236}">
                  <a16:creationId xmlns:a16="http://schemas.microsoft.com/office/drawing/2014/main" id="{C44D7228-FB04-7B3F-CCE8-0448E97F3680}"/>
                </a:ext>
              </a:extLst>
            </p:cNvPr>
            <p:cNvSpPr/>
            <p:nvPr/>
          </p:nvSpPr>
          <p:spPr>
            <a:xfrm>
              <a:off x="2293227" y="2151126"/>
              <a:ext cx="638" cy="204"/>
            </a:xfrm>
            <a:custGeom>
              <a:avLst/>
              <a:gdLst/>
              <a:ahLst/>
              <a:cxnLst/>
              <a:rect l="l" t="t" r="r" b="b"/>
              <a:pathLst>
                <a:path w="47" h="15" extrusionOk="0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8045;p77">
              <a:extLst>
                <a:ext uri="{FF2B5EF4-FFF2-40B4-BE49-F238E27FC236}">
                  <a16:creationId xmlns:a16="http://schemas.microsoft.com/office/drawing/2014/main" id="{2F14E254-10EC-9C1D-2BD3-7E6A9060B069}"/>
                </a:ext>
              </a:extLst>
            </p:cNvPr>
            <p:cNvSpPr/>
            <p:nvPr/>
          </p:nvSpPr>
          <p:spPr>
            <a:xfrm>
              <a:off x="2296703" y="215080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8046;p77">
              <a:extLst>
                <a:ext uri="{FF2B5EF4-FFF2-40B4-BE49-F238E27FC236}">
                  <a16:creationId xmlns:a16="http://schemas.microsoft.com/office/drawing/2014/main" id="{D8BF5444-CA20-0FEC-4D75-D885EC1613FA}"/>
                </a:ext>
              </a:extLst>
            </p:cNvPr>
            <p:cNvSpPr/>
            <p:nvPr/>
          </p:nvSpPr>
          <p:spPr>
            <a:xfrm>
              <a:off x="2289195" y="2149130"/>
              <a:ext cx="489" cy="394"/>
            </a:xfrm>
            <a:custGeom>
              <a:avLst/>
              <a:gdLst/>
              <a:ahLst/>
              <a:cxnLst/>
              <a:rect l="l" t="t" r="r" b="b"/>
              <a:pathLst>
                <a:path w="36" h="29" extrusionOk="0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8047;p77">
              <a:extLst>
                <a:ext uri="{FF2B5EF4-FFF2-40B4-BE49-F238E27FC236}">
                  <a16:creationId xmlns:a16="http://schemas.microsoft.com/office/drawing/2014/main" id="{57265E33-C3B3-81B3-75B6-A1B435C1B549}"/>
                </a:ext>
              </a:extLst>
            </p:cNvPr>
            <p:cNvSpPr/>
            <p:nvPr/>
          </p:nvSpPr>
          <p:spPr>
            <a:xfrm>
              <a:off x="2297273" y="215089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8048;p77">
              <a:extLst>
                <a:ext uri="{FF2B5EF4-FFF2-40B4-BE49-F238E27FC236}">
                  <a16:creationId xmlns:a16="http://schemas.microsoft.com/office/drawing/2014/main" id="{9003796A-29B9-B1BA-5370-4123C966ECDF}"/>
                </a:ext>
              </a:extLst>
            </p:cNvPr>
            <p:cNvSpPr/>
            <p:nvPr/>
          </p:nvSpPr>
          <p:spPr>
            <a:xfrm>
              <a:off x="2293987" y="2150936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8049;p77">
              <a:extLst>
                <a:ext uri="{FF2B5EF4-FFF2-40B4-BE49-F238E27FC236}">
                  <a16:creationId xmlns:a16="http://schemas.microsoft.com/office/drawing/2014/main" id="{6AE98A58-7BF9-41D2-C403-A7F848E55C9C}"/>
                </a:ext>
              </a:extLst>
            </p:cNvPr>
            <p:cNvSpPr/>
            <p:nvPr/>
          </p:nvSpPr>
          <p:spPr>
            <a:xfrm>
              <a:off x="2306913" y="215270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8050;p77">
              <a:extLst>
                <a:ext uri="{FF2B5EF4-FFF2-40B4-BE49-F238E27FC236}">
                  <a16:creationId xmlns:a16="http://schemas.microsoft.com/office/drawing/2014/main" id="{2AEBC212-CEFB-B8E9-F65F-6E0E0971292F}"/>
                </a:ext>
              </a:extLst>
            </p:cNvPr>
            <p:cNvSpPr/>
            <p:nvPr/>
          </p:nvSpPr>
          <p:spPr>
            <a:xfrm>
              <a:off x="2307293" y="2153081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8051;p77">
              <a:extLst>
                <a:ext uri="{FF2B5EF4-FFF2-40B4-BE49-F238E27FC236}">
                  <a16:creationId xmlns:a16="http://schemas.microsoft.com/office/drawing/2014/main" id="{20EE4DA0-8343-8AEF-2BBB-2769D99EDA57}"/>
                </a:ext>
              </a:extLst>
            </p:cNvPr>
            <p:cNvSpPr/>
            <p:nvPr/>
          </p:nvSpPr>
          <p:spPr>
            <a:xfrm>
              <a:off x="2305352" y="2151126"/>
              <a:ext cx="530" cy="543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8052;p77">
              <a:extLst>
                <a:ext uri="{FF2B5EF4-FFF2-40B4-BE49-F238E27FC236}">
                  <a16:creationId xmlns:a16="http://schemas.microsoft.com/office/drawing/2014/main" id="{63A0BE1A-37A6-EF36-94FC-D19B37DD02FF}"/>
                </a:ext>
              </a:extLst>
            </p:cNvPr>
            <p:cNvSpPr/>
            <p:nvPr/>
          </p:nvSpPr>
          <p:spPr>
            <a:xfrm>
              <a:off x="2305922" y="2151697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8053;p77">
              <a:extLst>
                <a:ext uri="{FF2B5EF4-FFF2-40B4-BE49-F238E27FC236}">
                  <a16:creationId xmlns:a16="http://schemas.microsoft.com/office/drawing/2014/main" id="{0743CF56-19BC-D5D7-EEF9-9D0C97F1CDF2}"/>
                </a:ext>
              </a:extLst>
            </p:cNvPr>
            <p:cNvSpPr/>
            <p:nvPr/>
          </p:nvSpPr>
          <p:spPr>
            <a:xfrm>
              <a:off x="2308108" y="2154792"/>
              <a:ext cx="149" cy="910"/>
            </a:xfrm>
            <a:custGeom>
              <a:avLst/>
              <a:gdLst/>
              <a:ahLst/>
              <a:cxnLst/>
              <a:rect l="l" t="t" r="r" b="b"/>
              <a:pathLst>
                <a:path w="11" h="67" extrusionOk="0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8054;p77">
              <a:extLst>
                <a:ext uri="{FF2B5EF4-FFF2-40B4-BE49-F238E27FC236}">
                  <a16:creationId xmlns:a16="http://schemas.microsoft.com/office/drawing/2014/main" id="{DCEAD0CD-7256-5767-9BB6-5D6EFCED34C6}"/>
                </a:ext>
              </a:extLst>
            </p:cNvPr>
            <p:cNvSpPr/>
            <p:nvPr/>
          </p:nvSpPr>
          <p:spPr>
            <a:xfrm>
              <a:off x="2306492" y="215226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8055;p77">
              <a:extLst>
                <a:ext uri="{FF2B5EF4-FFF2-40B4-BE49-F238E27FC236}">
                  <a16:creationId xmlns:a16="http://schemas.microsoft.com/office/drawing/2014/main" id="{7316669A-BD71-4E8D-DF95-B156AEC50FB9}"/>
                </a:ext>
              </a:extLst>
            </p:cNvPr>
            <p:cNvSpPr/>
            <p:nvPr/>
          </p:nvSpPr>
          <p:spPr>
            <a:xfrm>
              <a:off x="2297694" y="2162681"/>
              <a:ext cx="4671" cy="7047"/>
            </a:xfrm>
            <a:custGeom>
              <a:avLst/>
              <a:gdLst/>
              <a:ahLst/>
              <a:cxnLst/>
              <a:rect l="l" t="t" r="r" b="b"/>
              <a:pathLst>
                <a:path w="344" h="519" extrusionOk="0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8056;p77">
              <a:extLst>
                <a:ext uri="{FF2B5EF4-FFF2-40B4-BE49-F238E27FC236}">
                  <a16:creationId xmlns:a16="http://schemas.microsoft.com/office/drawing/2014/main" id="{0B52B5F9-87EA-920A-7A08-16D31614AEAD}"/>
                </a:ext>
              </a:extLst>
            </p:cNvPr>
            <p:cNvSpPr/>
            <p:nvPr/>
          </p:nvSpPr>
          <p:spPr>
            <a:xfrm>
              <a:off x="2304727" y="2150610"/>
              <a:ext cx="489" cy="434"/>
            </a:xfrm>
            <a:custGeom>
              <a:avLst/>
              <a:gdLst/>
              <a:ahLst/>
              <a:cxnLst/>
              <a:rect l="l" t="t" r="r" b="b"/>
              <a:pathLst>
                <a:path w="36" h="32" extrusionOk="0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8057;p77">
              <a:extLst>
                <a:ext uri="{FF2B5EF4-FFF2-40B4-BE49-F238E27FC236}">
                  <a16:creationId xmlns:a16="http://schemas.microsoft.com/office/drawing/2014/main" id="{5A12E57A-B4E5-1895-B255-6C11401E9006}"/>
                </a:ext>
              </a:extLst>
            </p:cNvPr>
            <p:cNvSpPr/>
            <p:nvPr/>
          </p:nvSpPr>
          <p:spPr>
            <a:xfrm>
              <a:off x="2304347" y="21502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8058;p77">
              <a:extLst>
                <a:ext uri="{FF2B5EF4-FFF2-40B4-BE49-F238E27FC236}">
                  <a16:creationId xmlns:a16="http://schemas.microsoft.com/office/drawing/2014/main" id="{B32B35A6-4DC2-96C5-8EF4-F5D0D9C3A7F8}"/>
                </a:ext>
              </a:extLst>
            </p:cNvPr>
            <p:cNvSpPr/>
            <p:nvPr/>
          </p:nvSpPr>
          <p:spPr>
            <a:xfrm>
              <a:off x="2291951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8059;p77">
              <a:extLst>
                <a:ext uri="{FF2B5EF4-FFF2-40B4-BE49-F238E27FC236}">
                  <a16:creationId xmlns:a16="http://schemas.microsoft.com/office/drawing/2014/main" id="{7F160B11-4052-7C27-14F2-772EFE3B3ED9}"/>
                </a:ext>
              </a:extLst>
            </p:cNvPr>
            <p:cNvSpPr/>
            <p:nvPr/>
          </p:nvSpPr>
          <p:spPr>
            <a:xfrm>
              <a:off x="229256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8060;p77">
              <a:extLst>
                <a:ext uri="{FF2B5EF4-FFF2-40B4-BE49-F238E27FC236}">
                  <a16:creationId xmlns:a16="http://schemas.microsoft.com/office/drawing/2014/main" id="{D3C43BBD-C60F-ED00-5AC0-E12235CADC7E}"/>
                </a:ext>
              </a:extLst>
            </p:cNvPr>
            <p:cNvSpPr/>
            <p:nvPr/>
          </p:nvSpPr>
          <p:spPr>
            <a:xfrm>
              <a:off x="2291095" y="21164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8061;p77">
              <a:extLst>
                <a:ext uri="{FF2B5EF4-FFF2-40B4-BE49-F238E27FC236}">
                  <a16:creationId xmlns:a16="http://schemas.microsoft.com/office/drawing/2014/main" id="{805E8EFE-C202-DD97-D745-AD48B09FD32D}"/>
                </a:ext>
              </a:extLst>
            </p:cNvPr>
            <p:cNvSpPr/>
            <p:nvPr/>
          </p:nvSpPr>
          <p:spPr>
            <a:xfrm>
              <a:off x="229313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8062;p77">
              <a:extLst>
                <a:ext uri="{FF2B5EF4-FFF2-40B4-BE49-F238E27FC236}">
                  <a16:creationId xmlns:a16="http://schemas.microsoft.com/office/drawing/2014/main" id="{41108403-A2CA-4173-1062-35140573AFAB}"/>
                </a:ext>
              </a:extLst>
            </p:cNvPr>
            <p:cNvSpPr/>
            <p:nvPr/>
          </p:nvSpPr>
          <p:spPr>
            <a:xfrm>
              <a:off x="2291326" y="211647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8063;p77">
              <a:extLst>
                <a:ext uri="{FF2B5EF4-FFF2-40B4-BE49-F238E27FC236}">
                  <a16:creationId xmlns:a16="http://schemas.microsoft.com/office/drawing/2014/main" id="{0809D484-11E1-FC85-09C2-4FCE0835A5E4}"/>
                </a:ext>
              </a:extLst>
            </p:cNvPr>
            <p:cNvSpPr/>
            <p:nvPr/>
          </p:nvSpPr>
          <p:spPr>
            <a:xfrm>
              <a:off x="2550480" y="1720977"/>
              <a:ext cx="54867" cy="35763"/>
            </a:xfrm>
            <a:custGeom>
              <a:avLst/>
              <a:gdLst/>
              <a:ahLst/>
              <a:cxnLst/>
              <a:rect l="l" t="t" r="r" b="b"/>
              <a:pathLst>
                <a:path w="4041" h="2634" extrusionOk="0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8064;p77">
              <a:extLst>
                <a:ext uri="{FF2B5EF4-FFF2-40B4-BE49-F238E27FC236}">
                  <a16:creationId xmlns:a16="http://schemas.microsoft.com/office/drawing/2014/main" id="{ACE5B9D1-5B58-C7E1-28F8-C2CFAC2F3894}"/>
                </a:ext>
              </a:extLst>
            </p:cNvPr>
            <p:cNvSpPr/>
            <p:nvPr/>
          </p:nvSpPr>
          <p:spPr>
            <a:xfrm>
              <a:off x="258574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8065;p77">
              <a:extLst>
                <a:ext uri="{FF2B5EF4-FFF2-40B4-BE49-F238E27FC236}">
                  <a16:creationId xmlns:a16="http://schemas.microsoft.com/office/drawing/2014/main" id="{8471AD0E-F309-6DF8-83A5-4A81C4829B9A}"/>
                </a:ext>
              </a:extLst>
            </p:cNvPr>
            <p:cNvSpPr/>
            <p:nvPr/>
          </p:nvSpPr>
          <p:spPr>
            <a:xfrm>
              <a:off x="2587696" y="173436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8066;p77">
              <a:extLst>
                <a:ext uri="{FF2B5EF4-FFF2-40B4-BE49-F238E27FC236}">
                  <a16:creationId xmlns:a16="http://schemas.microsoft.com/office/drawing/2014/main" id="{674BD104-E41C-2EDD-2FEA-077ADCB44B9E}"/>
                </a:ext>
              </a:extLst>
            </p:cNvPr>
            <p:cNvSpPr/>
            <p:nvPr/>
          </p:nvSpPr>
          <p:spPr>
            <a:xfrm>
              <a:off x="2588782" y="1734365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8067;p77">
              <a:extLst>
                <a:ext uri="{FF2B5EF4-FFF2-40B4-BE49-F238E27FC236}">
                  <a16:creationId xmlns:a16="http://schemas.microsoft.com/office/drawing/2014/main" id="{282F49D7-305C-83BC-E6F6-308ED2D8AEF6}"/>
                </a:ext>
              </a:extLst>
            </p:cNvPr>
            <p:cNvSpPr/>
            <p:nvPr/>
          </p:nvSpPr>
          <p:spPr>
            <a:xfrm>
              <a:off x="2587221" y="173436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8068;p77">
              <a:extLst>
                <a:ext uri="{FF2B5EF4-FFF2-40B4-BE49-F238E27FC236}">
                  <a16:creationId xmlns:a16="http://schemas.microsoft.com/office/drawing/2014/main" id="{FF66970B-9D70-3251-1694-BD6E721AC50E}"/>
                </a:ext>
              </a:extLst>
            </p:cNvPr>
            <p:cNvSpPr/>
            <p:nvPr/>
          </p:nvSpPr>
          <p:spPr>
            <a:xfrm>
              <a:off x="2586786" y="17342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8069;p77">
              <a:extLst>
                <a:ext uri="{FF2B5EF4-FFF2-40B4-BE49-F238E27FC236}">
                  <a16:creationId xmlns:a16="http://schemas.microsoft.com/office/drawing/2014/main" id="{94A08FAF-09E9-6DA6-D040-3D4F8511431D}"/>
                </a:ext>
              </a:extLst>
            </p:cNvPr>
            <p:cNvSpPr/>
            <p:nvPr/>
          </p:nvSpPr>
          <p:spPr>
            <a:xfrm>
              <a:off x="2588646" y="17343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8070;p77">
              <a:extLst>
                <a:ext uri="{FF2B5EF4-FFF2-40B4-BE49-F238E27FC236}">
                  <a16:creationId xmlns:a16="http://schemas.microsoft.com/office/drawing/2014/main" id="{200C9EA6-4FB0-852E-8274-2E378A3B2D24}"/>
                </a:ext>
              </a:extLst>
            </p:cNvPr>
            <p:cNvSpPr/>
            <p:nvPr/>
          </p:nvSpPr>
          <p:spPr>
            <a:xfrm>
              <a:off x="2589352" y="1733740"/>
              <a:ext cx="6381" cy="638"/>
            </a:xfrm>
            <a:custGeom>
              <a:avLst/>
              <a:gdLst/>
              <a:ahLst/>
              <a:cxnLst/>
              <a:rect l="l" t="t" r="r" b="b"/>
              <a:pathLst>
                <a:path w="470" h="47" extrusionOk="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8071;p77">
              <a:extLst>
                <a:ext uri="{FF2B5EF4-FFF2-40B4-BE49-F238E27FC236}">
                  <a16:creationId xmlns:a16="http://schemas.microsoft.com/office/drawing/2014/main" id="{E4D6953F-B634-3DE9-A327-45E0EFC3B10D}"/>
                </a:ext>
              </a:extLst>
            </p:cNvPr>
            <p:cNvSpPr/>
            <p:nvPr/>
          </p:nvSpPr>
          <p:spPr>
            <a:xfrm>
              <a:off x="258612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8072;p77">
              <a:extLst>
                <a:ext uri="{FF2B5EF4-FFF2-40B4-BE49-F238E27FC236}">
                  <a16:creationId xmlns:a16="http://schemas.microsoft.com/office/drawing/2014/main" id="{67B1EAA3-E5FF-28CB-E25F-FF521332A8A7}"/>
                </a:ext>
              </a:extLst>
            </p:cNvPr>
            <p:cNvSpPr/>
            <p:nvPr/>
          </p:nvSpPr>
          <p:spPr>
            <a:xfrm>
              <a:off x="2585075" y="17340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8073;p77">
              <a:extLst>
                <a:ext uri="{FF2B5EF4-FFF2-40B4-BE49-F238E27FC236}">
                  <a16:creationId xmlns:a16="http://schemas.microsoft.com/office/drawing/2014/main" id="{A04E6F85-289C-E78B-E0AE-39C8B3D09118}"/>
                </a:ext>
              </a:extLst>
            </p:cNvPr>
            <p:cNvSpPr/>
            <p:nvPr/>
          </p:nvSpPr>
          <p:spPr>
            <a:xfrm>
              <a:off x="2553752" y="174913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8074;p77">
              <a:extLst>
                <a:ext uri="{FF2B5EF4-FFF2-40B4-BE49-F238E27FC236}">
                  <a16:creationId xmlns:a16="http://schemas.microsoft.com/office/drawing/2014/main" id="{10D5CADE-1250-A6A6-390B-2E87FB00773C}"/>
                </a:ext>
              </a:extLst>
            </p:cNvPr>
            <p:cNvSpPr/>
            <p:nvPr/>
          </p:nvSpPr>
          <p:spPr>
            <a:xfrm>
              <a:off x="2553997" y="17487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8075;p77">
              <a:extLst>
                <a:ext uri="{FF2B5EF4-FFF2-40B4-BE49-F238E27FC236}">
                  <a16:creationId xmlns:a16="http://schemas.microsoft.com/office/drawing/2014/main" id="{5F8B9531-2628-EC9A-34C0-ED63DA852D7F}"/>
                </a:ext>
              </a:extLst>
            </p:cNvPr>
            <p:cNvSpPr/>
            <p:nvPr/>
          </p:nvSpPr>
          <p:spPr>
            <a:xfrm>
              <a:off x="2555612" y="174672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8076;p77">
              <a:extLst>
                <a:ext uri="{FF2B5EF4-FFF2-40B4-BE49-F238E27FC236}">
                  <a16:creationId xmlns:a16="http://schemas.microsoft.com/office/drawing/2014/main" id="{E0F2B4C7-3CA9-8DE1-8B29-A07C778FDCB7}"/>
                </a:ext>
              </a:extLst>
            </p:cNvPr>
            <p:cNvSpPr/>
            <p:nvPr/>
          </p:nvSpPr>
          <p:spPr>
            <a:xfrm>
              <a:off x="2554893" y="174742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8077;p77">
              <a:extLst>
                <a:ext uri="{FF2B5EF4-FFF2-40B4-BE49-F238E27FC236}">
                  <a16:creationId xmlns:a16="http://schemas.microsoft.com/office/drawing/2014/main" id="{4E4BB8DA-E928-26E5-E00E-17B5F5E713B2}"/>
                </a:ext>
              </a:extLst>
            </p:cNvPr>
            <p:cNvSpPr/>
            <p:nvPr/>
          </p:nvSpPr>
          <p:spPr>
            <a:xfrm>
              <a:off x="2554187" y="174837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8078;p77">
              <a:extLst>
                <a:ext uri="{FF2B5EF4-FFF2-40B4-BE49-F238E27FC236}">
                  <a16:creationId xmlns:a16="http://schemas.microsoft.com/office/drawing/2014/main" id="{ABF52F99-F95D-4CA3-0D9B-A54FD5972FEA}"/>
                </a:ext>
              </a:extLst>
            </p:cNvPr>
            <p:cNvSpPr/>
            <p:nvPr/>
          </p:nvSpPr>
          <p:spPr>
            <a:xfrm>
              <a:off x="2555368" y="174695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8079;p77">
              <a:extLst>
                <a:ext uri="{FF2B5EF4-FFF2-40B4-BE49-F238E27FC236}">
                  <a16:creationId xmlns:a16="http://schemas.microsoft.com/office/drawing/2014/main" id="{61E64649-BFCD-44AE-8055-E87C17064443}"/>
                </a:ext>
              </a:extLst>
            </p:cNvPr>
            <p:cNvSpPr/>
            <p:nvPr/>
          </p:nvSpPr>
          <p:spPr>
            <a:xfrm>
              <a:off x="2554417" y="17479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8080;p77">
              <a:extLst>
                <a:ext uri="{FF2B5EF4-FFF2-40B4-BE49-F238E27FC236}">
                  <a16:creationId xmlns:a16="http://schemas.microsoft.com/office/drawing/2014/main" id="{758853A0-0280-E940-61AA-F1EDB3E2D59E}"/>
                </a:ext>
              </a:extLst>
            </p:cNvPr>
            <p:cNvSpPr/>
            <p:nvPr/>
          </p:nvSpPr>
          <p:spPr>
            <a:xfrm>
              <a:off x="2553616" y="174957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8081;p77">
              <a:extLst>
                <a:ext uri="{FF2B5EF4-FFF2-40B4-BE49-F238E27FC236}">
                  <a16:creationId xmlns:a16="http://schemas.microsoft.com/office/drawing/2014/main" id="{1633C881-909F-26A4-AF01-FA7D99F4EC50}"/>
                </a:ext>
              </a:extLst>
            </p:cNvPr>
            <p:cNvSpPr/>
            <p:nvPr/>
          </p:nvSpPr>
          <p:spPr>
            <a:xfrm>
              <a:off x="2553141" y="1752423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8082;p77">
              <a:extLst>
                <a:ext uri="{FF2B5EF4-FFF2-40B4-BE49-F238E27FC236}">
                  <a16:creationId xmlns:a16="http://schemas.microsoft.com/office/drawing/2014/main" id="{A26AD594-C960-CA92-ADC7-B696A66EAD77}"/>
                </a:ext>
              </a:extLst>
            </p:cNvPr>
            <p:cNvSpPr/>
            <p:nvPr/>
          </p:nvSpPr>
          <p:spPr>
            <a:xfrm>
              <a:off x="2572679" y="172095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8083;p77">
              <a:extLst>
                <a:ext uri="{FF2B5EF4-FFF2-40B4-BE49-F238E27FC236}">
                  <a16:creationId xmlns:a16="http://schemas.microsoft.com/office/drawing/2014/main" id="{24B5D0A5-231A-F005-A83D-024A8AE6D90D}"/>
                </a:ext>
              </a:extLst>
            </p:cNvPr>
            <p:cNvSpPr/>
            <p:nvPr/>
          </p:nvSpPr>
          <p:spPr>
            <a:xfrm>
              <a:off x="2553087" y="175314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8084;p77">
              <a:extLst>
                <a:ext uri="{FF2B5EF4-FFF2-40B4-BE49-F238E27FC236}">
                  <a16:creationId xmlns:a16="http://schemas.microsoft.com/office/drawing/2014/main" id="{F229E721-C073-52C6-3DC5-B9030D9BC600}"/>
                </a:ext>
              </a:extLst>
            </p:cNvPr>
            <p:cNvSpPr/>
            <p:nvPr/>
          </p:nvSpPr>
          <p:spPr>
            <a:xfrm>
              <a:off x="2553141" y="175175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8085;p77">
              <a:extLst>
                <a:ext uri="{FF2B5EF4-FFF2-40B4-BE49-F238E27FC236}">
                  <a16:creationId xmlns:a16="http://schemas.microsoft.com/office/drawing/2014/main" id="{FE49C3F8-C0B2-8165-9EBE-C613BB498299}"/>
                </a:ext>
              </a:extLst>
            </p:cNvPr>
            <p:cNvSpPr/>
            <p:nvPr/>
          </p:nvSpPr>
          <p:spPr>
            <a:xfrm>
              <a:off x="2555137" y="174719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8086;p77">
              <a:extLst>
                <a:ext uri="{FF2B5EF4-FFF2-40B4-BE49-F238E27FC236}">
                  <a16:creationId xmlns:a16="http://schemas.microsoft.com/office/drawing/2014/main" id="{8DD3DEC4-DFB4-6158-9335-1F19537220D5}"/>
                </a:ext>
              </a:extLst>
            </p:cNvPr>
            <p:cNvSpPr/>
            <p:nvPr/>
          </p:nvSpPr>
          <p:spPr>
            <a:xfrm>
              <a:off x="2553467" y="175004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8087;p77">
              <a:extLst>
                <a:ext uri="{FF2B5EF4-FFF2-40B4-BE49-F238E27FC236}">
                  <a16:creationId xmlns:a16="http://schemas.microsoft.com/office/drawing/2014/main" id="{B17E7D6C-BAC1-B3D4-0E87-2C88273239A0}"/>
                </a:ext>
              </a:extLst>
            </p:cNvPr>
            <p:cNvSpPr/>
            <p:nvPr/>
          </p:nvSpPr>
          <p:spPr>
            <a:xfrm>
              <a:off x="2553236" y="175114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8088;p77">
              <a:extLst>
                <a:ext uri="{FF2B5EF4-FFF2-40B4-BE49-F238E27FC236}">
                  <a16:creationId xmlns:a16="http://schemas.microsoft.com/office/drawing/2014/main" id="{87E0937D-68E8-6FCF-24EF-D61DB8CDF626}"/>
                </a:ext>
              </a:extLst>
            </p:cNvPr>
            <p:cNvSpPr/>
            <p:nvPr/>
          </p:nvSpPr>
          <p:spPr>
            <a:xfrm>
              <a:off x="2553331" y="1750576"/>
              <a:ext cx="54" cy="285"/>
            </a:xfrm>
            <a:custGeom>
              <a:avLst/>
              <a:gdLst/>
              <a:ahLst/>
              <a:cxnLst/>
              <a:rect l="l" t="t" r="r" b="b"/>
              <a:pathLst>
                <a:path w="4" h="21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8089;p77">
              <a:extLst>
                <a:ext uri="{FF2B5EF4-FFF2-40B4-BE49-F238E27FC236}">
                  <a16:creationId xmlns:a16="http://schemas.microsoft.com/office/drawing/2014/main" id="{9B539E05-5DFF-D523-3EFD-981648B6EBB1}"/>
                </a:ext>
              </a:extLst>
            </p:cNvPr>
            <p:cNvSpPr/>
            <p:nvPr/>
          </p:nvSpPr>
          <p:spPr>
            <a:xfrm>
              <a:off x="2570398" y="17257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8090;p77">
              <a:extLst>
                <a:ext uri="{FF2B5EF4-FFF2-40B4-BE49-F238E27FC236}">
                  <a16:creationId xmlns:a16="http://schemas.microsoft.com/office/drawing/2014/main" id="{41FF17B8-8D38-B354-F790-7605A9EFB2CC}"/>
                </a:ext>
              </a:extLst>
            </p:cNvPr>
            <p:cNvSpPr/>
            <p:nvPr/>
          </p:nvSpPr>
          <p:spPr>
            <a:xfrm>
              <a:off x="2554662" y="17477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8091;p77">
              <a:extLst>
                <a:ext uri="{FF2B5EF4-FFF2-40B4-BE49-F238E27FC236}">
                  <a16:creationId xmlns:a16="http://schemas.microsoft.com/office/drawing/2014/main" id="{0061CB76-692D-DFA9-6E9B-A70731B6D197}"/>
                </a:ext>
              </a:extLst>
            </p:cNvPr>
            <p:cNvSpPr/>
            <p:nvPr/>
          </p:nvSpPr>
          <p:spPr>
            <a:xfrm>
              <a:off x="2572014" y="172267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8092;p77">
              <a:extLst>
                <a:ext uri="{FF2B5EF4-FFF2-40B4-BE49-F238E27FC236}">
                  <a16:creationId xmlns:a16="http://schemas.microsoft.com/office/drawing/2014/main" id="{5E0E83C8-3561-50BA-49D0-70DD99E81416}"/>
                </a:ext>
              </a:extLst>
            </p:cNvPr>
            <p:cNvSpPr/>
            <p:nvPr/>
          </p:nvSpPr>
          <p:spPr>
            <a:xfrm>
              <a:off x="2572489" y="172161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8093;p77">
              <a:extLst>
                <a:ext uri="{FF2B5EF4-FFF2-40B4-BE49-F238E27FC236}">
                  <a16:creationId xmlns:a16="http://schemas.microsoft.com/office/drawing/2014/main" id="{47ECB8A2-D789-4DAF-C8D6-BD1D30D173FF}"/>
                </a:ext>
              </a:extLst>
            </p:cNvPr>
            <p:cNvSpPr/>
            <p:nvPr/>
          </p:nvSpPr>
          <p:spPr>
            <a:xfrm>
              <a:off x="2572299" y="172205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8094;p77">
              <a:extLst>
                <a:ext uri="{FF2B5EF4-FFF2-40B4-BE49-F238E27FC236}">
                  <a16:creationId xmlns:a16="http://schemas.microsoft.com/office/drawing/2014/main" id="{1850B99B-4D3E-F32B-FDE7-8EE4AFF33CCD}"/>
                </a:ext>
              </a:extLst>
            </p:cNvPr>
            <p:cNvSpPr/>
            <p:nvPr/>
          </p:nvSpPr>
          <p:spPr>
            <a:xfrm>
              <a:off x="2571824" y="172300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8095;p77">
              <a:extLst>
                <a:ext uri="{FF2B5EF4-FFF2-40B4-BE49-F238E27FC236}">
                  <a16:creationId xmlns:a16="http://schemas.microsoft.com/office/drawing/2014/main" id="{DACDBD84-1B10-957C-4D63-40EBA7DEC899}"/>
                </a:ext>
              </a:extLst>
            </p:cNvPr>
            <p:cNvSpPr/>
            <p:nvPr/>
          </p:nvSpPr>
          <p:spPr>
            <a:xfrm>
              <a:off x="2572394" y="17218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8096;p77">
              <a:extLst>
                <a:ext uri="{FF2B5EF4-FFF2-40B4-BE49-F238E27FC236}">
                  <a16:creationId xmlns:a16="http://schemas.microsoft.com/office/drawing/2014/main" id="{0E175F73-3863-CC06-50E4-C57024704D94}"/>
                </a:ext>
              </a:extLst>
            </p:cNvPr>
            <p:cNvSpPr/>
            <p:nvPr/>
          </p:nvSpPr>
          <p:spPr>
            <a:xfrm>
              <a:off x="2572150" y="1722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8097;p77">
              <a:extLst>
                <a:ext uri="{FF2B5EF4-FFF2-40B4-BE49-F238E27FC236}">
                  <a16:creationId xmlns:a16="http://schemas.microsoft.com/office/drawing/2014/main" id="{D49413BA-F6BC-F6B5-2A9C-F874E5F9A2C1}"/>
                </a:ext>
              </a:extLst>
            </p:cNvPr>
            <p:cNvSpPr/>
            <p:nvPr/>
          </p:nvSpPr>
          <p:spPr>
            <a:xfrm>
              <a:off x="2570914" y="172467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8098;p77">
              <a:extLst>
                <a:ext uri="{FF2B5EF4-FFF2-40B4-BE49-F238E27FC236}">
                  <a16:creationId xmlns:a16="http://schemas.microsoft.com/office/drawing/2014/main" id="{F548E9BB-EA7E-8989-A520-DE748FA6C23C}"/>
                </a:ext>
              </a:extLst>
            </p:cNvPr>
            <p:cNvSpPr/>
            <p:nvPr/>
          </p:nvSpPr>
          <p:spPr>
            <a:xfrm>
              <a:off x="2570588" y="172518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8099;p77">
              <a:extLst>
                <a:ext uri="{FF2B5EF4-FFF2-40B4-BE49-F238E27FC236}">
                  <a16:creationId xmlns:a16="http://schemas.microsoft.com/office/drawing/2014/main" id="{3987A221-CA8F-06B0-7AF5-CAF8E68AA350}"/>
                </a:ext>
              </a:extLst>
            </p:cNvPr>
            <p:cNvSpPr/>
            <p:nvPr/>
          </p:nvSpPr>
          <p:spPr>
            <a:xfrm>
              <a:off x="2571634" y="172338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8100;p77">
              <a:extLst>
                <a:ext uri="{FF2B5EF4-FFF2-40B4-BE49-F238E27FC236}">
                  <a16:creationId xmlns:a16="http://schemas.microsoft.com/office/drawing/2014/main" id="{72354E3A-D078-2556-43C2-0BFDC31DFB24}"/>
                </a:ext>
              </a:extLst>
            </p:cNvPr>
            <p:cNvSpPr/>
            <p:nvPr/>
          </p:nvSpPr>
          <p:spPr>
            <a:xfrm>
              <a:off x="2571159" y="17241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8101;p77">
              <a:extLst>
                <a:ext uri="{FF2B5EF4-FFF2-40B4-BE49-F238E27FC236}">
                  <a16:creationId xmlns:a16="http://schemas.microsoft.com/office/drawing/2014/main" id="{3C752F66-6C36-2B89-D198-FEBDEB0B4341}"/>
                </a:ext>
              </a:extLst>
            </p:cNvPr>
            <p:cNvSpPr/>
            <p:nvPr/>
          </p:nvSpPr>
          <p:spPr>
            <a:xfrm>
              <a:off x="2571389" y="1723761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8102;p77">
              <a:extLst>
                <a:ext uri="{FF2B5EF4-FFF2-40B4-BE49-F238E27FC236}">
                  <a16:creationId xmlns:a16="http://schemas.microsoft.com/office/drawing/2014/main" id="{BB7A74AA-D970-146F-BB1E-EF8F672D5FA7}"/>
                </a:ext>
              </a:extLst>
            </p:cNvPr>
            <p:cNvSpPr/>
            <p:nvPr/>
          </p:nvSpPr>
          <p:spPr>
            <a:xfrm>
              <a:off x="2572679" y="172114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8103;p77">
              <a:extLst>
                <a:ext uri="{FF2B5EF4-FFF2-40B4-BE49-F238E27FC236}">
                  <a16:creationId xmlns:a16="http://schemas.microsoft.com/office/drawing/2014/main" id="{FE2DB95B-7F53-C0C5-AD49-757675C20EB4}"/>
                </a:ext>
              </a:extLst>
            </p:cNvPr>
            <p:cNvSpPr/>
            <p:nvPr/>
          </p:nvSpPr>
          <p:spPr>
            <a:xfrm>
              <a:off x="2572584" y="172142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8104;p77">
              <a:extLst>
                <a:ext uri="{FF2B5EF4-FFF2-40B4-BE49-F238E27FC236}">
                  <a16:creationId xmlns:a16="http://schemas.microsoft.com/office/drawing/2014/main" id="{52A94835-8A57-2DD3-542D-D29975698F3F}"/>
                </a:ext>
              </a:extLst>
            </p:cNvPr>
            <p:cNvSpPr/>
            <p:nvPr/>
          </p:nvSpPr>
          <p:spPr>
            <a:xfrm>
              <a:off x="2572625" y="172123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8105;p77">
              <a:extLst>
                <a:ext uri="{FF2B5EF4-FFF2-40B4-BE49-F238E27FC236}">
                  <a16:creationId xmlns:a16="http://schemas.microsoft.com/office/drawing/2014/main" id="{8E030AE6-C701-1765-A5CB-E6867E3995D8}"/>
                </a:ext>
              </a:extLst>
            </p:cNvPr>
            <p:cNvSpPr/>
            <p:nvPr/>
          </p:nvSpPr>
          <p:spPr>
            <a:xfrm>
              <a:off x="2604994" y="175023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8106;p77">
              <a:extLst>
                <a:ext uri="{FF2B5EF4-FFF2-40B4-BE49-F238E27FC236}">
                  <a16:creationId xmlns:a16="http://schemas.microsoft.com/office/drawing/2014/main" id="{D4BDA988-7E93-94F0-67C4-DE5938A37E3B}"/>
                </a:ext>
              </a:extLst>
            </p:cNvPr>
            <p:cNvSpPr/>
            <p:nvPr/>
          </p:nvSpPr>
          <p:spPr>
            <a:xfrm>
              <a:off x="2604003" y="1751242"/>
              <a:ext cx="1439" cy="2105"/>
            </a:xfrm>
            <a:custGeom>
              <a:avLst/>
              <a:gdLst/>
              <a:ahLst/>
              <a:cxnLst/>
              <a:rect l="l" t="t" r="r" b="b"/>
              <a:pathLst>
                <a:path w="106" h="155" extrusionOk="0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8107;p77">
              <a:extLst>
                <a:ext uri="{FF2B5EF4-FFF2-40B4-BE49-F238E27FC236}">
                  <a16:creationId xmlns:a16="http://schemas.microsoft.com/office/drawing/2014/main" id="{A2F160D1-C3A5-0AB2-6125-B131BA5E72CD}"/>
                </a:ext>
              </a:extLst>
            </p:cNvPr>
            <p:cNvSpPr/>
            <p:nvPr/>
          </p:nvSpPr>
          <p:spPr>
            <a:xfrm>
              <a:off x="2605048" y="1750807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8108;p77">
              <a:extLst>
                <a:ext uri="{FF2B5EF4-FFF2-40B4-BE49-F238E27FC236}">
                  <a16:creationId xmlns:a16="http://schemas.microsoft.com/office/drawing/2014/main" id="{235F1501-C392-88B9-9241-B0E83A5F5EB4}"/>
                </a:ext>
              </a:extLst>
            </p:cNvPr>
            <p:cNvSpPr/>
            <p:nvPr/>
          </p:nvSpPr>
          <p:spPr>
            <a:xfrm>
              <a:off x="2604003" y="174377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8109;p77">
              <a:extLst>
                <a:ext uri="{FF2B5EF4-FFF2-40B4-BE49-F238E27FC236}">
                  <a16:creationId xmlns:a16="http://schemas.microsoft.com/office/drawing/2014/main" id="{1F55605E-96C6-A1C2-1B93-3D068956B017}"/>
                </a:ext>
              </a:extLst>
            </p:cNvPr>
            <p:cNvSpPr/>
            <p:nvPr/>
          </p:nvSpPr>
          <p:spPr>
            <a:xfrm>
              <a:off x="2604043" y="1744005"/>
              <a:ext cx="869" cy="5770"/>
            </a:xfrm>
            <a:custGeom>
              <a:avLst/>
              <a:gdLst/>
              <a:ahLst/>
              <a:cxnLst/>
              <a:rect l="l" t="t" r="r" b="b"/>
              <a:pathLst>
                <a:path w="64" h="425" extrusionOk="0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8110;p77">
              <a:extLst>
                <a:ext uri="{FF2B5EF4-FFF2-40B4-BE49-F238E27FC236}">
                  <a16:creationId xmlns:a16="http://schemas.microsoft.com/office/drawing/2014/main" id="{9F6226BC-B527-0202-95B7-42109018B11B}"/>
                </a:ext>
              </a:extLst>
            </p:cNvPr>
            <p:cNvSpPr/>
            <p:nvPr/>
          </p:nvSpPr>
          <p:spPr>
            <a:xfrm>
              <a:off x="1464633" y="1859509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8111;p77">
              <a:extLst>
                <a:ext uri="{FF2B5EF4-FFF2-40B4-BE49-F238E27FC236}">
                  <a16:creationId xmlns:a16="http://schemas.microsoft.com/office/drawing/2014/main" id="{6BD25912-B48D-E475-7588-F562F5C3ABA7}"/>
                </a:ext>
              </a:extLst>
            </p:cNvPr>
            <p:cNvSpPr/>
            <p:nvPr/>
          </p:nvSpPr>
          <p:spPr>
            <a:xfrm>
              <a:off x="1462026" y="1851905"/>
              <a:ext cx="2050" cy="5580"/>
            </a:xfrm>
            <a:custGeom>
              <a:avLst/>
              <a:gdLst/>
              <a:ahLst/>
              <a:cxnLst/>
              <a:rect l="l" t="t" r="r" b="b"/>
              <a:pathLst>
                <a:path w="151" h="411" extrusionOk="0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8112;p77">
              <a:extLst>
                <a:ext uri="{FF2B5EF4-FFF2-40B4-BE49-F238E27FC236}">
                  <a16:creationId xmlns:a16="http://schemas.microsoft.com/office/drawing/2014/main" id="{F120FBBE-3B84-B765-8B12-C0C6EADB27EF}"/>
                </a:ext>
              </a:extLst>
            </p:cNvPr>
            <p:cNvSpPr/>
            <p:nvPr/>
          </p:nvSpPr>
          <p:spPr>
            <a:xfrm>
              <a:off x="1586043" y="1964015"/>
              <a:ext cx="5146" cy="4100"/>
            </a:xfrm>
            <a:custGeom>
              <a:avLst/>
              <a:gdLst/>
              <a:ahLst/>
              <a:cxnLst/>
              <a:rect l="l" t="t" r="r" b="b"/>
              <a:pathLst>
                <a:path w="379" h="302" extrusionOk="0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8113;p77">
              <a:extLst>
                <a:ext uri="{FF2B5EF4-FFF2-40B4-BE49-F238E27FC236}">
                  <a16:creationId xmlns:a16="http://schemas.microsoft.com/office/drawing/2014/main" id="{2326A9FD-DF75-336B-EB43-8E9EE1601D1F}"/>
                </a:ext>
              </a:extLst>
            </p:cNvPr>
            <p:cNvSpPr/>
            <p:nvPr/>
          </p:nvSpPr>
          <p:spPr>
            <a:xfrm>
              <a:off x="2367754" y="1716578"/>
              <a:ext cx="22213" cy="19226"/>
            </a:xfrm>
            <a:custGeom>
              <a:avLst/>
              <a:gdLst/>
              <a:ahLst/>
              <a:cxnLst/>
              <a:rect l="l" t="t" r="r" b="b"/>
              <a:pathLst>
                <a:path w="1636" h="1416" extrusionOk="0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8114;p77">
              <a:extLst>
                <a:ext uri="{FF2B5EF4-FFF2-40B4-BE49-F238E27FC236}">
                  <a16:creationId xmlns:a16="http://schemas.microsoft.com/office/drawing/2014/main" id="{335C5883-7C0B-4B1C-D27A-E6D7E4AA7C1A}"/>
                </a:ext>
              </a:extLst>
            </p:cNvPr>
            <p:cNvSpPr/>
            <p:nvPr/>
          </p:nvSpPr>
          <p:spPr>
            <a:xfrm>
              <a:off x="2376321" y="1716673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8115;p77">
              <a:extLst>
                <a:ext uri="{FF2B5EF4-FFF2-40B4-BE49-F238E27FC236}">
                  <a16:creationId xmlns:a16="http://schemas.microsoft.com/office/drawing/2014/main" id="{FEA91D02-52CC-2F2D-E30D-0BF7036C7A92}"/>
                </a:ext>
              </a:extLst>
            </p:cNvPr>
            <p:cNvSpPr/>
            <p:nvPr/>
          </p:nvSpPr>
          <p:spPr>
            <a:xfrm>
              <a:off x="2377122" y="1716728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8116;p77">
              <a:extLst>
                <a:ext uri="{FF2B5EF4-FFF2-40B4-BE49-F238E27FC236}">
                  <a16:creationId xmlns:a16="http://schemas.microsoft.com/office/drawing/2014/main" id="{E6FFB2A7-E3AF-EEE8-5158-B5A272451702}"/>
                </a:ext>
              </a:extLst>
            </p:cNvPr>
            <p:cNvSpPr/>
            <p:nvPr/>
          </p:nvSpPr>
          <p:spPr>
            <a:xfrm>
              <a:off x="2378833" y="1717013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8117;p77">
              <a:extLst>
                <a:ext uri="{FF2B5EF4-FFF2-40B4-BE49-F238E27FC236}">
                  <a16:creationId xmlns:a16="http://schemas.microsoft.com/office/drawing/2014/main" id="{43C83C89-5EEC-176F-0923-75955E95B7B6}"/>
                </a:ext>
              </a:extLst>
            </p:cNvPr>
            <p:cNvSpPr/>
            <p:nvPr/>
          </p:nvSpPr>
          <p:spPr>
            <a:xfrm>
              <a:off x="2377937" y="1716864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8118;p77">
              <a:extLst>
                <a:ext uri="{FF2B5EF4-FFF2-40B4-BE49-F238E27FC236}">
                  <a16:creationId xmlns:a16="http://schemas.microsoft.com/office/drawing/2014/main" id="{AD72AB2C-7C04-036A-DD57-7577C006E99D}"/>
                </a:ext>
              </a:extLst>
            </p:cNvPr>
            <p:cNvSpPr/>
            <p:nvPr/>
          </p:nvSpPr>
          <p:spPr>
            <a:xfrm>
              <a:off x="2375561" y="1716633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8119;p77">
              <a:extLst>
                <a:ext uri="{FF2B5EF4-FFF2-40B4-BE49-F238E27FC236}">
                  <a16:creationId xmlns:a16="http://schemas.microsoft.com/office/drawing/2014/main" id="{A291DBF0-AFEB-B055-E61E-B8D09C16A42B}"/>
                </a:ext>
              </a:extLst>
            </p:cNvPr>
            <p:cNvSpPr/>
            <p:nvPr/>
          </p:nvSpPr>
          <p:spPr>
            <a:xfrm>
              <a:off x="2379784" y="1717203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8120;p77">
              <a:extLst>
                <a:ext uri="{FF2B5EF4-FFF2-40B4-BE49-F238E27FC236}">
                  <a16:creationId xmlns:a16="http://schemas.microsoft.com/office/drawing/2014/main" id="{36495CA3-E292-B06B-8889-5E33733D70CF}"/>
                </a:ext>
              </a:extLst>
            </p:cNvPr>
            <p:cNvSpPr/>
            <p:nvPr/>
          </p:nvSpPr>
          <p:spPr>
            <a:xfrm>
              <a:off x="2368134" y="1717773"/>
              <a:ext cx="828" cy="149"/>
            </a:xfrm>
            <a:custGeom>
              <a:avLst/>
              <a:gdLst/>
              <a:ahLst/>
              <a:cxnLst/>
              <a:rect l="l" t="t" r="r" b="b"/>
              <a:pathLst>
                <a:path w="61" h="11" extrusionOk="0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8121;p77">
              <a:extLst>
                <a:ext uri="{FF2B5EF4-FFF2-40B4-BE49-F238E27FC236}">
                  <a16:creationId xmlns:a16="http://schemas.microsoft.com/office/drawing/2014/main" id="{BC0DE59D-F606-7289-A038-12068E02BDC8}"/>
                </a:ext>
              </a:extLst>
            </p:cNvPr>
            <p:cNvSpPr/>
            <p:nvPr/>
          </p:nvSpPr>
          <p:spPr>
            <a:xfrm>
              <a:off x="2374896" y="17166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8122;p77">
              <a:extLst>
                <a:ext uri="{FF2B5EF4-FFF2-40B4-BE49-F238E27FC236}">
                  <a16:creationId xmlns:a16="http://schemas.microsoft.com/office/drawing/2014/main" id="{A51C8359-EB44-9265-DE54-46296C2E6CDB}"/>
                </a:ext>
              </a:extLst>
            </p:cNvPr>
            <p:cNvSpPr/>
            <p:nvPr/>
          </p:nvSpPr>
          <p:spPr>
            <a:xfrm>
              <a:off x="2369234" y="1717488"/>
              <a:ext cx="964" cy="244"/>
            </a:xfrm>
            <a:custGeom>
              <a:avLst/>
              <a:gdLst/>
              <a:ahLst/>
              <a:cxnLst/>
              <a:rect l="l" t="t" r="r" b="b"/>
              <a:pathLst>
                <a:path w="71" h="18" extrusionOk="0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8123;p77">
              <a:extLst>
                <a:ext uri="{FF2B5EF4-FFF2-40B4-BE49-F238E27FC236}">
                  <a16:creationId xmlns:a16="http://schemas.microsoft.com/office/drawing/2014/main" id="{72765FAC-BEBD-CB70-5470-DD0799677D28}"/>
                </a:ext>
              </a:extLst>
            </p:cNvPr>
            <p:cNvSpPr/>
            <p:nvPr/>
          </p:nvSpPr>
          <p:spPr>
            <a:xfrm>
              <a:off x="2374176" y="1716633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8124;p77">
              <a:extLst>
                <a:ext uri="{FF2B5EF4-FFF2-40B4-BE49-F238E27FC236}">
                  <a16:creationId xmlns:a16="http://schemas.microsoft.com/office/drawing/2014/main" id="{678AF49C-E9A3-7D17-4410-2043CC6723B1}"/>
                </a:ext>
              </a:extLst>
            </p:cNvPr>
            <p:cNvSpPr/>
            <p:nvPr/>
          </p:nvSpPr>
          <p:spPr>
            <a:xfrm>
              <a:off x="2374611" y="1725051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8125;p77">
              <a:extLst>
                <a:ext uri="{FF2B5EF4-FFF2-40B4-BE49-F238E27FC236}">
                  <a16:creationId xmlns:a16="http://schemas.microsoft.com/office/drawing/2014/main" id="{46D3A750-E6A4-3908-A16B-01F423BC7BFC}"/>
                </a:ext>
              </a:extLst>
            </p:cNvPr>
            <p:cNvSpPr/>
            <p:nvPr/>
          </p:nvSpPr>
          <p:spPr>
            <a:xfrm>
              <a:off x="2375656" y="1726857"/>
              <a:ext cx="244" cy="530"/>
            </a:xfrm>
            <a:custGeom>
              <a:avLst/>
              <a:gdLst/>
              <a:ahLst/>
              <a:cxnLst/>
              <a:rect l="l" t="t" r="r" b="b"/>
              <a:pathLst>
                <a:path w="18" h="39" extrusionOk="0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8126;p77">
              <a:extLst>
                <a:ext uri="{FF2B5EF4-FFF2-40B4-BE49-F238E27FC236}">
                  <a16:creationId xmlns:a16="http://schemas.microsoft.com/office/drawing/2014/main" id="{A2591AAF-B627-DD83-3A8E-61F6500B2B13}"/>
                </a:ext>
              </a:extLst>
            </p:cNvPr>
            <p:cNvSpPr/>
            <p:nvPr/>
          </p:nvSpPr>
          <p:spPr>
            <a:xfrm>
              <a:off x="2374461" y="172490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8127;p77">
              <a:extLst>
                <a:ext uri="{FF2B5EF4-FFF2-40B4-BE49-F238E27FC236}">
                  <a16:creationId xmlns:a16="http://schemas.microsoft.com/office/drawing/2014/main" id="{851658DD-5ABC-5BCD-D7EF-52DDA99100E2}"/>
                </a:ext>
              </a:extLst>
            </p:cNvPr>
            <p:cNvSpPr/>
            <p:nvPr/>
          </p:nvSpPr>
          <p:spPr>
            <a:xfrm>
              <a:off x="2374896" y="172537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8128;p77">
              <a:extLst>
                <a:ext uri="{FF2B5EF4-FFF2-40B4-BE49-F238E27FC236}">
                  <a16:creationId xmlns:a16="http://schemas.microsoft.com/office/drawing/2014/main" id="{C35473FD-ED6C-DEE4-C1AF-8BC81119C171}"/>
                </a:ext>
              </a:extLst>
            </p:cNvPr>
            <p:cNvSpPr/>
            <p:nvPr/>
          </p:nvSpPr>
          <p:spPr>
            <a:xfrm>
              <a:off x="2374746" y="172518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8129;p77">
              <a:extLst>
                <a:ext uri="{FF2B5EF4-FFF2-40B4-BE49-F238E27FC236}">
                  <a16:creationId xmlns:a16="http://schemas.microsoft.com/office/drawing/2014/main" id="{0AF6785D-FF2C-0ABD-F6F1-C348D018D079}"/>
                </a:ext>
              </a:extLst>
            </p:cNvPr>
            <p:cNvSpPr/>
            <p:nvPr/>
          </p:nvSpPr>
          <p:spPr>
            <a:xfrm>
              <a:off x="2375466" y="1726381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8130;p77">
              <a:extLst>
                <a:ext uri="{FF2B5EF4-FFF2-40B4-BE49-F238E27FC236}">
                  <a16:creationId xmlns:a16="http://schemas.microsoft.com/office/drawing/2014/main" id="{89C447F8-760F-039B-2BA5-888C3E8F576D}"/>
                </a:ext>
              </a:extLst>
            </p:cNvPr>
            <p:cNvSpPr/>
            <p:nvPr/>
          </p:nvSpPr>
          <p:spPr>
            <a:xfrm>
              <a:off x="2375276" y="1725947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8131;p77">
              <a:extLst>
                <a:ext uri="{FF2B5EF4-FFF2-40B4-BE49-F238E27FC236}">
                  <a16:creationId xmlns:a16="http://schemas.microsoft.com/office/drawing/2014/main" id="{CC722540-FC82-243F-ED20-DAD125DC17E9}"/>
                </a:ext>
              </a:extLst>
            </p:cNvPr>
            <p:cNvSpPr/>
            <p:nvPr/>
          </p:nvSpPr>
          <p:spPr>
            <a:xfrm>
              <a:off x="2375086" y="1725662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8132;p77">
              <a:extLst>
                <a:ext uri="{FF2B5EF4-FFF2-40B4-BE49-F238E27FC236}">
                  <a16:creationId xmlns:a16="http://schemas.microsoft.com/office/drawing/2014/main" id="{7E60381F-C61E-F3A1-63CE-6C0D231D7192}"/>
                </a:ext>
              </a:extLst>
            </p:cNvPr>
            <p:cNvSpPr/>
            <p:nvPr/>
          </p:nvSpPr>
          <p:spPr>
            <a:xfrm>
              <a:off x="2367944" y="1717963"/>
              <a:ext cx="1113" cy="4901"/>
            </a:xfrm>
            <a:custGeom>
              <a:avLst/>
              <a:gdLst/>
              <a:ahLst/>
              <a:cxnLst/>
              <a:rect l="l" t="t" r="r" b="b"/>
              <a:pathLst>
                <a:path w="82" h="361" extrusionOk="0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8133;p77">
              <a:extLst>
                <a:ext uri="{FF2B5EF4-FFF2-40B4-BE49-F238E27FC236}">
                  <a16:creationId xmlns:a16="http://schemas.microsoft.com/office/drawing/2014/main" id="{EE9BD841-306B-ECD2-5962-CA113DBEC654}"/>
                </a:ext>
              </a:extLst>
            </p:cNvPr>
            <p:cNvSpPr/>
            <p:nvPr/>
          </p:nvSpPr>
          <p:spPr>
            <a:xfrm>
              <a:off x="2376702" y="1727617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8134;p77">
              <a:extLst>
                <a:ext uri="{FF2B5EF4-FFF2-40B4-BE49-F238E27FC236}">
                  <a16:creationId xmlns:a16="http://schemas.microsoft.com/office/drawing/2014/main" id="{CDE074E6-1996-90C1-901D-B9BF787EF717}"/>
                </a:ext>
              </a:extLst>
            </p:cNvPr>
            <p:cNvSpPr/>
            <p:nvPr/>
          </p:nvSpPr>
          <p:spPr>
            <a:xfrm>
              <a:off x="2377177" y="1727753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8135;p77">
              <a:extLst>
                <a:ext uri="{FF2B5EF4-FFF2-40B4-BE49-F238E27FC236}">
                  <a16:creationId xmlns:a16="http://schemas.microsoft.com/office/drawing/2014/main" id="{48A989C8-57EB-6007-C2F0-B3460DCFF7E6}"/>
                </a:ext>
              </a:extLst>
            </p:cNvPr>
            <p:cNvSpPr/>
            <p:nvPr/>
          </p:nvSpPr>
          <p:spPr>
            <a:xfrm>
              <a:off x="2377462" y="17279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8136;p77">
              <a:extLst>
                <a:ext uri="{FF2B5EF4-FFF2-40B4-BE49-F238E27FC236}">
                  <a16:creationId xmlns:a16="http://schemas.microsoft.com/office/drawing/2014/main" id="{F25B776E-0047-6189-5D5D-13B7C539789F}"/>
                </a:ext>
              </a:extLst>
            </p:cNvPr>
            <p:cNvSpPr/>
            <p:nvPr/>
          </p:nvSpPr>
          <p:spPr>
            <a:xfrm>
              <a:off x="2376131" y="172746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8137;p77">
              <a:extLst>
                <a:ext uri="{FF2B5EF4-FFF2-40B4-BE49-F238E27FC236}">
                  <a16:creationId xmlns:a16="http://schemas.microsoft.com/office/drawing/2014/main" id="{DD990F3D-BAD0-AD8B-2839-CEC18DA14D7D}"/>
                </a:ext>
              </a:extLst>
            </p:cNvPr>
            <p:cNvSpPr/>
            <p:nvPr/>
          </p:nvSpPr>
          <p:spPr>
            <a:xfrm>
              <a:off x="2377937" y="172832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8138;p77">
              <a:extLst>
                <a:ext uri="{FF2B5EF4-FFF2-40B4-BE49-F238E27FC236}">
                  <a16:creationId xmlns:a16="http://schemas.microsoft.com/office/drawing/2014/main" id="{E41BA7AD-31EA-33C7-F5ED-492A78F9F892}"/>
                </a:ext>
              </a:extLst>
            </p:cNvPr>
            <p:cNvSpPr/>
            <p:nvPr/>
          </p:nvSpPr>
          <p:spPr>
            <a:xfrm>
              <a:off x="2381169" y="1711881"/>
              <a:ext cx="32763" cy="27725"/>
            </a:xfrm>
            <a:custGeom>
              <a:avLst/>
              <a:gdLst/>
              <a:ahLst/>
              <a:cxnLst/>
              <a:rect l="l" t="t" r="r" b="b"/>
              <a:pathLst>
                <a:path w="2413" h="2042" extrusionOk="0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8139;p77">
              <a:extLst>
                <a:ext uri="{FF2B5EF4-FFF2-40B4-BE49-F238E27FC236}">
                  <a16:creationId xmlns:a16="http://schemas.microsoft.com/office/drawing/2014/main" id="{280B8702-CBBD-CBE7-7F79-855EA903792D}"/>
                </a:ext>
              </a:extLst>
            </p:cNvPr>
            <p:cNvSpPr/>
            <p:nvPr/>
          </p:nvSpPr>
          <p:spPr>
            <a:xfrm>
              <a:off x="2379363" y="1731459"/>
              <a:ext cx="6517" cy="4535"/>
            </a:xfrm>
            <a:custGeom>
              <a:avLst/>
              <a:gdLst/>
              <a:ahLst/>
              <a:cxnLst/>
              <a:rect l="l" t="t" r="r" b="b"/>
              <a:pathLst>
                <a:path w="480" h="334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8140;p77">
              <a:extLst>
                <a:ext uri="{FF2B5EF4-FFF2-40B4-BE49-F238E27FC236}">
                  <a16:creationId xmlns:a16="http://schemas.microsoft.com/office/drawing/2014/main" id="{200DDF8C-6CB2-4EA0-EEB8-73DC496A6802}"/>
                </a:ext>
              </a:extLst>
            </p:cNvPr>
            <p:cNvSpPr/>
            <p:nvPr/>
          </p:nvSpPr>
          <p:spPr>
            <a:xfrm>
              <a:off x="2389668" y="17126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8141;p77">
              <a:extLst>
                <a:ext uri="{FF2B5EF4-FFF2-40B4-BE49-F238E27FC236}">
                  <a16:creationId xmlns:a16="http://schemas.microsoft.com/office/drawing/2014/main" id="{4CB08B7B-B514-B39B-72E1-8ED486310198}"/>
                </a:ext>
              </a:extLst>
            </p:cNvPr>
            <p:cNvSpPr/>
            <p:nvPr/>
          </p:nvSpPr>
          <p:spPr>
            <a:xfrm>
              <a:off x="2389953" y="1712111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8142;p77">
              <a:extLst>
                <a:ext uri="{FF2B5EF4-FFF2-40B4-BE49-F238E27FC236}">
                  <a16:creationId xmlns:a16="http://schemas.microsoft.com/office/drawing/2014/main" id="{E31C96C8-3DA8-04C7-8722-44D827AC02F9}"/>
                </a:ext>
              </a:extLst>
            </p:cNvPr>
            <p:cNvSpPr/>
            <p:nvPr/>
          </p:nvSpPr>
          <p:spPr>
            <a:xfrm>
              <a:off x="2389532" y="1713021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8143;p77">
              <a:extLst>
                <a:ext uri="{FF2B5EF4-FFF2-40B4-BE49-F238E27FC236}">
                  <a16:creationId xmlns:a16="http://schemas.microsoft.com/office/drawing/2014/main" id="{DDC839D3-C9DA-E176-28BE-6381C6EB06E9}"/>
                </a:ext>
              </a:extLst>
            </p:cNvPr>
            <p:cNvSpPr/>
            <p:nvPr/>
          </p:nvSpPr>
          <p:spPr>
            <a:xfrm>
              <a:off x="2389573" y="171287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8144;p77">
              <a:extLst>
                <a:ext uri="{FF2B5EF4-FFF2-40B4-BE49-F238E27FC236}">
                  <a16:creationId xmlns:a16="http://schemas.microsoft.com/office/drawing/2014/main" id="{33B66A4B-D7E6-7FCD-0332-A7B177BE88BD}"/>
                </a:ext>
              </a:extLst>
            </p:cNvPr>
            <p:cNvSpPr/>
            <p:nvPr/>
          </p:nvSpPr>
          <p:spPr>
            <a:xfrm>
              <a:off x="2389763" y="1712397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8145;p77">
              <a:extLst>
                <a:ext uri="{FF2B5EF4-FFF2-40B4-BE49-F238E27FC236}">
                  <a16:creationId xmlns:a16="http://schemas.microsoft.com/office/drawing/2014/main" id="{137BFF2F-F5B1-46F1-E385-E341D62DEB1C}"/>
                </a:ext>
              </a:extLst>
            </p:cNvPr>
            <p:cNvSpPr/>
            <p:nvPr/>
          </p:nvSpPr>
          <p:spPr>
            <a:xfrm>
              <a:off x="2389478" y="17131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8146;p77">
              <a:extLst>
                <a:ext uri="{FF2B5EF4-FFF2-40B4-BE49-F238E27FC236}">
                  <a16:creationId xmlns:a16="http://schemas.microsoft.com/office/drawing/2014/main" id="{ED47357C-3A25-66FF-B8D9-2BF73001AF72}"/>
                </a:ext>
              </a:extLst>
            </p:cNvPr>
            <p:cNvSpPr/>
            <p:nvPr/>
          </p:nvSpPr>
          <p:spPr>
            <a:xfrm>
              <a:off x="2381114" y="1715248"/>
              <a:ext cx="353" cy="774"/>
            </a:xfrm>
            <a:custGeom>
              <a:avLst/>
              <a:gdLst/>
              <a:ahLst/>
              <a:cxnLst/>
              <a:rect l="l" t="t" r="r" b="b"/>
              <a:pathLst>
                <a:path w="26" h="57" extrusionOk="0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8147;p77">
              <a:extLst>
                <a:ext uri="{FF2B5EF4-FFF2-40B4-BE49-F238E27FC236}">
                  <a16:creationId xmlns:a16="http://schemas.microsoft.com/office/drawing/2014/main" id="{30F190CD-3185-59B2-15C7-75B7F5090E7B}"/>
                </a:ext>
              </a:extLst>
            </p:cNvPr>
            <p:cNvSpPr/>
            <p:nvPr/>
          </p:nvSpPr>
          <p:spPr>
            <a:xfrm>
              <a:off x="2381114" y="171524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8148;p77">
              <a:extLst>
                <a:ext uri="{FF2B5EF4-FFF2-40B4-BE49-F238E27FC236}">
                  <a16:creationId xmlns:a16="http://schemas.microsoft.com/office/drawing/2014/main" id="{9A24431D-C3B6-3341-0BDA-964D2E115DE4}"/>
                </a:ext>
              </a:extLst>
            </p:cNvPr>
            <p:cNvSpPr/>
            <p:nvPr/>
          </p:nvSpPr>
          <p:spPr>
            <a:xfrm>
              <a:off x="2381209" y="1715248"/>
              <a:ext cx="3530" cy="1779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8149;p77">
              <a:extLst>
                <a:ext uri="{FF2B5EF4-FFF2-40B4-BE49-F238E27FC236}">
                  <a16:creationId xmlns:a16="http://schemas.microsoft.com/office/drawing/2014/main" id="{2B35D1F4-58C5-0729-B8ED-DE9F42D9CAFF}"/>
                </a:ext>
              </a:extLst>
            </p:cNvPr>
            <p:cNvSpPr/>
            <p:nvPr/>
          </p:nvSpPr>
          <p:spPr>
            <a:xfrm>
              <a:off x="2390198" y="171192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8150;p77">
              <a:extLst>
                <a:ext uri="{FF2B5EF4-FFF2-40B4-BE49-F238E27FC236}">
                  <a16:creationId xmlns:a16="http://schemas.microsoft.com/office/drawing/2014/main" id="{398B2B14-4557-E8F0-1594-E5DC93E9A254}"/>
                </a:ext>
              </a:extLst>
            </p:cNvPr>
            <p:cNvSpPr/>
            <p:nvPr/>
          </p:nvSpPr>
          <p:spPr>
            <a:xfrm>
              <a:off x="2379404" y="1731799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8151;p77">
              <a:extLst>
                <a:ext uri="{FF2B5EF4-FFF2-40B4-BE49-F238E27FC236}">
                  <a16:creationId xmlns:a16="http://schemas.microsoft.com/office/drawing/2014/main" id="{723BEAC2-2382-92CA-4832-EAF5990B39E3}"/>
                </a:ext>
              </a:extLst>
            </p:cNvPr>
            <p:cNvSpPr/>
            <p:nvPr/>
          </p:nvSpPr>
          <p:spPr>
            <a:xfrm>
              <a:off x="2379268" y="1731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8152;p77">
              <a:extLst>
                <a:ext uri="{FF2B5EF4-FFF2-40B4-BE49-F238E27FC236}">
                  <a16:creationId xmlns:a16="http://schemas.microsoft.com/office/drawing/2014/main" id="{18C55BED-B831-D030-F71F-26E601395E70}"/>
                </a:ext>
              </a:extLst>
            </p:cNvPr>
            <p:cNvSpPr/>
            <p:nvPr/>
          </p:nvSpPr>
          <p:spPr>
            <a:xfrm>
              <a:off x="2403748" y="17382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8153;p77">
              <a:extLst>
                <a:ext uri="{FF2B5EF4-FFF2-40B4-BE49-F238E27FC236}">
                  <a16:creationId xmlns:a16="http://schemas.microsoft.com/office/drawing/2014/main" id="{AC61A259-4BF7-320A-B8AE-E48202EC6B81}"/>
                </a:ext>
              </a:extLst>
            </p:cNvPr>
            <p:cNvSpPr/>
            <p:nvPr/>
          </p:nvSpPr>
          <p:spPr>
            <a:xfrm>
              <a:off x="2404888" y="1738968"/>
              <a:ext cx="720" cy="394"/>
            </a:xfrm>
            <a:custGeom>
              <a:avLst/>
              <a:gdLst/>
              <a:ahLst/>
              <a:cxnLst/>
              <a:rect l="l" t="t" r="r" b="b"/>
              <a:pathLst>
                <a:path w="53" h="29" extrusionOk="0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8154;p77">
              <a:extLst>
                <a:ext uri="{FF2B5EF4-FFF2-40B4-BE49-F238E27FC236}">
                  <a16:creationId xmlns:a16="http://schemas.microsoft.com/office/drawing/2014/main" id="{31438CE6-8B41-04D7-F377-09ED43433AF7}"/>
                </a:ext>
              </a:extLst>
            </p:cNvPr>
            <p:cNvSpPr/>
            <p:nvPr/>
          </p:nvSpPr>
          <p:spPr>
            <a:xfrm>
              <a:off x="2403273" y="173792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8155;p77">
              <a:extLst>
                <a:ext uri="{FF2B5EF4-FFF2-40B4-BE49-F238E27FC236}">
                  <a16:creationId xmlns:a16="http://schemas.microsoft.com/office/drawing/2014/main" id="{CB08815B-5479-F1A3-2FA1-0DDB1202BBEE}"/>
                </a:ext>
              </a:extLst>
            </p:cNvPr>
            <p:cNvSpPr/>
            <p:nvPr/>
          </p:nvSpPr>
          <p:spPr>
            <a:xfrm>
              <a:off x="2398901" y="1729613"/>
              <a:ext cx="1005" cy="584"/>
            </a:xfrm>
            <a:custGeom>
              <a:avLst/>
              <a:gdLst/>
              <a:ahLst/>
              <a:cxnLst/>
              <a:rect l="l" t="t" r="r" b="b"/>
              <a:pathLst>
                <a:path w="74" h="43" extrusionOk="0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8156;p77">
              <a:extLst>
                <a:ext uri="{FF2B5EF4-FFF2-40B4-BE49-F238E27FC236}">
                  <a16:creationId xmlns:a16="http://schemas.microsoft.com/office/drawing/2014/main" id="{876AD971-584E-A345-318D-519731A6F4D3}"/>
                </a:ext>
              </a:extLst>
            </p:cNvPr>
            <p:cNvSpPr/>
            <p:nvPr/>
          </p:nvSpPr>
          <p:spPr>
            <a:xfrm>
              <a:off x="2405839" y="1739443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8157;p77">
              <a:extLst>
                <a:ext uri="{FF2B5EF4-FFF2-40B4-BE49-F238E27FC236}">
                  <a16:creationId xmlns:a16="http://schemas.microsoft.com/office/drawing/2014/main" id="{1EDEFE59-B577-2F8B-56C8-956BF3BE3A52}"/>
                </a:ext>
              </a:extLst>
            </p:cNvPr>
            <p:cNvSpPr/>
            <p:nvPr/>
          </p:nvSpPr>
          <p:spPr>
            <a:xfrm>
              <a:off x="2385486" y="173598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8158;p77">
              <a:extLst>
                <a:ext uri="{FF2B5EF4-FFF2-40B4-BE49-F238E27FC236}">
                  <a16:creationId xmlns:a16="http://schemas.microsoft.com/office/drawing/2014/main" id="{912B8C55-82D5-6CB8-5E85-81E0E92E8A7B}"/>
                </a:ext>
              </a:extLst>
            </p:cNvPr>
            <p:cNvSpPr/>
            <p:nvPr/>
          </p:nvSpPr>
          <p:spPr>
            <a:xfrm>
              <a:off x="2379784" y="17323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8159;p77">
              <a:extLst>
                <a:ext uri="{FF2B5EF4-FFF2-40B4-BE49-F238E27FC236}">
                  <a16:creationId xmlns:a16="http://schemas.microsoft.com/office/drawing/2014/main" id="{014CF5F4-52A0-22C9-9D76-A02E1288E364}"/>
                </a:ext>
              </a:extLst>
            </p:cNvPr>
            <p:cNvSpPr/>
            <p:nvPr/>
          </p:nvSpPr>
          <p:spPr>
            <a:xfrm>
              <a:off x="2402933" y="173759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8160;p77">
              <a:extLst>
                <a:ext uri="{FF2B5EF4-FFF2-40B4-BE49-F238E27FC236}">
                  <a16:creationId xmlns:a16="http://schemas.microsoft.com/office/drawing/2014/main" id="{12AD4751-7A99-2F9A-8D9E-8E913A294EDD}"/>
                </a:ext>
              </a:extLst>
            </p:cNvPr>
            <p:cNvSpPr/>
            <p:nvPr/>
          </p:nvSpPr>
          <p:spPr>
            <a:xfrm>
              <a:off x="2379594" y="173212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8161;p77">
              <a:extLst>
                <a:ext uri="{FF2B5EF4-FFF2-40B4-BE49-F238E27FC236}">
                  <a16:creationId xmlns:a16="http://schemas.microsoft.com/office/drawing/2014/main" id="{AEC0A30E-817D-2EDE-5DB1-F518B538EE92}"/>
                </a:ext>
              </a:extLst>
            </p:cNvPr>
            <p:cNvSpPr/>
            <p:nvPr/>
          </p:nvSpPr>
          <p:spPr>
            <a:xfrm>
              <a:off x="2380069" y="173269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8162;p77">
              <a:extLst>
                <a:ext uri="{FF2B5EF4-FFF2-40B4-BE49-F238E27FC236}">
                  <a16:creationId xmlns:a16="http://schemas.microsoft.com/office/drawing/2014/main" id="{09862BC8-9029-92C4-3951-002A08106F79}"/>
                </a:ext>
              </a:extLst>
            </p:cNvPr>
            <p:cNvSpPr/>
            <p:nvPr/>
          </p:nvSpPr>
          <p:spPr>
            <a:xfrm>
              <a:off x="2402648" y="173731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8163;p77">
              <a:extLst>
                <a:ext uri="{FF2B5EF4-FFF2-40B4-BE49-F238E27FC236}">
                  <a16:creationId xmlns:a16="http://schemas.microsoft.com/office/drawing/2014/main" id="{3B6DEAB5-7DC8-F716-E014-5CB62BDE766B}"/>
                </a:ext>
              </a:extLst>
            </p:cNvPr>
            <p:cNvSpPr/>
            <p:nvPr/>
          </p:nvSpPr>
          <p:spPr>
            <a:xfrm>
              <a:off x="2380408" y="1732885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8164;p77">
              <a:extLst>
                <a:ext uri="{FF2B5EF4-FFF2-40B4-BE49-F238E27FC236}">
                  <a16:creationId xmlns:a16="http://schemas.microsoft.com/office/drawing/2014/main" id="{E1D6247C-4A41-ED90-661B-A7F60802D4A3}"/>
                </a:ext>
              </a:extLst>
            </p:cNvPr>
            <p:cNvSpPr/>
            <p:nvPr/>
          </p:nvSpPr>
          <p:spPr>
            <a:xfrm>
              <a:off x="2404264" y="1738588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8165;p77">
              <a:extLst>
                <a:ext uri="{FF2B5EF4-FFF2-40B4-BE49-F238E27FC236}">
                  <a16:creationId xmlns:a16="http://schemas.microsoft.com/office/drawing/2014/main" id="{00BAD39B-C82C-49B0-E451-D1D5761274A7}"/>
                </a:ext>
              </a:extLst>
            </p:cNvPr>
            <p:cNvSpPr/>
            <p:nvPr/>
          </p:nvSpPr>
          <p:spPr>
            <a:xfrm>
              <a:off x="2392329" y="1712641"/>
              <a:ext cx="3109" cy="229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8166;p77">
              <a:extLst>
                <a:ext uri="{FF2B5EF4-FFF2-40B4-BE49-F238E27FC236}">
                  <a16:creationId xmlns:a16="http://schemas.microsoft.com/office/drawing/2014/main" id="{EA2815CD-A5FA-08DE-D222-EB8FDDB7259D}"/>
                </a:ext>
              </a:extLst>
            </p:cNvPr>
            <p:cNvSpPr/>
            <p:nvPr/>
          </p:nvSpPr>
          <p:spPr>
            <a:xfrm>
              <a:off x="2405364" y="171444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8167;p77">
              <a:extLst>
                <a:ext uri="{FF2B5EF4-FFF2-40B4-BE49-F238E27FC236}">
                  <a16:creationId xmlns:a16="http://schemas.microsoft.com/office/drawing/2014/main" id="{55E8EF06-0963-2903-7530-3D677533AD53}"/>
                </a:ext>
              </a:extLst>
            </p:cNvPr>
            <p:cNvSpPr/>
            <p:nvPr/>
          </p:nvSpPr>
          <p:spPr>
            <a:xfrm>
              <a:off x="2400612" y="17172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8168;p77">
              <a:extLst>
                <a:ext uri="{FF2B5EF4-FFF2-40B4-BE49-F238E27FC236}">
                  <a16:creationId xmlns:a16="http://schemas.microsoft.com/office/drawing/2014/main" id="{F802D1CB-3938-42C5-9559-EB39CB081A25}"/>
                </a:ext>
              </a:extLst>
            </p:cNvPr>
            <p:cNvSpPr/>
            <p:nvPr/>
          </p:nvSpPr>
          <p:spPr>
            <a:xfrm>
              <a:off x="2403884" y="171515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8169;p77">
              <a:extLst>
                <a:ext uri="{FF2B5EF4-FFF2-40B4-BE49-F238E27FC236}">
                  <a16:creationId xmlns:a16="http://schemas.microsoft.com/office/drawing/2014/main" id="{A32C0FDC-6465-2C95-F11A-3F82D5B4ED59}"/>
                </a:ext>
              </a:extLst>
            </p:cNvPr>
            <p:cNvSpPr/>
            <p:nvPr/>
          </p:nvSpPr>
          <p:spPr>
            <a:xfrm>
              <a:off x="2404603" y="171486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8170;p77">
              <a:extLst>
                <a:ext uri="{FF2B5EF4-FFF2-40B4-BE49-F238E27FC236}">
                  <a16:creationId xmlns:a16="http://schemas.microsoft.com/office/drawing/2014/main" id="{6B3E16D7-B0CE-C811-5348-0346EDD37E59}"/>
                </a:ext>
              </a:extLst>
            </p:cNvPr>
            <p:cNvSpPr/>
            <p:nvPr/>
          </p:nvSpPr>
          <p:spPr>
            <a:xfrm>
              <a:off x="2403504" y="171530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8171;p77">
              <a:extLst>
                <a:ext uri="{FF2B5EF4-FFF2-40B4-BE49-F238E27FC236}">
                  <a16:creationId xmlns:a16="http://schemas.microsoft.com/office/drawing/2014/main" id="{BD046948-AF06-411A-93B0-6185E7E4024D}"/>
                </a:ext>
              </a:extLst>
            </p:cNvPr>
            <p:cNvSpPr/>
            <p:nvPr/>
          </p:nvSpPr>
          <p:spPr>
            <a:xfrm>
              <a:off x="2404929" y="1714637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8172;p77">
              <a:extLst>
                <a:ext uri="{FF2B5EF4-FFF2-40B4-BE49-F238E27FC236}">
                  <a16:creationId xmlns:a16="http://schemas.microsoft.com/office/drawing/2014/main" id="{43EFA223-E4D8-2BC4-4F55-F6CFCDFB5CFB}"/>
                </a:ext>
              </a:extLst>
            </p:cNvPr>
            <p:cNvSpPr/>
            <p:nvPr/>
          </p:nvSpPr>
          <p:spPr>
            <a:xfrm>
              <a:off x="2404223" y="171501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8173;p77">
              <a:extLst>
                <a:ext uri="{FF2B5EF4-FFF2-40B4-BE49-F238E27FC236}">
                  <a16:creationId xmlns:a16="http://schemas.microsoft.com/office/drawing/2014/main" id="{C9C67228-E0AB-5C7A-0483-CC1D29ADC3F8}"/>
                </a:ext>
              </a:extLst>
            </p:cNvPr>
            <p:cNvSpPr/>
            <p:nvPr/>
          </p:nvSpPr>
          <p:spPr>
            <a:xfrm>
              <a:off x="2390333" y="1711921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8174;p77">
              <a:extLst>
                <a:ext uri="{FF2B5EF4-FFF2-40B4-BE49-F238E27FC236}">
                  <a16:creationId xmlns:a16="http://schemas.microsoft.com/office/drawing/2014/main" id="{0CF4B5D5-D6AE-D540-C6B6-AD5934C23987}"/>
                </a:ext>
              </a:extLst>
            </p:cNvPr>
            <p:cNvSpPr/>
            <p:nvPr/>
          </p:nvSpPr>
          <p:spPr>
            <a:xfrm>
              <a:off x="2390958" y="171226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8175;p77">
              <a:extLst>
                <a:ext uri="{FF2B5EF4-FFF2-40B4-BE49-F238E27FC236}">
                  <a16:creationId xmlns:a16="http://schemas.microsoft.com/office/drawing/2014/main" id="{44719605-A614-CC7D-E015-A578C6693D2E}"/>
                </a:ext>
              </a:extLst>
            </p:cNvPr>
            <p:cNvSpPr/>
            <p:nvPr/>
          </p:nvSpPr>
          <p:spPr>
            <a:xfrm>
              <a:off x="2391664" y="171249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8176;p77">
              <a:extLst>
                <a:ext uri="{FF2B5EF4-FFF2-40B4-BE49-F238E27FC236}">
                  <a16:creationId xmlns:a16="http://schemas.microsoft.com/office/drawing/2014/main" id="{DE13ACC7-D8E2-D978-4ECC-477872A6ED21}"/>
                </a:ext>
              </a:extLst>
            </p:cNvPr>
            <p:cNvSpPr/>
            <p:nvPr/>
          </p:nvSpPr>
          <p:spPr>
            <a:xfrm>
              <a:off x="2400136" y="171724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8177;p77">
              <a:extLst>
                <a:ext uri="{FF2B5EF4-FFF2-40B4-BE49-F238E27FC236}">
                  <a16:creationId xmlns:a16="http://schemas.microsoft.com/office/drawing/2014/main" id="{5B3EB2B4-DF34-3245-91AE-32A274C76085}"/>
                </a:ext>
              </a:extLst>
            </p:cNvPr>
            <p:cNvSpPr/>
            <p:nvPr/>
          </p:nvSpPr>
          <p:spPr>
            <a:xfrm>
              <a:off x="2406029" y="1713822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8178;p77">
              <a:extLst>
                <a:ext uri="{FF2B5EF4-FFF2-40B4-BE49-F238E27FC236}">
                  <a16:creationId xmlns:a16="http://schemas.microsoft.com/office/drawing/2014/main" id="{884202F9-D2AF-DDFD-21B1-4F23800CA213}"/>
                </a:ext>
              </a:extLst>
            </p:cNvPr>
            <p:cNvSpPr/>
            <p:nvPr/>
          </p:nvSpPr>
          <p:spPr>
            <a:xfrm>
              <a:off x="2398331" y="1716578"/>
              <a:ext cx="530" cy="204"/>
            </a:xfrm>
            <a:custGeom>
              <a:avLst/>
              <a:gdLst/>
              <a:ahLst/>
              <a:cxnLst/>
              <a:rect l="l" t="t" r="r" b="b"/>
              <a:pathLst>
                <a:path w="39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8179;p77">
              <a:extLst>
                <a:ext uri="{FF2B5EF4-FFF2-40B4-BE49-F238E27FC236}">
                  <a16:creationId xmlns:a16="http://schemas.microsoft.com/office/drawing/2014/main" id="{1EBA32C3-2CBE-5841-22DD-D8EC7195F53D}"/>
                </a:ext>
              </a:extLst>
            </p:cNvPr>
            <p:cNvSpPr/>
            <p:nvPr/>
          </p:nvSpPr>
          <p:spPr>
            <a:xfrm>
              <a:off x="2399702" y="17171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8180;p77">
              <a:extLst>
                <a:ext uri="{FF2B5EF4-FFF2-40B4-BE49-F238E27FC236}">
                  <a16:creationId xmlns:a16="http://schemas.microsoft.com/office/drawing/2014/main" id="{40A5E3E5-2701-F171-F97B-1BABAD6D90AD}"/>
                </a:ext>
              </a:extLst>
            </p:cNvPr>
            <p:cNvSpPr/>
            <p:nvPr/>
          </p:nvSpPr>
          <p:spPr>
            <a:xfrm>
              <a:off x="2405649" y="17141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8181;p77">
              <a:extLst>
                <a:ext uri="{FF2B5EF4-FFF2-40B4-BE49-F238E27FC236}">
                  <a16:creationId xmlns:a16="http://schemas.microsoft.com/office/drawing/2014/main" id="{A57AFDE7-4128-DEB5-D2DA-647393287DB9}"/>
                </a:ext>
              </a:extLst>
            </p:cNvPr>
            <p:cNvSpPr/>
            <p:nvPr/>
          </p:nvSpPr>
          <p:spPr>
            <a:xfrm>
              <a:off x="2400747" y="171724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8182;p77">
              <a:extLst>
                <a:ext uri="{FF2B5EF4-FFF2-40B4-BE49-F238E27FC236}">
                  <a16:creationId xmlns:a16="http://schemas.microsoft.com/office/drawing/2014/main" id="{94527E54-28AE-B49F-3256-448DA2F8AF55}"/>
                </a:ext>
              </a:extLst>
            </p:cNvPr>
            <p:cNvSpPr/>
            <p:nvPr/>
          </p:nvSpPr>
          <p:spPr>
            <a:xfrm>
              <a:off x="2399322" y="17169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8183;p77">
              <a:extLst>
                <a:ext uri="{FF2B5EF4-FFF2-40B4-BE49-F238E27FC236}">
                  <a16:creationId xmlns:a16="http://schemas.microsoft.com/office/drawing/2014/main" id="{1F0E8EB6-A7A0-E32A-3DC1-0913C049905A}"/>
                </a:ext>
              </a:extLst>
            </p:cNvPr>
            <p:cNvSpPr/>
            <p:nvPr/>
          </p:nvSpPr>
          <p:spPr>
            <a:xfrm>
              <a:off x="2381454" y="1716008"/>
              <a:ext cx="2485" cy="5010"/>
            </a:xfrm>
            <a:custGeom>
              <a:avLst/>
              <a:gdLst/>
              <a:ahLst/>
              <a:cxnLst/>
              <a:rect l="l" t="t" r="r" b="b"/>
              <a:pathLst>
                <a:path w="183" h="369" extrusionOk="0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8184;p77">
              <a:extLst>
                <a:ext uri="{FF2B5EF4-FFF2-40B4-BE49-F238E27FC236}">
                  <a16:creationId xmlns:a16="http://schemas.microsoft.com/office/drawing/2014/main" id="{C0AD5BB9-DF95-6CBE-34F8-1BC93AAB2028}"/>
                </a:ext>
              </a:extLst>
            </p:cNvPr>
            <p:cNvSpPr/>
            <p:nvPr/>
          </p:nvSpPr>
          <p:spPr>
            <a:xfrm>
              <a:off x="2390863" y="17323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8185;p77">
              <a:extLst>
                <a:ext uri="{FF2B5EF4-FFF2-40B4-BE49-F238E27FC236}">
                  <a16:creationId xmlns:a16="http://schemas.microsoft.com/office/drawing/2014/main" id="{75F38200-C33F-9E74-AB5F-A1924C573174}"/>
                </a:ext>
              </a:extLst>
            </p:cNvPr>
            <p:cNvSpPr/>
            <p:nvPr/>
          </p:nvSpPr>
          <p:spPr>
            <a:xfrm>
              <a:off x="2390958" y="17327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8186;p77">
              <a:extLst>
                <a:ext uri="{FF2B5EF4-FFF2-40B4-BE49-F238E27FC236}">
                  <a16:creationId xmlns:a16="http://schemas.microsoft.com/office/drawing/2014/main" id="{97FEEEB7-DF8C-30C6-C17B-04600958BDFD}"/>
                </a:ext>
              </a:extLst>
            </p:cNvPr>
            <p:cNvSpPr/>
            <p:nvPr/>
          </p:nvSpPr>
          <p:spPr>
            <a:xfrm>
              <a:off x="2390809" y="173217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8187;p77">
              <a:extLst>
                <a:ext uri="{FF2B5EF4-FFF2-40B4-BE49-F238E27FC236}">
                  <a16:creationId xmlns:a16="http://schemas.microsoft.com/office/drawing/2014/main" id="{1B1B2B5B-E961-BE18-625E-F69896B4C2F3}"/>
                </a:ext>
              </a:extLst>
            </p:cNvPr>
            <p:cNvSpPr/>
            <p:nvPr/>
          </p:nvSpPr>
          <p:spPr>
            <a:xfrm>
              <a:off x="2391243" y="1733550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8188;p77">
              <a:extLst>
                <a:ext uri="{FF2B5EF4-FFF2-40B4-BE49-F238E27FC236}">
                  <a16:creationId xmlns:a16="http://schemas.microsoft.com/office/drawing/2014/main" id="{25D515E9-6977-D277-4CF7-BF16F10874C2}"/>
                </a:ext>
              </a:extLst>
            </p:cNvPr>
            <p:cNvSpPr/>
            <p:nvPr/>
          </p:nvSpPr>
          <p:spPr>
            <a:xfrm>
              <a:off x="2391813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8189;p77">
              <a:extLst>
                <a:ext uri="{FF2B5EF4-FFF2-40B4-BE49-F238E27FC236}">
                  <a16:creationId xmlns:a16="http://schemas.microsoft.com/office/drawing/2014/main" id="{43518861-85ED-4668-BF7F-7CED87ED5473}"/>
                </a:ext>
              </a:extLst>
            </p:cNvPr>
            <p:cNvSpPr/>
            <p:nvPr/>
          </p:nvSpPr>
          <p:spPr>
            <a:xfrm>
              <a:off x="2391474" y="1734080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8190;p77">
              <a:extLst>
                <a:ext uri="{FF2B5EF4-FFF2-40B4-BE49-F238E27FC236}">
                  <a16:creationId xmlns:a16="http://schemas.microsoft.com/office/drawing/2014/main" id="{13A518C8-0326-4B02-E96F-25DFD80666E9}"/>
                </a:ext>
              </a:extLst>
            </p:cNvPr>
            <p:cNvSpPr/>
            <p:nvPr/>
          </p:nvSpPr>
          <p:spPr>
            <a:xfrm>
              <a:off x="2390904" y="173255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8191;p77">
              <a:extLst>
                <a:ext uri="{FF2B5EF4-FFF2-40B4-BE49-F238E27FC236}">
                  <a16:creationId xmlns:a16="http://schemas.microsoft.com/office/drawing/2014/main" id="{D4EE9D14-105E-DABF-7CED-1CBBE1D437DF}"/>
                </a:ext>
              </a:extLst>
            </p:cNvPr>
            <p:cNvSpPr/>
            <p:nvPr/>
          </p:nvSpPr>
          <p:spPr>
            <a:xfrm>
              <a:off x="2391094" y="173317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8192;p77">
              <a:extLst>
                <a:ext uri="{FF2B5EF4-FFF2-40B4-BE49-F238E27FC236}">
                  <a16:creationId xmlns:a16="http://schemas.microsoft.com/office/drawing/2014/main" id="{91DF6F5E-08D0-F34E-D534-68BE20EEE704}"/>
                </a:ext>
              </a:extLst>
            </p:cNvPr>
            <p:cNvSpPr/>
            <p:nvPr/>
          </p:nvSpPr>
          <p:spPr>
            <a:xfrm>
              <a:off x="2384726" y="173393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8193;p77">
              <a:extLst>
                <a:ext uri="{FF2B5EF4-FFF2-40B4-BE49-F238E27FC236}">
                  <a16:creationId xmlns:a16="http://schemas.microsoft.com/office/drawing/2014/main" id="{828D2DE5-6F2B-835B-D440-DBC70BA370A7}"/>
                </a:ext>
              </a:extLst>
            </p:cNvPr>
            <p:cNvSpPr/>
            <p:nvPr/>
          </p:nvSpPr>
          <p:spPr>
            <a:xfrm>
              <a:off x="2379308" y="173145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8194;p77">
              <a:extLst>
                <a:ext uri="{FF2B5EF4-FFF2-40B4-BE49-F238E27FC236}">
                  <a16:creationId xmlns:a16="http://schemas.microsoft.com/office/drawing/2014/main" id="{426C5F6D-875E-5F92-1596-485721EBF95C}"/>
                </a:ext>
              </a:extLst>
            </p:cNvPr>
            <p:cNvSpPr/>
            <p:nvPr/>
          </p:nvSpPr>
          <p:spPr>
            <a:xfrm>
              <a:off x="2385350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8195;p77">
              <a:extLst>
                <a:ext uri="{FF2B5EF4-FFF2-40B4-BE49-F238E27FC236}">
                  <a16:creationId xmlns:a16="http://schemas.microsoft.com/office/drawing/2014/main" id="{DBB85C22-965F-7C64-3D8B-0C83187C3181}"/>
                </a:ext>
              </a:extLst>
            </p:cNvPr>
            <p:cNvSpPr/>
            <p:nvPr/>
          </p:nvSpPr>
          <p:spPr>
            <a:xfrm>
              <a:off x="2379784" y="1731744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8196;p77">
              <a:extLst>
                <a:ext uri="{FF2B5EF4-FFF2-40B4-BE49-F238E27FC236}">
                  <a16:creationId xmlns:a16="http://schemas.microsoft.com/office/drawing/2014/main" id="{0E3FB3C6-DD73-ACCA-7795-17828E93A9C3}"/>
                </a:ext>
              </a:extLst>
            </p:cNvPr>
            <p:cNvSpPr/>
            <p:nvPr/>
          </p:nvSpPr>
          <p:spPr>
            <a:xfrm>
              <a:off x="2385826" y="17357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8197;p77">
              <a:extLst>
                <a:ext uri="{FF2B5EF4-FFF2-40B4-BE49-F238E27FC236}">
                  <a16:creationId xmlns:a16="http://schemas.microsoft.com/office/drawing/2014/main" id="{BC4B0CCC-9525-8B45-DA11-8EBA5C91B6AE}"/>
                </a:ext>
              </a:extLst>
            </p:cNvPr>
            <p:cNvSpPr/>
            <p:nvPr/>
          </p:nvSpPr>
          <p:spPr>
            <a:xfrm>
              <a:off x="2385676" y="173522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8198;p77">
              <a:extLst>
                <a:ext uri="{FF2B5EF4-FFF2-40B4-BE49-F238E27FC236}">
                  <a16:creationId xmlns:a16="http://schemas.microsoft.com/office/drawing/2014/main" id="{9C93DF84-48BA-5463-D306-30074114FF8E}"/>
                </a:ext>
              </a:extLst>
            </p:cNvPr>
            <p:cNvSpPr/>
            <p:nvPr/>
          </p:nvSpPr>
          <p:spPr>
            <a:xfrm>
              <a:off x="2381264" y="1715682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8199;p77">
              <a:extLst>
                <a:ext uri="{FF2B5EF4-FFF2-40B4-BE49-F238E27FC236}">
                  <a16:creationId xmlns:a16="http://schemas.microsoft.com/office/drawing/2014/main" id="{32A5B73F-B6C7-A476-8E4D-A0D8EAFCBEC4}"/>
                </a:ext>
              </a:extLst>
            </p:cNvPr>
            <p:cNvSpPr/>
            <p:nvPr/>
          </p:nvSpPr>
          <p:spPr>
            <a:xfrm>
              <a:off x="2379404" y="173132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8200;p77">
              <a:extLst>
                <a:ext uri="{FF2B5EF4-FFF2-40B4-BE49-F238E27FC236}">
                  <a16:creationId xmlns:a16="http://schemas.microsoft.com/office/drawing/2014/main" id="{F5F14574-CD42-A7EA-4D22-529DBEA362E0}"/>
                </a:ext>
              </a:extLst>
            </p:cNvPr>
            <p:cNvSpPr/>
            <p:nvPr/>
          </p:nvSpPr>
          <p:spPr>
            <a:xfrm>
              <a:off x="2385826" y="1735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8201;p77">
              <a:extLst>
                <a:ext uri="{FF2B5EF4-FFF2-40B4-BE49-F238E27FC236}">
                  <a16:creationId xmlns:a16="http://schemas.microsoft.com/office/drawing/2014/main" id="{D1AFCA91-7167-EFA6-3B20-A4EE7E6A7412}"/>
                </a:ext>
              </a:extLst>
            </p:cNvPr>
            <p:cNvSpPr/>
            <p:nvPr/>
          </p:nvSpPr>
          <p:spPr>
            <a:xfrm>
              <a:off x="2497528" y="1743000"/>
              <a:ext cx="87140" cy="73726"/>
            </a:xfrm>
            <a:custGeom>
              <a:avLst/>
              <a:gdLst/>
              <a:ahLst/>
              <a:cxnLst/>
              <a:rect l="l" t="t" r="r" b="b"/>
              <a:pathLst>
                <a:path w="6418" h="5430" extrusionOk="0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8202;p77">
              <a:extLst>
                <a:ext uri="{FF2B5EF4-FFF2-40B4-BE49-F238E27FC236}">
                  <a16:creationId xmlns:a16="http://schemas.microsoft.com/office/drawing/2014/main" id="{79C42088-A4D9-020B-A941-6B15F4148034}"/>
                </a:ext>
              </a:extLst>
            </p:cNvPr>
            <p:cNvSpPr/>
            <p:nvPr/>
          </p:nvSpPr>
          <p:spPr>
            <a:xfrm>
              <a:off x="2595449" y="1751378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8203;p77">
              <a:extLst>
                <a:ext uri="{FF2B5EF4-FFF2-40B4-BE49-F238E27FC236}">
                  <a16:creationId xmlns:a16="http://schemas.microsoft.com/office/drawing/2014/main" id="{0BD8380E-8654-40A9-4E35-121D596D7058}"/>
                </a:ext>
              </a:extLst>
            </p:cNvPr>
            <p:cNvSpPr/>
            <p:nvPr/>
          </p:nvSpPr>
          <p:spPr>
            <a:xfrm>
              <a:off x="2589692" y="1751432"/>
              <a:ext cx="11134" cy="4046"/>
            </a:xfrm>
            <a:custGeom>
              <a:avLst/>
              <a:gdLst/>
              <a:ahLst/>
              <a:cxnLst/>
              <a:rect l="l" t="t" r="r" b="b"/>
              <a:pathLst>
                <a:path w="820" h="298" extrusionOk="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8204;p77">
              <a:extLst>
                <a:ext uri="{FF2B5EF4-FFF2-40B4-BE49-F238E27FC236}">
                  <a16:creationId xmlns:a16="http://schemas.microsoft.com/office/drawing/2014/main" id="{A2BAED38-C47E-2354-EA04-405AEDC35259}"/>
                </a:ext>
              </a:extLst>
            </p:cNvPr>
            <p:cNvSpPr/>
            <p:nvPr/>
          </p:nvSpPr>
          <p:spPr>
            <a:xfrm>
              <a:off x="2541736" y="1751432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8205;p77">
              <a:extLst>
                <a:ext uri="{FF2B5EF4-FFF2-40B4-BE49-F238E27FC236}">
                  <a16:creationId xmlns:a16="http://schemas.microsoft.com/office/drawing/2014/main" id="{77ADD221-DBC8-BD01-AEFD-8397971439C7}"/>
                </a:ext>
              </a:extLst>
            </p:cNvPr>
            <p:cNvSpPr/>
            <p:nvPr/>
          </p:nvSpPr>
          <p:spPr>
            <a:xfrm>
              <a:off x="2550955" y="175403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8206;p77">
              <a:extLst>
                <a:ext uri="{FF2B5EF4-FFF2-40B4-BE49-F238E27FC236}">
                  <a16:creationId xmlns:a16="http://schemas.microsoft.com/office/drawing/2014/main" id="{12CB6B9C-CF03-BFA4-955D-0806B4D558FC}"/>
                </a:ext>
              </a:extLst>
            </p:cNvPr>
            <p:cNvSpPr/>
            <p:nvPr/>
          </p:nvSpPr>
          <p:spPr>
            <a:xfrm>
              <a:off x="2549950" y="17535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8207;p77">
              <a:extLst>
                <a:ext uri="{FF2B5EF4-FFF2-40B4-BE49-F238E27FC236}">
                  <a16:creationId xmlns:a16="http://schemas.microsoft.com/office/drawing/2014/main" id="{FBDD34A9-09B3-1CA5-D980-FF89BEF37FB8}"/>
                </a:ext>
              </a:extLst>
            </p:cNvPr>
            <p:cNvSpPr/>
            <p:nvPr/>
          </p:nvSpPr>
          <p:spPr>
            <a:xfrm>
              <a:off x="2550236" y="175361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8208;p77">
              <a:extLst>
                <a:ext uri="{FF2B5EF4-FFF2-40B4-BE49-F238E27FC236}">
                  <a16:creationId xmlns:a16="http://schemas.microsoft.com/office/drawing/2014/main" id="{991914E8-9CBA-9C85-08C9-F2CE0B2101EC}"/>
                </a:ext>
              </a:extLst>
            </p:cNvPr>
            <p:cNvSpPr/>
            <p:nvPr/>
          </p:nvSpPr>
          <p:spPr>
            <a:xfrm>
              <a:off x="2549244" y="1753278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8209;p77">
              <a:extLst>
                <a:ext uri="{FF2B5EF4-FFF2-40B4-BE49-F238E27FC236}">
                  <a16:creationId xmlns:a16="http://schemas.microsoft.com/office/drawing/2014/main" id="{25ECE2C1-ED66-928E-793A-AD16E670AFAE}"/>
                </a:ext>
              </a:extLst>
            </p:cNvPr>
            <p:cNvSpPr/>
            <p:nvPr/>
          </p:nvSpPr>
          <p:spPr>
            <a:xfrm>
              <a:off x="2550480" y="1753754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8210;p77">
              <a:extLst>
                <a:ext uri="{FF2B5EF4-FFF2-40B4-BE49-F238E27FC236}">
                  <a16:creationId xmlns:a16="http://schemas.microsoft.com/office/drawing/2014/main" id="{EE226DFA-D8B4-7B19-B8E7-B2178C90A959}"/>
                </a:ext>
              </a:extLst>
            </p:cNvPr>
            <p:cNvSpPr/>
            <p:nvPr/>
          </p:nvSpPr>
          <p:spPr>
            <a:xfrm>
              <a:off x="2550711" y="175390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8211;p77">
              <a:extLst>
                <a:ext uri="{FF2B5EF4-FFF2-40B4-BE49-F238E27FC236}">
                  <a16:creationId xmlns:a16="http://schemas.microsoft.com/office/drawing/2014/main" id="{37955A04-D37D-F8DF-2C47-14EB77058876}"/>
                </a:ext>
              </a:extLst>
            </p:cNvPr>
            <p:cNvSpPr/>
            <p:nvPr/>
          </p:nvSpPr>
          <p:spPr>
            <a:xfrm>
              <a:off x="2549625" y="17533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8212;p77">
              <a:extLst>
                <a:ext uri="{FF2B5EF4-FFF2-40B4-BE49-F238E27FC236}">
                  <a16:creationId xmlns:a16="http://schemas.microsoft.com/office/drawing/2014/main" id="{3326AE21-9A90-AB1E-91EC-E6DBD18CB8E9}"/>
                </a:ext>
              </a:extLst>
            </p:cNvPr>
            <p:cNvSpPr/>
            <p:nvPr/>
          </p:nvSpPr>
          <p:spPr>
            <a:xfrm>
              <a:off x="2551756" y="1754568"/>
              <a:ext cx="1439" cy="910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8213;p77">
              <a:extLst>
                <a:ext uri="{FF2B5EF4-FFF2-40B4-BE49-F238E27FC236}">
                  <a16:creationId xmlns:a16="http://schemas.microsoft.com/office/drawing/2014/main" id="{06C42A54-A663-4FBD-EF73-9715F0B9F661}"/>
                </a:ext>
              </a:extLst>
            </p:cNvPr>
            <p:cNvSpPr/>
            <p:nvPr/>
          </p:nvSpPr>
          <p:spPr>
            <a:xfrm>
              <a:off x="2542917" y="1751147"/>
              <a:ext cx="543" cy="149"/>
            </a:xfrm>
            <a:custGeom>
              <a:avLst/>
              <a:gdLst/>
              <a:ahLst/>
              <a:cxnLst/>
              <a:rect l="l" t="t" r="r" b="b"/>
              <a:pathLst>
                <a:path w="40" h="11" extrusionOk="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8214;p77">
              <a:extLst>
                <a:ext uri="{FF2B5EF4-FFF2-40B4-BE49-F238E27FC236}">
                  <a16:creationId xmlns:a16="http://schemas.microsoft.com/office/drawing/2014/main" id="{3608C754-07A9-C830-A76F-0CDF18E2BA63}"/>
                </a:ext>
              </a:extLst>
            </p:cNvPr>
            <p:cNvSpPr/>
            <p:nvPr/>
          </p:nvSpPr>
          <p:spPr>
            <a:xfrm>
              <a:off x="2508784" y="176877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8215;p77">
              <a:extLst>
                <a:ext uri="{FF2B5EF4-FFF2-40B4-BE49-F238E27FC236}">
                  <a16:creationId xmlns:a16="http://schemas.microsoft.com/office/drawing/2014/main" id="{CAB6E681-9BD0-40D4-2AB3-950B4405C08C}"/>
                </a:ext>
              </a:extLst>
            </p:cNvPr>
            <p:cNvSpPr/>
            <p:nvPr/>
          </p:nvSpPr>
          <p:spPr>
            <a:xfrm>
              <a:off x="2511499" y="177044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8216;p77">
              <a:extLst>
                <a:ext uri="{FF2B5EF4-FFF2-40B4-BE49-F238E27FC236}">
                  <a16:creationId xmlns:a16="http://schemas.microsoft.com/office/drawing/2014/main" id="{BCFAE6A6-B0F6-CC1E-EF34-8453EB372BD6}"/>
                </a:ext>
              </a:extLst>
            </p:cNvPr>
            <p:cNvSpPr/>
            <p:nvPr/>
          </p:nvSpPr>
          <p:spPr>
            <a:xfrm>
              <a:off x="2509734" y="1769965"/>
              <a:ext cx="1018" cy="394"/>
            </a:xfrm>
            <a:custGeom>
              <a:avLst/>
              <a:gdLst/>
              <a:ahLst/>
              <a:cxnLst/>
              <a:rect l="l" t="t" r="r" b="b"/>
              <a:pathLst>
                <a:path w="75" h="29" extrusionOk="0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8217;p77">
              <a:extLst>
                <a:ext uri="{FF2B5EF4-FFF2-40B4-BE49-F238E27FC236}">
                  <a16:creationId xmlns:a16="http://schemas.microsoft.com/office/drawing/2014/main" id="{D1561C32-1D84-6368-0134-223B667DB39E}"/>
                </a:ext>
              </a:extLst>
            </p:cNvPr>
            <p:cNvSpPr/>
            <p:nvPr/>
          </p:nvSpPr>
          <p:spPr>
            <a:xfrm>
              <a:off x="2510888" y="1770345"/>
              <a:ext cx="475" cy="54"/>
            </a:xfrm>
            <a:custGeom>
              <a:avLst/>
              <a:gdLst/>
              <a:ahLst/>
              <a:cxnLst/>
              <a:rect l="l" t="t" r="r" b="b"/>
              <a:pathLst>
                <a:path w="35" h="4" extrusionOk="0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8218;p77">
              <a:extLst>
                <a:ext uri="{FF2B5EF4-FFF2-40B4-BE49-F238E27FC236}">
                  <a16:creationId xmlns:a16="http://schemas.microsoft.com/office/drawing/2014/main" id="{25D23A36-1628-A9BD-EE83-2BC7AFE0A94F}"/>
                </a:ext>
              </a:extLst>
            </p:cNvPr>
            <p:cNvSpPr/>
            <p:nvPr/>
          </p:nvSpPr>
          <p:spPr>
            <a:xfrm>
              <a:off x="2509354" y="176968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8219;p77">
              <a:extLst>
                <a:ext uri="{FF2B5EF4-FFF2-40B4-BE49-F238E27FC236}">
                  <a16:creationId xmlns:a16="http://schemas.microsoft.com/office/drawing/2014/main" id="{1447C077-F126-BA4E-A389-97E685497475}"/>
                </a:ext>
              </a:extLst>
            </p:cNvPr>
            <p:cNvSpPr/>
            <p:nvPr/>
          </p:nvSpPr>
          <p:spPr>
            <a:xfrm>
              <a:off x="2509069" y="1769300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8220;p77">
              <a:extLst>
                <a:ext uri="{FF2B5EF4-FFF2-40B4-BE49-F238E27FC236}">
                  <a16:creationId xmlns:a16="http://schemas.microsoft.com/office/drawing/2014/main" id="{6A4D3069-8C55-37B3-30B8-ED26660F7050}"/>
                </a:ext>
              </a:extLst>
            </p:cNvPr>
            <p:cNvSpPr/>
            <p:nvPr/>
          </p:nvSpPr>
          <p:spPr>
            <a:xfrm>
              <a:off x="2534975" y="1750997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8221;p77">
              <a:extLst>
                <a:ext uri="{FF2B5EF4-FFF2-40B4-BE49-F238E27FC236}">
                  <a16:creationId xmlns:a16="http://schemas.microsoft.com/office/drawing/2014/main" id="{2E45508A-71A9-A754-6A44-625289EAEB71}"/>
                </a:ext>
              </a:extLst>
            </p:cNvPr>
            <p:cNvSpPr/>
            <p:nvPr/>
          </p:nvSpPr>
          <p:spPr>
            <a:xfrm>
              <a:off x="2536780" y="175004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8222;p77">
              <a:extLst>
                <a:ext uri="{FF2B5EF4-FFF2-40B4-BE49-F238E27FC236}">
                  <a16:creationId xmlns:a16="http://schemas.microsoft.com/office/drawing/2014/main" id="{267AA08F-7DD6-5FFF-BC77-2E6F40AF05B7}"/>
                </a:ext>
              </a:extLst>
            </p:cNvPr>
            <p:cNvSpPr/>
            <p:nvPr/>
          </p:nvSpPr>
          <p:spPr>
            <a:xfrm>
              <a:off x="2512219" y="1770291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8223;p77">
              <a:extLst>
                <a:ext uri="{FF2B5EF4-FFF2-40B4-BE49-F238E27FC236}">
                  <a16:creationId xmlns:a16="http://schemas.microsoft.com/office/drawing/2014/main" id="{B6C50001-8022-37D2-1E6C-215A2209974F}"/>
                </a:ext>
              </a:extLst>
            </p:cNvPr>
            <p:cNvSpPr/>
            <p:nvPr/>
          </p:nvSpPr>
          <p:spPr>
            <a:xfrm>
              <a:off x="2503230" y="1767779"/>
              <a:ext cx="679" cy="204"/>
            </a:xfrm>
            <a:custGeom>
              <a:avLst/>
              <a:gdLst/>
              <a:ahLst/>
              <a:cxnLst/>
              <a:rect l="l" t="t" r="r" b="b"/>
              <a:pathLst>
                <a:path w="50" h="15" extrusionOk="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8224;p77">
              <a:extLst>
                <a:ext uri="{FF2B5EF4-FFF2-40B4-BE49-F238E27FC236}">
                  <a16:creationId xmlns:a16="http://schemas.microsoft.com/office/drawing/2014/main" id="{7D652F4E-D20A-E0C1-BF8C-7DA27A787FEE}"/>
                </a:ext>
              </a:extLst>
            </p:cNvPr>
            <p:cNvSpPr/>
            <p:nvPr/>
          </p:nvSpPr>
          <p:spPr>
            <a:xfrm>
              <a:off x="2542917" y="1751187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8225;p77">
              <a:extLst>
                <a:ext uri="{FF2B5EF4-FFF2-40B4-BE49-F238E27FC236}">
                  <a16:creationId xmlns:a16="http://schemas.microsoft.com/office/drawing/2014/main" id="{0B180D40-5743-A300-2BEF-9041ECDCAA4A}"/>
                </a:ext>
              </a:extLst>
            </p:cNvPr>
            <p:cNvSpPr/>
            <p:nvPr/>
          </p:nvSpPr>
          <p:spPr>
            <a:xfrm>
              <a:off x="2502035" y="1769436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8226;p77">
              <a:extLst>
                <a:ext uri="{FF2B5EF4-FFF2-40B4-BE49-F238E27FC236}">
                  <a16:creationId xmlns:a16="http://schemas.microsoft.com/office/drawing/2014/main" id="{133905FF-CB8C-D783-E221-7C954F148565}"/>
                </a:ext>
              </a:extLst>
            </p:cNvPr>
            <p:cNvSpPr/>
            <p:nvPr/>
          </p:nvSpPr>
          <p:spPr>
            <a:xfrm>
              <a:off x="2499143" y="181379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8227;p77">
              <a:extLst>
                <a:ext uri="{FF2B5EF4-FFF2-40B4-BE49-F238E27FC236}">
                  <a16:creationId xmlns:a16="http://schemas.microsoft.com/office/drawing/2014/main" id="{D32D3594-C127-E8EC-14D1-9102A19C0608}"/>
                </a:ext>
              </a:extLst>
            </p:cNvPr>
            <p:cNvSpPr/>
            <p:nvPr/>
          </p:nvSpPr>
          <p:spPr>
            <a:xfrm>
              <a:off x="2500230" y="1774663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8228;p77">
              <a:extLst>
                <a:ext uri="{FF2B5EF4-FFF2-40B4-BE49-F238E27FC236}">
                  <a16:creationId xmlns:a16="http://schemas.microsoft.com/office/drawing/2014/main" id="{9028EBD7-BBAB-FE99-8114-9C6E94ED7C84}"/>
                </a:ext>
              </a:extLst>
            </p:cNvPr>
            <p:cNvSpPr/>
            <p:nvPr/>
          </p:nvSpPr>
          <p:spPr>
            <a:xfrm>
              <a:off x="2502131" y="1767969"/>
              <a:ext cx="1113" cy="1385"/>
            </a:xfrm>
            <a:custGeom>
              <a:avLst/>
              <a:gdLst/>
              <a:ahLst/>
              <a:cxnLst/>
              <a:rect l="l" t="t" r="r" b="b"/>
              <a:pathLst>
                <a:path w="82" h="102" extrusionOk="0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8229;p77">
              <a:extLst>
                <a:ext uri="{FF2B5EF4-FFF2-40B4-BE49-F238E27FC236}">
                  <a16:creationId xmlns:a16="http://schemas.microsoft.com/office/drawing/2014/main" id="{74C53369-821F-CBEE-27FA-CD9A5D6E0016}"/>
                </a:ext>
              </a:extLst>
            </p:cNvPr>
            <p:cNvSpPr/>
            <p:nvPr/>
          </p:nvSpPr>
          <p:spPr>
            <a:xfrm>
              <a:off x="2500664" y="1769911"/>
              <a:ext cx="1480" cy="4725"/>
            </a:xfrm>
            <a:custGeom>
              <a:avLst/>
              <a:gdLst/>
              <a:ahLst/>
              <a:cxnLst/>
              <a:rect l="l" t="t" r="r" b="b"/>
              <a:pathLst>
                <a:path w="109" h="348" extrusionOk="0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8230;p77">
              <a:extLst>
                <a:ext uri="{FF2B5EF4-FFF2-40B4-BE49-F238E27FC236}">
                  <a16:creationId xmlns:a16="http://schemas.microsoft.com/office/drawing/2014/main" id="{DCE137A5-2526-45C2-BCA6-99E911A94CC7}"/>
                </a:ext>
              </a:extLst>
            </p:cNvPr>
            <p:cNvSpPr/>
            <p:nvPr/>
          </p:nvSpPr>
          <p:spPr>
            <a:xfrm>
              <a:off x="2503081" y="1767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8231;p77">
              <a:extLst>
                <a:ext uri="{FF2B5EF4-FFF2-40B4-BE49-F238E27FC236}">
                  <a16:creationId xmlns:a16="http://schemas.microsoft.com/office/drawing/2014/main" id="{1688EFB1-8C9E-C589-CCC7-8B9F50A6FBE7}"/>
                </a:ext>
              </a:extLst>
            </p:cNvPr>
            <p:cNvSpPr/>
            <p:nvPr/>
          </p:nvSpPr>
          <p:spPr>
            <a:xfrm>
              <a:off x="2579848" y="175789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8232;p77">
              <a:extLst>
                <a:ext uri="{FF2B5EF4-FFF2-40B4-BE49-F238E27FC236}">
                  <a16:creationId xmlns:a16="http://schemas.microsoft.com/office/drawing/2014/main" id="{AB524DBA-5526-7584-49C0-82011898419A}"/>
                </a:ext>
              </a:extLst>
            </p:cNvPr>
            <p:cNvSpPr/>
            <p:nvPr/>
          </p:nvSpPr>
          <p:spPr>
            <a:xfrm>
              <a:off x="2583419" y="175822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8233;p77">
              <a:extLst>
                <a:ext uri="{FF2B5EF4-FFF2-40B4-BE49-F238E27FC236}">
                  <a16:creationId xmlns:a16="http://schemas.microsoft.com/office/drawing/2014/main" id="{D8929EA1-185D-D85A-6ADD-49CB342DF6A0}"/>
                </a:ext>
              </a:extLst>
            </p:cNvPr>
            <p:cNvSpPr/>
            <p:nvPr/>
          </p:nvSpPr>
          <p:spPr>
            <a:xfrm>
              <a:off x="2556318" y="1754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8234;p77">
              <a:extLst>
                <a:ext uri="{FF2B5EF4-FFF2-40B4-BE49-F238E27FC236}">
                  <a16:creationId xmlns:a16="http://schemas.microsoft.com/office/drawing/2014/main" id="{03C42132-1B8D-A534-598E-D2E1DD85BFAD}"/>
                </a:ext>
              </a:extLst>
            </p:cNvPr>
            <p:cNvSpPr/>
            <p:nvPr/>
          </p:nvSpPr>
          <p:spPr>
            <a:xfrm>
              <a:off x="2582319" y="175846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8235;p77">
              <a:extLst>
                <a:ext uri="{FF2B5EF4-FFF2-40B4-BE49-F238E27FC236}">
                  <a16:creationId xmlns:a16="http://schemas.microsoft.com/office/drawing/2014/main" id="{1A125356-8EFC-A4DD-E04B-7F68E47918AD}"/>
                </a:ext>
              </a:extLst>
            </p:cNvPr>
            <p:cNvSpPr/>
            <p:nvPr/>
          </p:nvSpPr>
          <p:spPr>
            <a:xfrm>
              <a:off x="2584030" y="175812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8236;p77">
              <a:extLst>
                <a:ext uri="{FF2B5EF4-FFF2-40B4-BE49-F238E27FC236}">
                  <a16:creationId xmlns:a16="http://schemas.microsoft.com/office/drawing/2014/main" id="{6C43606B-11C8-9A6D-FC05-0BEC0B761C9B}"/>
                </a:ext>
              </a:extLst>
            </p:cNvPr>
            <p:cNvSpPr/>
            <p:nvPr/>
          </p:nvSpPr>
          <p:spPr>
            <a:xfrm>
              <a:off x="2551335" y="1754283"/>
              <a:ext cx="394" cy="244"/>
            </a:xfrm>
            <a:custGeom>
              <a:avLst/>
              <a:gdLst/>
              <a:ahLst/>
              <a:cxnLst/>
              <a:rect l="l" t="t" r="r" b="b"/>
              <a:pathLst>
                <a:path w="29" h="18" extrusionOk="0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8237;p77">
              <a:extLst>
                <a:ext uri="{FF2B5EF4-FFF2-40B4-BE49-F238E27FC236}">
                  <a16:creationId xmlns:a16="http://schemas.microsoft.com/office/drawing/2014/main" id="{2CA9035E-3627-8D09-C572-0D835600E74B}"/>
                </a:ext>
              </a:extLst>
            </p:cNvPr>
            <p:cNvSpPr/>
            <p:nvPr/>
          </p:nvSpPr>
          <p:spPr>
            <a:xfrm>
              <a:off x="2582890" y="1758370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8238;p77">
              <a:extLst>
                <a:ext uri="{FF2B5EF4-FFF2-40B4-BE49-F238E27FC236}">
                  <a16:creationId xmlns:a16="http://schemas.microsoft.com/office/drawing/2014/main" id="{351B7FA8-22E5-97ED-2839-030EE02C3D07}"/>
                </a:ext>
              </a:extLst>
            </p:cNvPr>
            <p:cNvSpPr/>
            <p:nvPr/>
          </p:nvSpPr>
          <p:spPr>
            <a:xfrm>
              <a:off x="2581803" y="17585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8239;p77">
              <a:extLst>
                <a:ext uri="{FF2B5EF4-FFF2-40B4-BE49-F238E27FC236}">
                  <a16:creationId xmlns:a16="http://schemas.microsoft.com/office/drawing/2014/main" id="{B4A9176C-5C92-3D6F-301A-49363627375B}"/>
                </a:ext>
              </a:extLst>
            </p:cNvPr>
            <p:cNvSpPr/>
            <p:nvPr/>
          </p:nvSpPr>
          <p:spPr>
            <a:xfrm>
              <a:off x="2596494" y="1752423"/>
              <a:ext cx="2811" cy="1344"/>
            </a:xfrm>
            <a:custGeom>
              <a:avLst/>
              <a:gdLst/>
              <a:ahLst/>
              <a:cxnLst/>
              <a:rect l="l" t="t" r="r" b="b"/>
              <a:pathLst>
                <a:path w="207" h="99" extrusionOk="0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8240;p77">
              <a:extLst>
                <a:ext uri="{FF2B5EF4-FFF2-40B4-BE49-F238E27FC236}">
                  <a16:creationId xmlns:a16="http://schemas.microsoft.com/office/drawing/2014/main" id="{FAFA7686-0D08-9230-2907-3882BF76747D}"/>
                </a:ext>
              </a:extLst>
            </p:cNvPr>
            <p:cNvSpPr/>
            <p:nvPr/>
          </p:nvSpPr>
          <p:spPr>
            <a:xfrm>
              <a:off x="2600147" y="1753618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8241;p77">
              <a:extLst>
                <a:ext uri="{FF2B5EF4-FFF2-40B4-BE49-F238E27FC236}">
                  <a16:creationId xmlns:a16="http://schemas.microsoft.com/office/drawing/2014/main" id="{E991D84D-FE83-5B0E-9119-9CDD127F2C86}"/>
                </a:ext>
              </a:extLst>
            </p:cNvPr>
            <p:cNvSpPr/>
            <p:nvPr/>
          </p:nvSpPr>
          <p:spPr>
            <a:xfrm>
              <a:off x="2596250" y="175209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8242;p77">
              <a:extLst>
                <a:ext uri="{FF2B5EF4-FFF2-40B4-BE49-F238E27FC236}">
                  <a16:creationId xmlns:a16="http://schemas.microsoft.com/office/drawing/2014/main" id="{191FEB0B-143C-F04E-F330-86B6B3B5B37C}"/>
                </a:ext>
              </a:extLst>
            </p:cNvPr>
            <p:cNvSpPr/>
            <p:nvPr/>
          </p:nvSpPr>
          <p:spPr>
            <a:xfrm>
              <a:off x="2599536" y="1753563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8243;p77">
              <a:extLst>
                <a:ext uri="{FF2B5EF4-FFF2-40B4-BE49-F238E27FC236}">
                  <a16:creationId xmlns:a16="http://schemas.microsoft.com/office/drawing/2014/main" id="{8FEE4470-AFF3-C4C9-9E54-E922F50F289B}"/>
                </a:ext>
              </a:extLst>
            </p:cNvPr>
            <p:cNvSpPr/>
            <p:nvPr/>
          </p:nvSpPr>
          <p:spPr>
            <a:xfrm>
              <a:off x="2595639" y="1751473"/>
              <a:ext cx="190" cy="163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8244;p77">
              <a:extLst>
                <a:ext uri="{FF2B5EF4-FFF2-40B4-BE49-F238E27FC236}">
                  <a16:creationId xmlns:a16="http://schemas.microsoft.com/office/drawing/2014/main" id="{D986692E-80EC-99F2-1DAD-24B393086080}"/>
                </a:ext>
              </a:extLst>
            </p:cNvPr>
            <p:cNvSpPr/>
            <p:nvPr/>
          </p:nvSpPr>
          <p:spPr>
            <a:xfrm>
              <a:off x="2595965" y="175175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8245;p77">
              <a:extLst>
                <a:ext uri="{FF2B5EF4-FFF2-40B4-BE49-F238E27FC236}">
                  <a16:creationId xmlns:a16="http://schemas.microsoft.com/office/drawing/2014/main" id="{9A2810F6-C848-7424-B93F-3B4BC0C06034}"/>
                </a:ext>
              </a:extLst>
            </p:cNvPr>
            <p:cNvSpPr/>
            <p:nvPr/>
          </p:nvSpPr>
          <p:spPr>
            <a:xfrm>
              <a:off x="2600812" y="1753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8246;p77">
              <a:extLst>
                <a:ext uri="{FF2B5EF4-FFF2-40B4-BE49-F238E27FC236}">
                  <a16:creationId xmlns:a16="http://schemas.microsoft.com/office/drawing/2014/main" id="{B8E8E026-912B-34D5-DD6D-B87FE69C8107}"/>
                </a:ext>
              </a:extLst>
            </p:cNvPr>
            <p:cNvSpPr/>
            <p:nvPr/>
          </p:nvSpPr>
          <p:spPr>
            <a:xfrm>
              <a:off x="2578952" y="1755709"/>
              <a:ext cx="774" cy="2050"/>
            </a:xfrm>
            <a:custGeom>
              <a:avLst/>
              <a:gdLst/>
              <a:ahLst/>
              <a:cxnLst/>
              <a:rect l="l" t="t" r="r" b="b"/>
              <a:pathLst>
                <a:path w="57" h="151" extrusionOk="0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8247;p77">
              <a:extLst>
                <a:ext uri="{FF2B5EF4-FFF2-40B4-BE49-F238E27FC236}">
                  <a16:creationId xmlns:a16="http://schemas.microsoft.com/office/drawing/2014/main" id="{6B79E68B-250F-C787-5B1D-7D49AA332881}"/>
                </a:ext>
              </a:extLst>
            </p:cNvPr>
            <p:cNvSpPr/>
            <p:nvPr/>
          </p:nvSpPr>
          <p:spPr>
            <a:xfrm>
              <a:off x="2556183" y="17548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8248;p77">
              <a:extLst>
                <a:ext uri="{FF2B5EF4-FFF2-40B4-BE49-F238E27FC236}">
                  <a16:creationId xmlns:a16="http://schemas.microsoft.com/office/drawing/2014/main" id="{1E45CEE8-7A38-15CD-F67C-DCBF3ED7BD68}"/>
                </a:ext>
              </a:extLst>
            </p:cNvPr>
            <p:cNvSpPr/>
            <p:nvPr/>
          </p:nvSpPr>
          <p:spPr>
            <a:xfrm>
              <a:off x="2556033" y="175513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8249;p77">
              <a:extLst>
                <a:ext uri="{FF2B5EF4-FFF2-40B4-BE49-F238E27FC236}">
                  <a16:creationId xmlns:a16="http://schemas.microsoft.com/office/drawing/2014/main" id="{08B56997-0DB3-B2CD-0CE5-4D63C0746CF9}"/>
                </a:ext>
              </a:extLst>
            </p:cNvPr>
            <p:cNvSpPr/>
            <p:nvPr/>
          </p:nvSpPr>
          <p:spPr>
            <a:xfrm>
              <a:off x="2589692" y="1751378"/>
              <a:ext cx="5716" cy="4100"/>
            </a:xfrm>
            <a:custGeom>
              <a:avLst/>
              <a:gdLst/>
              <a:ahLst/>
              <a:cxnLst/>
              <a:rect l="l" t="t" r="r" b="b"/>
              <a:pathLst>
                <a:path w="421" h="302" extrusionOk="0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8250;p77">
              <a:extLst>
                <a:ext uri="{FF2B5EF4-FFF2-40B4-BE49-F238E27FC236}">
                  <a16:creationId xmlns:a16="http://schemas.microsoft.com/office/drawing/2014/main" id="{1459937F-5C7E-2C2E-742A-37D1C987BC0F}"/>
                </a:ext>
              </a:extLst>
            </p:cNvPr>
            <p:cNvSpPr/>
            <p:nvPr/>
          </p:nvSpPr>
          <p:spPr>
            <a:xfrm>
              <a:off x="2552951" y="175527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8251;p77">
              <a:extLst>
                <a:ext uri="{FF2B5EF4-FFF2-40B4-BE49-F238E27FC236}">
                  <a16:creationId xmlns:a16="http://schemas.microsoft.com/office/drawing/2014/main" id="{9317AE0E-658C-88BD-E2A3-1D50970C0284}"/>
                </a:ext>
              </a:extLst>
            </p:cNvPr>
            <p:cNvSpPr/>
            <p:nvPr/>
          </p:nvSpPr>
          <p:spPr>
            <a:xfrm>
              <a:off x="2551566" y="1754419"/>
              <a:ext cx="1398" cy="828"/>
            </a:xfrm>
            <a:custGeom>
              <a:avLst/>
              <a:gdLst/>
              <a:ahLst/>
              <a:cxnLst/>
              <a:rect l="l" t="t" r="r" b="b"/>
              <a:pathLst>
                <a:path w="103" h="61" extrusionOk="0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8252;p77">
              <a:extLst>
                <a:ext uri="{FF2B5EF4-FFF2-40B4-BE49-F238E27FC236}">
                  <a16:creationId xmlns:a16="http://schemas.microsoft.com/office/drawing/2014/main" id="{8E06C7A2-3B6D-94D0-1F48-482BEF5D4828}"/>
                </a:ext>
              </a:extLst>
            </p:cNvPr>
            <p:cNvSpPr/>
            <p:nvPr/>
          </p:nvSpPr>
          <p:spPr>
            <a:xfrm>
              <a:off x="2502185" y="1754514"/>
              <a:ext cx="119265" cy="108620"/>
            </a:xfrm>
            <a:custGeom>
              <a:avLst/>
              <a:gdLst/>
              <a:ahLst/>
              <a:cxnLst/>
              <a:rect l="l" t="t" r="r" b="b"/>
              <a:pathLst>
                <a:path w="8784" h="8000" extrusionOk="0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8253;p77">
              <a:extLst>
                <a:ext uri="{FF2B5EF4-FFF2-40B4-BE49-F238E27FC236}">
                  <a16:creationId xmlns:a16="http://schemas.microsoft.com/office/drawing/2014/main" id="{30C23AC3-96CB-0C49-C87D-9215E86702CC}"/>
                </a:ext>
              </a:extLst>
            </p:cNvPr>
            <p:cNvSpPr/>
            <p:nvPr/>
          </p:nvSpPr>
          <p:spPr>
            <a:xfrm>
              <a:off x="2562306" y="1858137"/>
              <a:ext cx="4155" cy="353"/>
            </a:xfrm>
            <a:custGeom>
              <a:avLst/>
              <a:gdLst/>
              <a:ahLst/>
              <a:cxnLst/>
              <a:rect l="l" t="t" r="r" b="b"/>
              <a:pathLst>
                <a:path w="306" h="26" extrusionOk="0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8254;p77">
              <a:extLst>
                <a:ext uri="{FF2B5EF4-FFF2-40B4-BE49-F238E27FC236}">
                  <a16:creationId xmlns:a16="http://schemas.microsoft.com/office/drawing/2014/main" id="{FBB1C56F-F2AD-D306-6978-687F4F5163E9}"/>
                </a:ext>
              </a:extLst>
            </p:cNvPr>
            <p:cNvSpPr/>
            <p:nvPr/>
          </p:nvSpPr>
          <p:spPr>
            <a:xfrm>
              <a:off x="2597961" y="1785077"/>
              <a:ext cx="5431" cy="8187"/>
            </a:xfrm>
            <a:custGeom>
              <a:avLst/>
              <a:gdLst/>
              <a:ahLst/>
              <a:cxnLst/>
              <a:rect l="l" t="t" r="r" b="b"/>
              <a:pathLst>
                <a:path w="400" h="603" extrusionOk="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8255;p77">
              <a:extLst>
                <a:ext uri="{FF2B5EF4-FFF2-40B4-BE49-F238E27FC236}">
                  <a16:creationId xmlns:a16="http://schemas.microsoft.com/office/drawing/2014/main" id="{7777422F-FD89-597A-3405-E045071E872C}"/>
                </a:ext>
              </a:extLst>
            </p:cNvPr>
            <p:cNvSpPr/>
            <p:nvPr/>
          </p:nvSpPr>
          <p:spPr>
            <a:xfrm>
              <a:off x="2605903" y="1793210"/>
              <a:ext cx="720" cy="815"/>
            </a:xfrm>
            <a:custGeom>
              <a:avLst/>
              <a:gdLst/>
              <a:ahLst/>
              <a:cxnLst/>
              <a:rect l="l" t="t" r="r" b="b"/>
              <a:pathLst>
                <a:path w="53" h="60" extrusionOk="0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8256;p77">
              <a:extLst>
                <a:ext uri="{FF2B5EF4-FFF2-40B4-BE49-F238E27FC236}">
                  <a16:creationId xmlns:a16="http://schemas.microsoft.com/office/drawing/2014/main" id="{829FFCBE-CE29-865C-BF35-1416E491D5ED}"/>
                </a:ext>
              </a:extLst>
            </p:cNvPr>
            <p:cNvSpPr/>
            <p:nvPr/>
          </p:nvSpPr>
          <p:spPr>
            <a:xfrm>
              <a:off x="2580663" y="182995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8257;p77">
              <a:extLst>
                <a:ext uri="{FF2B5EF4-FFF2-40B4-BE49-F238E27FC236}">
                  <a16:creationId xmlns:a16="http://schemas.microsoft.com/office/drawing/2014/main" id="{D5975133-314C-B6EA-5B3B-A9DA93DE7522}"/>
                </a:ext>
              </a:extLst>
            </p:cNvPr>
            <p:cNvSpPr/>
            <p:nvPr/>
          </p:nvSpPr>
          <p:spPr>
            <a:xfrm>
              <a:off x="2555273" y="186236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8258;p77">
              <a:extLst>
                <a:ext uri="{FF2B5EF4-FFF2-40B4-BE49-F238E27FC236}">
                  <a16:creationId xmlns:a16="http://schemas.microsoft.com/office/drawing/2014/main" id="{D3F49857-2F9F-8618-C5A6-51A1F2ED4C3D}"/>
                </a:ext>
              </a:extLst>
            </p:cNvPr>
            <p:cNvSpPr/>
            <p:nvPr/>
          </p:nvSpPr>
          <p:spPr>
            <a:xfrm>
              <a:off x="2554798" y="1863080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8259;p77">
              <a:extLst>
                <a:ext uri="{FF2B5EF4-FFF2-40B4-BE49-F238E27FC236}">
                  <a16:creationId xmlns:a16="http://schemas.microsoft.com/office/drawing/2014/main" id="{C5848CCC-D133-FD63-5EE3-C757EDA7233C}"/>
                </a:ext>
              </a:extLst>
            </p:cNvPr>
            <p:cNvSpPr/>
            <p:nvPr/>
          </p:nvSpPr>
          <p:spPr>
            <a:xfrm>
              <a:off x="2580853" y="18298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8260;p77">
              <a:extLst>
                <a:ext uri="{FF2B5EF4-FFF2-40B4-BE49-F238E27FC236}">
                  <a16:creationId xmlns:a16="http://schemas.microsoft.com/office/drawing/2014/main" id="{11104BF1-B956-47A5-CDA4-8B5DAC8D8C1D}"/>
                </a:ext>
              </a:extLst>
            </p:cNvPr>
            <p:cNvSpPr/>
            <p:nvPr/>
          </p:nvSpPr>
          <p:spPr>
            <a:xfrm>
              <a:off x="2620255" y="1767725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8261;p77">
              <a:extLst>
                <a:ext uri="{FF2B5EF4-FFF2-40B4-BE49-F238E27FC236}">
                  <a16:creationId xmlns:a16="http://schemas.microsoft.com/office/drawing/2014/main" id="{643BD297-1E3E-7CA7-F0F5-4FACFF256D04}"/>
                </a:ext>
              </a:extLst>
            </p:cNvPr>
            <p:cNvSpPr/>
            <p:nvPr/>
          </p:nvSpPr>
          <p:spPr>
            <a:xfrm>
              <a:off x="2619589" y="1767345"/>
              <a:ext cx="434" cy="258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8262;p77">
              <a:extLst>
                <a:ext uri="{FF2B5EF4-FFF2-40B4-BE49-F238E27FC236}">
                  <a16:creationId xmlns:a16="http://schemas.microsoft.com/office/drawing/2014/main" id="{EEBD806E-3FCE-D2F6-0A47-68208DFCC502}"/>
                </a:ext>
              </a:extLst>
            </p:cNvPr>
            <p:cNvSpPr/>
            <p:nvPr/>
          </p:nvSpPr>
          <p:spPr>
            <a:xfrm>
              <a:off x="2612081" y="1759510"/>
              <a:ext cx="4290" cy="6286"/>
            </a:xfrm>
            <a:custGeom>
              <a:avLst/>
              <a:gdLst/>
              <a:ahLst/>
              <a:cxnLst/>
              <a:rect l="l" t="t" r="r" b="b"/>
              <a:pathLst>
                <a:path w="316" h="463" extrusionOk="0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8263;p77">
              <a:extLst>
                <a:ext uri="{FF2B5EF4-FFF2-40B4-BE49-F238E27FC236}">
                  <a16:creationId xmlns:a16="http://schemas.microsoft.com/office/drawing/2014/main" id="{26586077-F401-9D4E-D2EC-D63D25F42507}"/>
                </a:ext>
              </a:extLst>
            </p:cNvPr>
            <p:cNvSpPr/>
            <p:nvPr/>
          </p:nvSpPr>
          <p:spPr>
            <a:xfrm>
              <a:off x="2620920" y="1768064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8264;p77">
              <a:extLst>
                <a:ext uri="{FF2B5EF4-FFF2-40B4-BE49-F238E27FC236}">
                  <a16:creationId xmlns:a16="http://schemas.microsoft.com/office/drawing/2014/main" id="{95A7DF4E-BC25-CAF8-BF7F-ADBC5D8E84FE}"/>
                </a:ext>
              </a:extLst>
            </p:cNvPr>
            <p:cNvSpPr/>
            <p:nvPr/>
          </p:nvSpPr>
          <p:spPr>
            <a:xfrm>
              <a:off x="2618870" y="1766964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8265;p77">
              <a:extLst>
                <a:ext uri="{FF2B5EF4-FFF2-40B4-BE49-F238E27FC236}">
                  <a16:creationId xmlns:a16="http://schemas.microsoft.com/office/drawing/2014/main" id="{7C76554B-D7E3-863D-669C-40F9721E7736}"/>
                </a:ext>
              </a:extLst>
            </p:cNvPr>
            <p:cNvSpPr/>
            <p:nvPr/>
          </p:nvSpPr>
          <p:spPr>
            <a:xfrm>
              <a:off x="2608660" y="1756754"/>
              <a:ext cx="3476" cy="277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8266;p77">
              <a:extLst>
                <a:ext uri="{FF2B5EF4-FFF2-40B4-BE49-F238E27FC236}">
                  <a16:creationId xmlns:a16="http://schemas.microsoft.com/office/drawing/2014/main" id="{E36DA9CC-141D-7CA0-5867-7893146FF354}"/>
                </a:ext>
              </a:extLst>
            </p:cNvPr>
            <p:cNvSpPr/>
            <p:nvPr/>
          </p:nvSpPr>
          <p:spPr>
            <a:xfrm>
              <a:off x="2606093" y="1754894"/>
              <a:ext cx="1154" cy="869"/>
            </a:xfrm>
            <a:custGeom>
              <a:avLst/>
              <a:gdLst/>
              <a:ahLst/>
              <a:cxnLst/>
              <a:rect l="l" t="t" r="r" b="b"/>
              <a:pathLst>
                <a:path w="85" h="64" extrusionOk="0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8267;p77">
              <a:extLst>
                <a:ext uri="{FF2B5EF4-FFF2-40B4-BE49-F238E27FC236}">
                  <a16:creationId xmlns:a16="http://schemas.microsoft.com/office/drawing/2014/main" id="{C8BFF248-AC56-D09B-793A-7782BF77773F}"/>
                </a:ext>
              </a:extLst>
            </p:cNvPr>
            <p:cNvSpPr/>
            <p:nvPr/>
          </p:nvSpPr>
          <p:spPr>
            <a:xfrm>
              <a:off x="2616358" y="1765783"/>
              <a:ext cx="720" cy="339"/>
            </a:xfrm>
            <a:custGeom>
              <a:avLst/>
              <a:gdLst/>
              <a:ahLst/>
              <a:cxnLst/>
              <a:rect l="l" t="t" r="r" b="b"/>
              <a:pathLst>
                <a:path w="53" h="25" extrusionOk="0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8268;p77">
              <a:extLst>
                <a:ext uri="{FF2B5EF4-FFF2-40B4-BE49-F238E27FC236}">
                  <a16:creationId xmlns:a16="http://schemas.microsoft.com/office/drawing/2014/main" id="{384B40AE-F02F-B0DC-F88C-4F58EF8C2E90}"/>
                </a:ext>
              </a:extLst>
            </p:cNvPr>
            <p:cNvSpPr/>
            <p:nvPr/>
          </p:nvSpPr>
          <p:spPr>
            <a:xfrm>
              <a:off x="2618164" y="1766639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8269;p77">
              <a:extLst>
                <a:ext uri="{FF2B5EF4-FFF2-40B4-BE49-F238E27FC236}">
                  <a16:creationId xmlns:a16="http://schemas.microsoft.com/office/drawing/2014/main" id="{827CD35A-B2A1-0435-5768-AA72F19AC5BB}"/>
                </a:ext>
              </a:extLst>
            </p:cNvPr>
            <p:cNvSpPr/>
            <p:nvPr/>
          </p:nvSpPr>
          <p:spPr>
            <a:xfrm>
              <a:off x="2607465" y="1755940"/>
              <a:ext cx="1208" cy="828"/>
            </a:xfrm>
            <a:custGeom>
              <a:avLst/>
              <a:gdLst/>
              <a:ahLst/>
              <a:cxnLst/>
              <a:rect l="l" t="t" r="r" b="b"/>
              <a:pathLst>
                <a:path w="89" h="61" extrusionOk="0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8270;p77">
              <a:extLst>
                <a:ext uri="{FF2B5EF4-FFF2-40B4-BE49-F238E27FC236}">
                  <a16:creationId xmlns:a16="http://schemas.microsoft.com/office/drawing/2014/main" id="{C6D85DCC-D798-0EF8-D52E-40DFB17A290F}"/>
                </a:ext>
              </a:extLst>
            </p:cNvPr>
            <p:cNvSpPr/>
            <p:nvPr/>
          </p:nvSpPr>
          <p:spPr>
            <a:xfrm>
              <a:off x="2617349" y="1766258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8271;p77">
              <a:extLst>
                <a:ext uri="{FF2B5EF4-FFF2-40B4-BE49-F238E27FC236}">
                  <a16:creationId xmlns:a16="http://schemas.microsoft.com/office/drawing/2014/main" id="{674B73C9-8A91-76CC-17BC-C7CE7B3BF10D}"/>
                </a:ext>
              </a:extLst>
            </p:cNvPr>
            <p:cNvSpPr/>
            <p:nvPr/>
          </p:nvSpPr>
          <p:spPr>
            <a:xfrm>
              <a:off x="2514350" y="18328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8272;p77">
              <a:extLst>
                <a:ext uri="{FF2B5EF4-FFF2-40B4-BE49-F238E27FC236}">
                  <a16:creationId xmlns:a16="http://schemas.microsoft.com/office/drawing/2014/main" id="{88F5D76C-BCF0-ACAD-E0CB-635FD3FAC66F}"/>
                </a:ext>
              </a:extLst>
            </p:cNvPr>
            <p:cNvSpPr/>
            <p:nvPr/>
          </p:nvSpPr>
          <p:spPr>
            <a:xfrm>
              <a:off x="2505742" y="1822252"/>
              <a:ext cx="1059" cy="910"/>
            </a:xfrm>
            <a:custGeom>
              <a:avLst/>
              <a:gdLst/>
              <a:ahLst/>
              <a:cxnLst/>
              <a:rect l="l" t="t" r="r" b="b"/>
              <a:pathLst>
                <a:path w="78" h="67" extrusionOk="0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8273;p77">
              <a:extLst>
                <a:ext uri="{FF2B5EF4-FFF2-40B4-BE49-F238E27FC236}">
                  <a16:creationId xmlns:a16="http://schemas.microsoft.com/office/drawing/2014/main" id="{B126BD42-C07A-7EE0-354F-7CE73DD593D7}"/>
                </a:ext>
              </a:extLst>
            </p:cNvPr>
            <p:cNvSpPr/>
            <p:nvPr/>
          </p:nvSpPr>
          <p:spPr>
            <a:xfrm>
              <a:off x="2514635" y="1833942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8274;p77">
              <a:extLst>
                <a:ext uri="{FF2B5EF4-FFF2-40B4-BE49-F238E27FC236}">
                  <a16:creationId xmlns:a16="http://schemas.microsoft.com/office/drawing/2014/main" id="{981D8662-5402-726F-2BBD-DAD11F6956F9}"/>
                </a:ext>
              </a:extLst>
            </p:cNvPr>
            <p:cNvSpPr/>
            <p:nvPr/>
          </p:nvSpPr>
          <p:spPr>
            <a:xfrm>
              <a:off x="2517772" y="18378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8275;p77">
              <a:extLst>
                <a:ext uri="{FF2B5EF4-FFF2-40B4-BE49-F238E27FC236}">
                  <a16:creationId xmlns:a16="http://schemas.microsoft.com/office/drawing/2014/main" id="{ADCB365E-194D-FF40-D302-089C2502A384}"/>
                </a:ext>
              </a:extLst>
            </p:cNvPr>
            <p:cNvSpPr/>
            <p:nvPr/>
          </p:nvSpPr>
          <p:spPr>
            <a:xfrm>
              <a:off x="2518016" y="183903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8276;p77">
              <a:extLst>
                <a:ext uri="{FF2B5EF4-FFF2-40B4-BE49-F238E27FC236}">
                  <a16:creationId xmlns:a16="http://schemas.microsoft.com/office/drawing/2014/main" id="{11FB9F31-527D-1379-9905-2DF19C7B10B9}"/>
                </a:ext>
              </a:extLst>
            </p:cNvPr>
            <p:cNvSpPr/>
            <p:nvPr/>
          </p:nvSpPr>
          <p:spPr>
            <a:xfrm>
              <a:off x="2517962" y="183865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8277;p77">
              <a:extLst>
                <a:ext uri="{FF2B5EF4-FFF2-40B4-BE49-F238E27FC236}">
                  <a16:creationId xmlns:a16="http://schemas.microsoft.com/office/drawing/2014/main" id="{9EABA4C2-DA2D-1BA6-E2FC-EE1311720D14}"/>
                </a:ext>
              </a:extLst>
            </p:cNvPr>
            <p:cNvSpPr/>
            <p:nvPr/>
          </p:nvSpPr>
          <p:spPr>
            <a:xfrm>
              <a:off x="2517867" y="183821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8278;p77">
              <a:extLst>
                <a:ext uri="{FF2B5EF4-FFF2-40B4-BE49-F238E27FC236}">
                  <a16:creationId xmlns:a16="http://schemas.microsoft.com/office/drawing/2014/main" id="{1F49DA72-B3FE-9A22-134B-ED7601DDDDB6}"/>
                </a:ext>
              </a:extLst>
            </p:cNvPr>
            <p:cNvSpPr/>
            <p:nvPr/>
          </p:nvSpPr>
          <p:spPr>
            <a:xfrm>
              <a:off x="2514500" y="18336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8279;p77">
              <a:extLst>
                <a:ext uri="{FF2B5EF4-FFF2-40B4-BE49-F238E27FC236}">
                  <a16:creationId xmlns:a16="http://schemas.microsoft.com/office/drawing/2014/main" id="{1F4B6C38-28E8-D56A-8232-AAA324FCEEEA}"/>
                </a:ext>
              </a:extLst>
            </p:cNvPr>
            <p:cNvSpPr/>
            <p:nvPr/>
          </p:nvSpPr>
          <p:spPr>
            <a:xfrm>
              <a:off x="2514500" y="18333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8280;p77">
              <a:extLst>
                <a:ext uri="{FF2B5EF4-FFF2-40B4-BE49-F238E27FC236}">
                  <a16:creationId xmlns:a16="http://schemas.microsoft.com/office/drawing/2014/main" id="{E5C0A50A-BB2F-FB0F-F18E-0B39609C138F}"/>
                </a:ext>
              </a:extLst>
            </p:cNvPr>
            <p:cNvSpPr/>
            <p:nvPr/>
          </p:nvSpPr>
          <p:spPr>
            <a:xfrm>
              <a:off x="2503556" y="1818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8281;p77">
              <a:extLst>
                <a:ext uri="{FF2B5EF4-FFF2-40B4-BE49-F238E27FC236}">
                  <a16:creationId xmlns:a16="http://schemas.microsoft.com/office/drawing/2014/main" id="{0D1DE9EC-2608-0B98-93E4-9D9FDE4A6401}"/>
                </a:ext>
              </a:extLst>
            </p:cNvPr>
            <p:cNvSpPr/>
            <p:nvPr/>
          </p:nvSpPr>
          <p:spPr>
            <a:xfrm>
              <a:off x="2514310" y="18324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8282;p77">
              <a:extLst>
                <a:ext uri="{FF2B5EF4-FFF2-40B4-BE49-F238E27FC236}">
                  <a16:creationId xmlns:a16="http://schemas.microsoft.com/office/drawing/2014/main" id="{22B385B3-85A5-50A3-D0EF-02C769B880F6}"/>
                </a:ext>
              </a:extLst>
            </p:cNvPr>
            <p:cNvSpPr/>
            <p:nvPr/>
          </p:nvSpPr>
          <p:spPr>
            <a:xfrm>
              <a:off x="2505606" y="18504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8283;p77">
              <a:extLst>
                <a:ext uri="{FF2B5EF4-FFF2-40B4-BE49-F238E27FC236}">
                  <a16:creationId xmlns:a16="http://schemas.microsoft.com/office/drawing/2014/main" id="{483F886F-9C18-A74A-B02C-8E2E9639A4B1}"/>
                </a:ext>
              </a:extLst>
            </p:cNvPr>
            <p:cNvSpPr/>
            <p:nvPr/>
          </p:nvSpPr>
          <p:spPr>
            <a:xfrm>
              <a:off x="2503801" y="181925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8284;p77">
              <a:extLst>
                <a:ext uri="{FF2B5EF4-FFF2-40B4-BE49-F238E27FC236}">
                  <a16:creationId xmlns:a16="http://schemas.microsoft.com/office/drawing/2014/main" id="{D337FABE-0BBF-362F-37E6-C070B7D63347}"/>
                </a:ext>
              </a:extLst>
            </p:cNvPr>
            <p:cNvSpPr/>
            <p:nvPr/>
          </p:nvSpPr>
          <p:spPr>
            <a:xfrm>
              <a:off x="2514595" y="183379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8285;p77">
              <a:extLst>
                <a:ext uri="{FF2B5EF4-FFF2-40B4-BE49-F238E27FC236}">
                  <a16:creationId xmlns:a16="http://schemas.microsoft.com/office/drawing/2014/main" id="{C1165FD7-24E7-D97A-DDA1-72DD89B53A72}"/>
                </a:ext>
              </a:extLst>
            </p:cNvPr>
            <p:cNvSpPr/>
            <p:nvPr/>
          </p:nvSpPr>
          <p:spPr>
            <a:xfrm>
              <a:off x="2514405" y="183308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8286;p77">
              <a:extLst>
                <a:ext uri="{FF2B5EF4-FFF2-40B4-BE49-F238E27FC236}">
                  <a16:creationId xmlns:a16="http://schemas.microsoft.com/office/drawing/2014/main" id="{42BC024D-18E5-781B-6C2A-833389832CA2}"/>
                </a:ext>
              </a:extLst>
            </p:cNvPr>
            <p:cNvSpPr/>
            <p:nvPr/>
          </p:nvSpPr>
          <p:spPr>
            <a:xfrm>
              <a:off x="2514255" y="18321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8287;p77">
              <a:extLst>
                <a:ext uri="{FF2B5EF4-FFF2-40B4-BE49-F238E27FC236}">
                  <a16:creationId xmlns:a16="http://schemas.microsoft.com/office/drawing/2014/main" id="{B933FAF7-CD10-5B06-8E2B-B0B4BD95CEBC}"/>
                </a:ext>
              </a:extLst>
            </p:cNvPr>
            <p:cNvSpPr/>
            <p:nvPr/>
          </p:nvSpPr>
          <p:spPr>
            <a:xfrm>
              <a:off x="2507412" y="1823623"/>
              <a:ext cx="720" cy="543"/>
            </a:xfrm>
            <a:custGeom>
              <a:avLst/>
              <a:gdLst/>
              <a:ahLst/>
              <a:cxnLst/>
              <a:rect l="l" t="t" r="r" b="b"/>
              <a:pathLst>
                <a:path w="53" h="40" extrusionOk="0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8288;p77">
              <a:extLst>
                <a:ext uri="{FF2B5EF4-FFF2-40B4-BE49-F238E27FC236}">
                  <a16:creationId xmlns:a16="http://schemas.microsoft.com/office/drawing/2014/main" id="{D7DF1C8F-CBB7-54E0-C577-324F33924C6B}"/>
                </a:ext>
              </a:extLst>
            </p:cNvPr>
            <p:cNvSpPr/>
            <p:nvPr/>
          </p:nvSpPr>
          <p:spPr>
            <a:xfrm>
              <a:off x="2602998" y="1754704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8289;p77">
              <a:extLst>
                <a:ext uri="{FF2B5EF4-FFF2-40B4-BE49-F238E27FC236}">
                  <a16:creationId xmlns:a16="http://schemas.microsoft.com/office/drawing/2014/main" id="{2DB42252-7C78-1E6E-81EB-CB2FDE3F7603}"/>
                </a:ext>
              </a:extLst>
            </p:cNvPr>
            <p:cNvSpPr/>
            <p:nvPr/>
          </p:nvSpPr>
          <p:spPr>
            <a:xfrm>
              <a:off x="2605564" y="1754799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8290;p77">
              <a:extLst>
                <a:ext uri="{FF2B5EF4-FFF2-40B4-BE49-F238E27FC236}">
                  <a16:creationId xmlns:a16="http://schemas.microsoft.com/office/drawing/2014/main" id="{71E5CC27-27CE-01C4-E6EA-8FDBD4EF489F}"/>
                </a:ext>
              </a:extLst>
            </p:cNvPr>
            <p:cNvSpPr/>
            <p:nvPr/>
          </p:nvSpPr>
          <p:spPr>
            <a:xfrm>
              <a:off x="2554513" y="1799007"/>
              <a:ext cx="3435" cy="774"/>
            </a:xfrm>
            <a:custGeom>
              <a:avLst/>
              <a:gdLst/>
              <a:ahLst/>
              <a:cxnLst/>
              <a:rect l="l" t="t" r="r" b="b"/>
              <a:pathLst>
                <a:path w="253" h="57" extrusionOk="0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8291;p77">
              <a:extLst>
                <a:ext uri="{FF2B5EF4-FFF2-40B4-BE49-F238E27FC236}">
                  <a16:creationId xmlns:a16="http://schemas.microsoft.com/office/drawing/2014/main" id="{A139C717-ED86-EB51-CC51-ADA700101FAD}"/>
                </a:ext>
              </a:extLst>
            </p:cNvPr>
            <p:cNvSpPr/>
            <p:nvPr/>
          </p:nvSpPr>
          <p:spPr>
            <a:xfrm>
              <a:off x="2599196" y="175637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8292;p77">
              <a:extLst>
                <a:ext uri="{FF2B5EF4-FFF2-40B4-BE49-F238E27FC236}">
                  <a16:creationId xmlns:a16="http://schemas.microsoft.com/office/drawing/2014/main" id="{50F61ED1-E0D9-3B67-1588-2896C0DB90F6}"/>
                </a:ext>
              </a:extLst>
            </p:cNvPr>
            <p:cNvSpPr/>
            <p:nvPr/>
          </p:nvSpPr>
          <p:spPr>
            <a:xfrm>
              <a:off x="2502796" y="1817215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8293;p77">
              <a:extLst>
                <a:ext uri="{FF2B5EF4-FFF2-40B4-BE49-F238E27FC236}">
                  <a16:creationId xmlns:a16="http://schemas.microsoft.com/office/drawing/2014/main" id="{9FD4DFF8-3D21-CC33-A6F7-AAE99F3803A6}"/>
                </a:ext>
              </a:extLst>
            </p:cNvPr>
            <p:cNvSpPr/>
            <p:nvPr/>
          </p:nvSpPr>
          <p:spPr>
            <a:xfrm>
              <a:off x="2513264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8294;p77">
              <a:extLst>
                <a:ext uri="{FF2B5EF4-FFF2-40B4-BE49-F238E27FC236}">
                  <a16:creationId xmlns:a16="http://schemas.microsoft.com/office/drawing/2014/main" id="{55A8F0C0-7DA5-6910-CE94-1FE0711937AE}"/>
                </a:ext>
              </a:extLst>
            </p:cNvPr>
            <p:cNvSpPr/>
            <p:nvPr/>
          </p:nvSpPr>
          <p:spPr>
            <a:xfrm>
              <a:off x="2516020" y="181830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8295;p77">
              <a:extLst>
                <a:ext uri="{FF2B5EF4-FFF2-40B4-BE49-F238E27FC236}">
                  <a16:creationId xmlns:a16="http://schemas.microsoft.com/office/drawing/2014/main" id="{BD759DB1-93C8-89C5-235C-2002E0B66C2E}"/>
                </a:ext>
              </a:extLst>
            </p:cNvPr>
            <p:cNvSpPr/>
            <p:nvPr/>
          </p:nvSpPr>
          <p:spPr>
            <a:xfrm>
              <a:off x="2514119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8296;p77">
              <a:extLst>
                <a:ext uri="{FF2B5EF4-FFF2-40B4-BE49-F238E27FC236}">
                  <a16:creationId xmlns:a16="http://schemas.microsoft.com/office/drawing/2014/main" id="{C86E0F43-20DF-9F87-AA9B-A978E8DA7E13}"/>
                </a:ext>
              </a:extLst>
            </p:cNvPr>
            <p:cNvSpPr/>
            <p:nvPr/>
          </p:nvSpPr>
          <p:spPr>
            <a:xfrm>
              <a:off x="2596725" y="17568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8297;p77">
              <a:extLst>
                <a:ext uri="{FF2B5EF4-FFF2-40B4-BE49-F238E27FC236}">
                  <a16:creationId xmlns:a16="http://schemas.microsoft.com/office/drawing/2014/main" id="{B1E1E5F7-5437-7494-F705-181DCF42DF75}"/>
                </a:ext>
              </a:extLst>
            </p:cNvPr>
            <p:cNvSpPr/>
            <p:nvPr/>
          </p:nvSpPr>
          <p:spPr>
            <a:xfrm>
              <a:off x="2599766" y="175618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8298;p77">
              <a:extLst>
                <a:ext uri="{FF2B5EF4-FFF2-40B4-BE49-F238E27FC236}">
                  <a16:creationId xmlns:a16="http://schemas.microsoft.com/office/drawing/2014/main" id="{60CD4ECD-F515-B11F-488F-A300CE43AC41}"/>
                </a:ext>
              </a:extLst>
            </p:cNvPr>
            <p:cNvSpPr/>
            <p:nvPr/>
          </p:nvSpPr>
          <p:spPr>
            <a:xfrm>
              <a:off x="2502131" y="1817161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8299;p77">
              <a:extLst>
                <a:ext uri="{FF2B5EF4-FFF2-40B4-BE49-F238E27FC236}">
                  <a16:creationId xmlns:a16="http://schemas.microsoft.com/office/drawing/2014/main" id="{81FF5213-EDEB-7359-A095-4C43A9A90905}"/>
                </a:ext>
              </a:extLst>
            </p:cNvPr>
            <p:cNvSpPr/>
            <p:nvPr/>
          </p:nvSpPr>
          <p:spPr>
            <a:xfrm>
              <a:off x="2595109" y="175665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8300;p77">
              <a:extLst>
                <a:ext uri="{FF2B5EF4-FFF2-40B4-BE49-F238E27FC236}">
                  <a16:creationId xmlns:a16="http://schemas.microsoft.com/office/drawing/2014/main" id="{12083D71-CD11-3B13-DB38-A4C380AE1671}"/>
                </a:ext>
              </a:extLst>
            </p:cNvPr>
            <p:cNvSpPr/>
            <p:nvPr/>
          </p:nvSpPr>
          <p:spPr>
            <a:xfrm>
              <a:off x="2602672" y="175456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8301;p77">
              <a:extLst>
                <a:ext uri="{FF2B5EF4-FFF2-40B4-BE49-F238E27FC236}">
                  <a16:creationId xmlns:a16="http://schemas.microsoft.com/office/drawing/2014/main" id="{F82C307D-CAE6-70A2-1A4D-5494D089DF2F}"/>
                </a:ext>
              </a:extLst>
            </p:cNvPr>
            <p:cNvSpPr/>
            <p:nvPr/>
          </p:nvSpPr>
          <p:spPr>
            <a:xfrm>
              <a:off x="2595544" y="1756795"/>
              <a:ext cx="190" cy="14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8302;p77">
              <a:extLst>
                <a:ext uri="{FF2B5EF4-FFF2-40B4-BE49-F238E27FC236}">
                  <a16:creationId xmlns:a16="http://schemas.microsoft.com/office/drawing/2014/main" id="{94497011-F58A-151A-A9B0-ECFA7C22C2EB}"/>
                </a:ext>
              </a:extLst>
            </p:cNvPr>
            <p:cNvSpPr/>
            <p:nvPr/>
          </p:nvSpPr>
          <p:spPr>
            <a:xfrm>
              <a:off x="2595965" y="175684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8303;p77">
              <a:extLst>
                <a:ext uri="{FF2B5EF4-FFF2-40B4-BE49-F238E27FC236}">
                  <a16:creationId xmlns:a16="http://schemas.microsoft.com/office/drawing/2014/main" id="{AB8BD8D7-07B2-F7FA-3863-3942F74B78EE}"/>
                </a:ext>
              </a:extLst>
            </p:cNvPr>
            <p:cNvSpPr/>
            <p:nvPr/>
          </p:nvSpPr>
          <p:spPr>
            <a:xfrm>
              <a:off x="2602047" y="175494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8304;p77">
              <a:extLst>
                <a:ext uri="{FF2B5EF4-FFF2-40B4-BE49-F238E27FC236}">
                  <a16:creationId xmlns:a16="http://schemas.microsoft.com/office/drawing/2014/main" id="{4DAD3EF8-9C13-C611-7808-62A781426EA3}"/>
                </a:ext>
              </a:extLst>
            </p:cNvPr>
            <p:cNvSpPr/>
            <p:nvPr/>
          </p:nvSpPr>
          <p:spPr>
            <a:xfrm>
              <a:off x="2507127" y="1817690"/>
              <a:ext cx="1005" cy="109"/>
            </a:xfrm>
            <a:custGeom>
              <a:avLst/>
              <a:gdLst/>
              <a:ahLst/>
              <a:cxnLst/>
              <a:rect l="l" t="t" r="r" b="b"/>
              <a:pathLst>
                <a:path w="74" h="8" extrusionOk="0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8305;p77">
              <a:extLst>
                <a:ext uri="{FF2B5EF4-FFF2-40B4-BE49-F238E27FC236}">
                  <a16:creationId xmlns:a16="http://schemas.microsoft.com/office/drawing/2014/main" id="{5E63F333-3882-1ED1-E8BC-B1FFCCA5DDEB}"/>
                </a:ext>
              </a:extLst>
            </p:cNvPr>
            <p:cNvSpPr/>
            <p:nvPr/>
          </p:nvSpPr>
          <p:spPr>
            <a:xfrm>
              <a:off x="2526665" y="1817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8306;p77">
              <a:extLst>
                <a:ext uri="{FF2B5EF4-FFF2-40B4-BE49-F238E27FC236}">
                  <a16:creationId xmlns:a16="http://schemas.microsoft.com/office/drawing/2014/main" id="{71327E13-07CB-FCDC-115E-923A94FEB5BB}"/>
                </a:ext>
              </a:extLst>
            </p:cNvPr>
            <p:cNvSpPr/>
            <p:nvPr/>
          </p:nvSpPr>
          <p:spPr>
            <a:xfrm>
              <a:off x="2597010" y="1756795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8307;p77">
              <a:extLst>
                <a:ext uri="{FF2B5EF4-FFF2-40B4-BE49-F238E27FC236}">
                  <a16:creationId xmlns:a16="http://schemas.microsoft.com/office/drawing/2014/main" id="{B8E13196-9231-82E0-2FBB-7756014C79C6}"/>
                </a:ext>
              </a:extLst>
            </p:cNvPr>
            <p:cNvSpPr/>
            <p:nvPr/>
          </p:nvSpPr>
          <p:spPr>
            <a:xfrm>
              <a:off x="2527330" y="18171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8308;p77">
              <a:extLst>
                <a:ext uri="{FF2B5EF4-FFF2-40B4-BE49-F238E27FC236}">
                  <a16:creationId xmlns:a16="http://schemas.microsoft.com/office/drawing/2014/main" id="{78388B80-C430-9894-89BA-03B554918AE2}"/>
                </a:ext>
              </a:extLst>
            </p:cNvPr>
            <p:cNvSpPr/>
            <p:nvPr/>
          </p:nvSpPr>
          <p:spPr>
            <a:xfrm>
              <a:off x="2598626" y="175656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8309;p77">
              <a:extLst>
                <a:ext uri="{FF2B5EF4-FFF2-40B4-BE49-F238E27FC236}">
                  <a16:creationId xmlns:a16="http://schemas.microsoft.com/office/drawing/2014/main" id="{A8B15735-D297-B556-3DA6-6C8A9994103B}"/>
                </a:ext>
              </a:extLst>
            </p:cNvPr>
            <p:cNvSpPr/>
            <p:nvPr/>
          </p:nvSpPr>
          <p:spPr>
            <a:xfrm>
              <a:off x="2600337" y="1755940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8310;p77">
              <a:extLst>
                <a:ext uri="{FF2B5EF4-FFF2-40B4-BE49-F238E27FC236}">
                  <a16:creationId xmlns:a16="http://schemas.microsoft.com/office/drawing/2014/main" id="{5B073853-6E8D-5FB8-2C4E-AB133E9EC1E1}"/>
                </a:ext>
              </a:extLst>
            </p:cNvPr>
            <p:cNvSpPr/>
            <p:nvPr/>
          </p:nvSpPr>
          <p:spPr>
            <a:xfrm>
              <a:off x="2598056" y="175665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8311;p77">
              <a:extLst>
                <a:ext uri="{FF2B5EF4-FFF2-40B4-BE49-F238E27FC236}">
                  <a16:creationId xmlns:a16="http://schemas.microsoft.com/office/drawing/2014/main" id="{40CB33C6-66FD-F63B-BF6E-73F64FEAC0BF}"/>
                </a:ext>
              </a:extLst>
            </p:cNvPr>
            <p:cNvSpPr/>
            <p:nvPr/>
          </p:nvSpPr>
          <p:spPr>
            <a:xfrm>
              <a:off x="2597485" y="175675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8312;p77">
              <a:extLst>
                <a:ext uri="{FF2B5EF4-FFF2-40B4-BE49-F238E27FC236}">
                  <a16:creationId xmlns:a16="http://schemas.microsoft.com/office/drawing/2014/main" id="{E907084F-661E-9603-68B2-74F1AD56A787}"/>
                </a:ext>
              </a:extLst>
            </p:cNvPr>
            <p:cNvSpPr/>
            <p:nvPr/>
          </p:nvSpPr>
          <p:spPr>
            <a:xfrm>
              <a:off x="2601477" y="1755329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8313;p77">
              <a:extLst>
                <a:ext uri="{FF2B5EF4-FFF2-40B4-BE49-F238E27FC236}">
                  <a16:creationId xmlns:a16="http://schemas.microsoft.com/office/drawing/2014/main" id="{735D23D0-1AB2-8AEB-D52B-2768503B0601}"/>
                </a:ext>
              </a:extLst>
            </p:cNvPr>
            <p:cNvSpPr/>
            <p:nvPr/>
          </p:nvSpPr>
          <p:spPr>
            <a:xfrm>
              <a:off x="2508498" y="1817880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8314;p77">
              <a:extLst>
                <a:ext uri="{FF2B5EF4-FFF2-40B4-BE49-F238E27FC236}">
                  <a16:creationId xmlns:a16="http://schemas.microsoft.com/office/drawing/2014/main" id="{E8E0CE8A-BBB5-F992-1265-40D7AB03E76A}"/>
                </a:ext>
              </a:extLst>
            </p:cNvPr>
            <p:cNvSpPr/>
            <p:nvPr/>
          </p:nvSpPr>
          <p:spPr>
            <a:xfrm>
              <a:off x="2600907" y="1755654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8315;p77">
              <a:extLst>
                <a:ext uri="{FF2B5EF4-FFF2-40B4-BE49-F238E27FC236}">
                  <a16:creationId xmlns:a16="http://schemas.microsoft.com/office/drawing/2014/main" id="{2D27307C-12A9-FCFB-1284-89DFF02EE5C4}"/>
                </a:ext>
              </a:extLst>
            </p:cNvPr>
            <p:cNvSpPr/>
            <p:nvPr/>
          </p:nvSpPr>
          <p:spPr>
            <a:xfrm>
              <a:off x="2504181" y="1817310"/>
              <a:ext cx="1195" cy="149"/>
            </a:xfrm>
            <a:custGeom>
              <a:avLst/>
              <a:gdLst/>
              <a:ahLst/>
              <a:cxnLst/>
              <a:rect l="l" t="t" r="r" b="b"/>
              <a:pathLst>
                <a:path w="88" h="11" extrusionOk="0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8316;p77">
              <a:extLst>
                <a:ext uri="{FF2B5EF4-FFF2-40B4-BE49-F238E27FC236}">
                  <a16:creationId xmlns:a16="http://schemas.microsoft.com/office/drawing/2014/main" id="{DF10DEEB-E273-F86B-A7D8-31005BAF1779}"/>
                </a:ext>
              </a:extLst>
            </p:cNvPr>
            <p:cNvSpPr/>
            <p:nvPr/>
          </p:nvSpPr>
          <p:spPr>
            <a:xfrm>
              <a:off x="2512640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8317;p77">
              <a:extLst>
                <a:ext uri="{FF2B5EF4-FFF2-40B4-BE49-F238E27FC236}">
                  <a16:creationId xmlns:a16="http://schemas.microsoft.com/office/drawing/2014/main" id="{C88EBBB3-1919-1A3D-1219-3B5C1C060791}"/>
                </a:ext>
              </a:extLst>
            </p:cNvPr>
            <p:cNvSpPr/>
            <p:nvPr/>
          </p:nvSpPr>
          <p:spPr>
            <a:xfrm>
              <a:off x="2505457" y="1817446"/>
              <a:ext cx="1344" cy="204"/>
            </a:xfrm>
            <a:custGeom>
              <a:avLst/>
              <a:gdLst/>
              <a:ahLst/>
              <a:cxnLst/>
              <a:rect l="l" t="t" r="r" b="b"/>
              <a:pathLst>
                <a:path w="99" h="15" extrusionOk="0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8318;p77">
              <a:extLst>
                <a:ext uri="{FF2B5EF4-FFF2-40B4-BE49-F238E27FC236}">
                  <a16:creationId xmlns:a16="http://schemas.microsoft.com/office/drawing/2014/main" id="{7F3244FD-7330-F39B-47E1-5916B6F3954D}"/>
                </a:ext>
              </a:extLst>
            </p:cNvPr>
            <p:cNvSpPr/>
            <p:nvPr/>
          </p:nvSpPr>
          <p:spPr>
            <a:xfrm>
              <a:off x="2509788" y="1818070"/>
              <a:ext cx="1195" cy="204"/>
            </a:xfrm>
            <a:custGeom>
              <a:avLst/>
              <a:gdLst/>
              <a:ahLst/>
              <a:cxnLst/>
              <a:rect l="l" t="t" r="r" b="b"/>
              <a:pathLst>
                <a:path w="88" h="15" extrusionOk="0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8319;p77">
              <a:extLst>
                <a:ext uri="{FF2B5EF4-FFF2-40B4-BE49-F238E27FC236}">
                  <a16:creationId xmlns:a16="http://schemas.microsoft.com/office/drawing/2014/main" id="{E1C449FF-0DEB-5C1E-5033-B8DDDA1560B8}"/>
                </a:ext>
              </a:extLst>
            </p:cNvPr>
            <p:cNvSpPr/>
            <p:nvPr/>
          </p:nvSpPr>
          <p:spPr>
            <a:xfrm>
              <a:off x="2511404" y="181835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8320;p77">
              <a:extLst>
                <a:ext uri="{FF2B5EF4-FFF2-40B4-BE49-F238E27FC236}">
                  <a16:creationId xmlns:a16="http://schemas.microsoft.com/office/drawing/2014/main" id="{360CE70C-41C6-7D39-7946-7AA61E35A710}"/>
                </a:ext>
              </a:extLst>
            </p:cNvPr>
            <p:cNvSpPr/>
            <p:nvPr/>
          </p:nvSpPr>
          <p:spPr>
            <a:xfrm>
              <a:off x="251202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8321;p77">
              <a:extLst>
                <a:ext uri="{FF2B5EF4-FFF2-40B4-BE49-F238E27FC236}">
                  <a16:creationId xmlns:a16="http://schemas.microsoft.com/office/drawing/2014/main" id="{27F461B3-8F88-B95D-4BCD-93EC826132CA}"/>
                </a:ext>
              </a:extLst>
            </p:cNvPr>
            <p:cNvSpPr/>
            <p:nvPr/>
          </p:nvSpPr>
          <p:spPr>
            <a:xfrm>
              <a:off x="2991016" y="2067204"/>
              <a:ext cx="18968" cy="6409"/>
            </a:xfrm>
            <a:custGeom>
              <a:avLst/>
              <a:gdLst/>
              <a:ahLst/>
              <a:cxnLst/>
              <a:rect l="l" t="t" r="r" b="b"/>
              <a:pathLst>
                <a:path w="1397" h="472" extrusionOk="0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8322;p77">
              <a:extLst>
                <a:ext uri="{FF2B5EF4-FFF2-40B4-BE49-F238E27FC236}">
                  <a16:creationId xmlns:a16="http://schemas.microsoft.com/office/drawing/2014/main" id="{C3D11B50-EBE8-8460-161C-DC269D3C41D3}"/>
                </a:ext>
              </a:extLst>
            </p:cNvPr>
            <p:cNvSpPr/>
            <p:nvPr/>
          </p:nvSpPr>
          <p:spPr>
            <a:xfrm>
              <a:off x="3012726" y="2048969"/>
              <a:ext cx="73699" cy="62008"/>
            </a:xfrm>
            <a:custGeom>
              <a:avLst/>
              <a:gdLst/>
              <a:ahLst/>
              <a:cxnLst/>
              <a:rect l="l" t="t" r="r" b="b"/>
              <a:pathLst>
                <a:path w="5428" h="4567" extrusionOk="0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8323;p77">
              <a:extLst>
                <a:ext uri="{FF2B5EF4-FFF2-40B4-BE49-F238E27FC236}">
                  <a16:creationId xmlns:a16="http://schemas.microsoft.com/office/drawing/2014/main" id="{A2ED9A0A-866C-C72E-0748-143E04C0459A}"/>
                </a:ext>
              </a:extLst>
            </p:cNvPr>
            <p:cNvSpPr/>
            <p:nvPr/>
          </p:nvSpPr>
          <p:spPr>
            <a:xfrm>
              <a:off x="2746593" y="2003634"/>
              <a:ext cx="83583" cy="84330"/>
            </a:xfrm>
            <a:custGeom>
              <a:avLst/>
              <a:gdLst/>
              <a:ahLst/>
              <a:cxnLst/>
              <a:rect l="l" t="t" r="r" b="b"/>
              <a:pathLst>
                <a:path w="6156" h="6211" extrusionOk="0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8324;p77">
              <a:extLst>
                <a:ext uri="{FF2B5EF4-FFF2-40B4-BE49-F238E27FC236}">
                  <a16:creationId xmlns:a16="http://schemas.microsoft.com/office/drawing/2014/main" id="{6CBB2DBA-3C07-46AE-6E58-D3EABFAFB3DB}"/>
                </a:ext>
              </a:extLst>
            </p:cNvPr>
            <p:cNvSpPr/>
            <p:nvPr/>
          </p:nvSpPr>
          <p:spPr>
            <a:xfrm>
              <a:off x="2846320" y="2013450"/>
              <a:ext cx="74445" cy="60949"/>
            </a:xfrm>
            <a:custGeom>
              <a:avLst/>
              <a:gdLst/>
              <a:ahLst/>
              <a:cxnLst/>
              <a:rect l="l" t="t" r="r" b="b"/>
              <a:pathLst>
                <a:path w="5483" h="4489" extrusionOk="0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8325;p77">
              <a:extLst>
                <a:ext uri="{FF2B5EF4-FFF2-40B4-BE49-F238E27FC236}">
                  <a16:creationId xmlns:a16="http://schemas.microsoft.com/office/drawing/2014/main" id="{C736C355-97BF-935E-DD6F-7C3CCE2767F8}"/>
                </a:ext>
              </a:extLst>
            </p:cNvPr>
            <p:cNvSpPr/>
            <p:nvPr/>
          </p:nvSpPr>
          <p:spPr>
            <a:xfrm>
              <a:off x="2823415" y="2090109"/>
              <a:ext cx="73061" cy="19457"/>
            </a:xfrm>
            <a:custGeom>
              <a:avLst/>
              <a:gdLst/>
              <a:ahLst/>
              <a:cxnLst/>
              <a:rect l="l" t="t" r="r" b="b"/>
              <a:pathLst>
                <a:path w="5381" h="1433" extrusionOk="0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8326;p77">
              <a:extLst>
                <a:ext uri="{FF2B5EF4-FFF2-40B4-BE49-F238E27FC236}">
                  <a16:creationId xmlns:a16="http://schemas.microsoft.com/office/drawing/2014/main" id="{3EFF37EE-085A-9F34-4E93-3EE711C0D2A3}"/>
                </a:ext>
              </a:extLst>
            </p:cNvPr>
            <p:cNvSpPr/>
            <p:nvPr/>
          </p:nvSpPr>
          <p:spPr>
            <a:xfrm>
              <a:off x="2838907" y="2066647"/>
              <a:ext cx="2675" cy="2281"/>
            </a:xfrm>
            <a:custGeom>
              <a:avLst/>
              <a:gdLst/>
              <a:ahLst/>
              <a:cxnLst/>
              <a:rect l="l" t="t" r="r" b="b"/>
              <a:pathLst>
                <a:path w="197" h="168" extrusionOk="0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8327;p77">
              <a:extLst>
                <a:ext uri="{FF2B5EF4-FFF2-40B4-BE49-F238E27FC236}">
                  <a16:creationId xmlns:a16="http://schemas.microsoft.com/office/drawing/2014/main" id="{95A87F51-3C1B-C08E-6AAE-8DAAE7351FE7}"/>
                </a:ext>
              </a:extLst>
            </p:cNvPr>
            <p:cNvSpPr/>
            <p:nvPr/>
          </p:nvSpPr>
          <p:spPr>
            <a:xfrm>
              <a:off x="2928980" y="2107991"/>
              <a:ext cx="29246" cy="3842"/>
            </a:xfrm>
            <a:custGeom>
              <a:avLst/>
              <a:gdLst/>
              <a:ahLst/>
              <a:cxnLst/>
              <a:rect l="l" t="t" r="r" b="b"/>
              <a:pathLst>
                <a:path w="2154" h="283" extrusionOk="0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8328;p77">
              <a:extLst>
                <a:ext uri="{FF2B5EF4-FFF2-40B4-BE49-F238E27FC236}">
                  <a16:creationId xmlns:a16="http://schemas.microsoft.com/office/drawing/2014/main" id="{6F1479B8-3744-EF0D-67C3-BC32CD45E465}"/>
                </a:ext>
              </a:extLst>
            </p:cNvPr>
            <p:cNvSpPr/>
            <p:nvPr/>
          </p:nvSpPr>
          <p:spPr>
            <a:xfrm>
              <a:off x="2771508" y="2053260"/>
              <a:ext cx="2240" cy="3666"/>
            </a:xfrm>
            <a:custGeom>
              <a:avLst/>
              <a:gdLst/>
              <a:ahLst/>
              <a:cxnLst/>
              <a:rect l="l" t="t" r="r" b="b"/>
              <a:pathLst>
                <a:path w="165" h="270" extrusionOk="0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8329;p77">
              <a:extLst>
                <a:ext uri="{FF2B5EF4-FFF2-40B4-BE49-F238E27FC236}">
                  <a16:creationId xmlns:a16="http://schemas.microsoft.com/office/drawing/2014/main" id="{EF4C45B0-1619-A53E-2BB7-E9C15639D713}"/>
                </a:ext>
              </a:extLst>
            </p:cNvPr>
            <p:cNvSpPr/>
            <p:nvPr/>
          </p:nvSpPr>
          <p:spPr>
            <a:xfrm>
              <a:off x="2920182" y="2034251"/>
              <a:ext cx="46788" cy="53482"/>
            </a:xfrm>
            <a:custGeom>
              <a:avLst/>
              <a:gdLst/>
              <a:ahLst/>
              <a:cxnLst/>
              <a:rect l="l" t="t" r="r" b="b"/>
              <a:pathLst>
                <a:path w="3446" h="3939" extrusionOk="0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8330;p77">
              <a:extLst>
                <a:ext uri="{FF2B5EF4-FFF2-40B4-BE49-F238E27FC236}">
                  <a16:creationId xmlns:a16="http://schemas.microsoft.com/office/drawing/2014/main" id="{2D81BAA1-5663-F5EE-6B66-69B19EF3AF2B}"/>
                </a:ext>
              </a:extLst>
            </p:cNvPr>
            <p:cNvSpPr/>
            <p:nvPr/>
          </p:nvSpPr>
          <p:spPr>
            <a:xfrm>
              <a:off x="2975850" y="2069105"/>
              <a:ext cx="7658" cy="4046"/>
            </a:xfrm>
            <a:custGeom>
              <a:avLst/>
              <a:gdLst/>
              <a:ahLst/>
              <a:cxnLst/>
              <a:rect l="l" t="t" r="r" b="b"/>
              <a:pathLst>
                <a:path w="564" h="298" extrusionOk="0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8331;p77">
              <a:extLst>
                <a:ext uri="{FF2B5EF4-FFF2-40B4-BE49-F238E27FC236}">
                  <a16:creationId xmlns:a16="http://schemas.microsoft.com/office/drawing/2014/main" id="{94BA0623-F8EA-BDC0-6298-35AD25355DCD}"/>
                </a:ext>
              </a:extLst>
            </p:cNvPr>
            <p:cNvSpPr/>
            <p:nvPr/>
          </p:nvSpPr>
          <p:spPr>
            <a:xfrm>
              <a:off x="2759899" y="2034536"/>
              <a:ext cx="923" cy="204"/>
            </a:xfrm>
            <a:custGeom>
              <a:avLst/>
              <a:gdLst/>
              <a:ahLst/>
              <a:cxnLst/>
              <a:rect l="l" t="t" r="r" b="b"/>
              <a:pathLst>
                <a:path w="68" h="15" extrusionOk="0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8332;p77">
              <a:extLst>
                <a:ext uri="{FF2B5EF4-FFF2-40B4-BE49-F238E27FC236}">
                  <a16:creationId xmlns:a16="http://schemas.microsoft.com/office/drawing/2014/main" id="{B6998215-5A1E-9BD0-9290-A3C910A34F69}"/>
                </a:ext>
              </a:extLst>
            </p:cNvPr>
            <p:cNvSpPr/>
            <p:nvPr/>
          </p:nvSpPr>
          <p:spPr>
            <a:xfrm>
              <a:off x="2760660" y="2035011"/>
              <a:ext cx="3870" cy="5227"/>
            </a:xfrm>
            <a:custGeom>
              <a:avLst/>
              <a:gdLst/>
              <a:ahLst/>
              <a:cxnLst/>
              <a:rect l="l" t="t" r="r" b="b"/>
              <a:pathLst>
                <a:path w="285" h="385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8333;p77">
              <a:extLst>
                <a:ext uri="{FF2B5EF4-FFF2-40B4-BE49-F238E27FC236}">
                  <a16:creationId xmlns:a16="http://schemas.microsoft.com/office/drawing/2014/main" id="{C60E2953-88BC-2D6A-0651-6F1309ADABC2}"/>
                </a:ext>
              </a:extLst>
            </p:cNvPr>
            <p:cNvSpPr/>
            <p:nvPr/>
          </p:nvSpPr>
          <p:spPr>
            <a:xfrm>
              <a:off x="2956787" y="2113666"/>
              <a:ext cx="11093" cy="8595"/>
            </a:xfrm>
            <a:custGeom>
              <a:avLst/>
              <a:gdLst/>
              <a:ahLst/>
              <a:cxnLst/>
              <a:rect l="l" t="t" r="r" b="b"/>
              <a:pathLst>
                <a:path w="817" h="633" extrusionOk="0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8334;p77">
              <a:extLst>
                <a:ext uri="{FF2B5EF4-FFF2-40B4-BE49-F238E27FC236}">
                  <a16:creationId xmlns:a16="http://schemas.microsoft.com/office/drawing/2014/main" id="{B62E5710-58A0-0498-715E-5A845719FDB4}"/>
                </a:ext>
              </a:extLst>
            </p:cNvPr>
            <p:cNvSpPr/>
            <p:nvPr/>
          </p:nvSpPr>
          <p:spPr>
            <a:xfrm>
              <a:off x="2901173" y="2106945"/>
              <a:ext cx="20312" cy="6490"/>
            </a:xfrm>
            <a:custGeom>
              <a:avLst/>
              <a:gdLst/>
              <a:ahLst/>
              <a:cxnLst/>
              <a:rect l="l" t="t" r="r" b="b"/>
              <a:pathLst>
                <a:path w="1496" h="478" extrusionOk="0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8335;p77">
              <a:extLst>
                <a:ext uri="{FF2B5EF4-FFF2-40B4-BE49-F238E27FC236}">
                  <a16:creationId xmlns:a16="http://schemas.microsoft.com/office/drawing/2014/main" id="{B872A547-C30C-4D08-DECF-F595BAC71FB9}"/>
                </a:ext>
              </a:extLst>
            </p:cNvPr>
            <p:cNvSpPr/>
            <p:nvPr/>
          </p:nvSpPr>
          <p:spPr>
            <a:xfrm>
              <a:off x="2923413" y="2117536"/>
              <a:ext cx="11527" cy="4711"/>
            </a:xfrm>
            <a:custGeom>
              <a:avLst/>
              <a:gdLst/>
              <a:ahLst/>
              <a:cxnLst/>
              <a:rect l="l" t="t" r="r" b="b"/>
              <a:pathLst>
                <a:path w="849" h="347" extrusionOk="0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8336;p77">
              <a:extLst>
                <a:ext uri="{FF2B5EF4-FFF2-40B4-BE49-F238E27FC236}">
                  <a16:creationId xmlns:a16="http://schemas.microsoft.com/office/drawing/2014/main" id="{C7DBB927-DCA6-44D7-0E93-0F016D887A55}"/>
                </a:ext>
              </a:extLst>
            </p:cNvPr>
            <p:cNvSpPr/>
            <p:nvPr/>
          </p:nvSpPr>
          <p:spPr>
            <a:xfrm>
              <a:off x="2984729" y="2031441"/>
              <a:ext cx="10713" cy="16320"/>
            </a:xfrm>
            <a:custGeom>
              <a:avLst/>
              <a:gdLst/>
              <a:ahLst/>
              <a:cxnLst/>
              <a:rect l="l" t="t" r="r" b="b"/>
              <a:pathLst>
                <a:path w="789" h="1202" extrusionOk="0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8337;p77">
              <a:extLst>
                <a:ext uri="{FF2B5EF4-FFF2-40B4-BE49-F238E27FC236}">
                  <a16:creationId xmlns:a16="http://schemas.microsoft.com/office/drawing/2014/main" id="{34F6E043-71C8-F6DF-7D1F-F242228CF3C7}"/>
                </a:ext>
              </a:extLst>
            </p:cNvPr>
            <p:cNvSpPr/>
            <p:nvPr/>
          </p:nvSpPr>
          <p:spPr>
            <a:xfrm>
              <a:off x="2859015" y="20390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8338;p77">
              <a:extLst>
                <a:ext uri="{FF2B5EF4-FFF2-40B4-BE49-F238E27FC236}">
                  <a16:creationId xmlns:a16="http://schemas.microsoft.com/office/drawing/2014/main" id="{B73E9588-9180-1742-2F15-A7C032E94DEB}"/>
                </a:ext>
              </a:extLst>
            </p:cNvPr>
            <p:cNvSpPr/>
            <p:nvPr/>
          </p:nvSpPr>
          <p:spPr>
            <a:xfrm>
              <a:off x="2860481" y="203909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8339;p77">
              <a:extLst>
                <a:ext uri="{FF2B5EF4-FFF2-40B4-BE49-F238E27FC236}">
                  <a16:creationId xmlns:a16="http://schemas.microsoft.com/office/drawing/2014/main" id="{EDE1CBB9-006E-9CCA-AFA1-A5C1BC4D5E46}"/>
                </a:ext>
              </a:extLst>
            </p:cNvPr>
            <p:cNvSpPr/>
            <p:nvPr/>
          </p:nvSpPr>
          <p:spPr>
            <a:xfrm>
              <a:off x="2860156" y="203919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8340;p77">
              <a:extLst>
                <a:ext uri="{FF2B5EF4-FFF2-40B4-BE49-F238E27FC236}">
                  <a16:creationId xmlns:a16="http://schemas.microsoft.com/office/drawing/2014/main" id="{EF0CBBF1-1409-1E12-4EAA-DE80DFED80EF}"/>
                </a:ext>
              </a:extLst>
            </p:cNvPr>
            <p:cNvSpPr/>
            <p:nvPr/>
          </p:nvSpPr>
          <p:spPr>
            <a:xfrm>
              <a:off x="2858160" y="20385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8341;p77">
              <a:extLst>
                <a:ext uri="{FF2B5EF4-FFF2-40B4-BE49-F238E27FC236}">
                  <a16:creationId xmlns:a16="http://schemas.microsoft.com/office/drawing/2014/main" id="{1A55C06E-47B9-51DD-0AAC-024BF0C9731E}"/>
                </a:ext>
              </a:extLst>
            </p:cNvPr>
            <p:cNvSpPr/>
            <p:nvPr/>
          </p:nvSpPr>
          <p:spPr>
            <a:xfrm>
              <a:off x="2858581" y="203875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8342;p77">
              <a:extLst>
                <a:ext uri="{FF2B5EF4-FFF2-40B4-BE49-F238E27FC236}">
                  <a16:creationId xmlns:a16="http://schemas.microsoft.com/office/drawing/2014/main" id="{D7CCED79-16D2-FE3E-F6B6-A0ABCE090BD9}"/>
                </a:ext>
              </a:extLst>
            </p:cNvPr>
            <p:cNvSpPr/>
            <p:nvPr/>
          </p:nvSpPr>
          <p:spPr>
            <a:xfrm>
              <a:off x="2860821" y="203894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8343;p77">
              <a:extLst>
                <a:ext uri="{FF2B5EF4-FFF2-40B4-BE49-F238E27FC236}">
                  <a16:creationId xmlns:a16="http://schemas.microsoft.com/office/drawing/2014/main" id="{A4714548-F939-BC66-19CE-3FE2B05CDE36}"/>
                </a:ext>
              </a:extLst>
            </p:cNvPr>
            <p:cNvSpPr/>
            <p:nvPr/>
          </p:nvSpPr>
          <p:spPr>
            <a:xfrm>
              <a:off x="2852457" y="203377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8344;p77">
              <a:extLst>
                <a:ext uri="{FF2B5EF4-FFF2-40B4-BE49-F238E27FC236}">
                  <a16:creationId xmlns:a16="http://schemas.microsoft.com/office/drawing/2014/main" id="{89621BCF-9BFE-21BD-08F5-AFD05A3A9AEB}"/>
                </a:ext>
              </a:extLst>
            </p:cNvPr>
            <p:cNvSpPr/>
            <p:nvPr/>
          </p:nvSpPr>
          <p:spPr>
            <a:xfrm>
              <a:off x="2852267" y="203330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8345;p77">
              <a:extLst>
                <a:ext uri="{FF2B5EF4-FFF2-40B4-BE49-F238E27FC236}">
                  <a16:creationId xmlns:a16="http://schemas.microsoft.com/office/drawing/2014/main" id="{A2984E42-5EBF-1187-CD96-703264A871B2}"/>
                </a:ext>
              </a:extLst>
            </p:cNvPr>
            <p:cNvSpPr/>
            <p:nvPr/>
          </p:nvSpPr>
          <p:spPr>
            <a:xfrm>
              <a:off x="2852647" y="203415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8346;p77">
              <a:extLst>
                <a:ext uri="{FF2B5EF4-FFF2-40B4-BE49-F238E27FC236}">
                  <a16:creationId xmlns:a16="http://schemas.microsoft.com/office/drawing/2014/main" id="{B4C5633D-91F0-5EBF-E370-2618A0063574}"/>
                </a:ext>
              </a:extLst>
            </p:cNvPr>
            <p:cNvSpPr/>
            <p:nvPr/>
          </p:nvSpPr>
          <p:spPr>
            <a:xfrm>
              <a:off x="2852118" y="203282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8347;p77">
              <a:extLst>
                <a:ext uri="{FF2B5EF4-FFF2-40B4-BE49-F238E27FC236}">
                  <a16:creationId xmlns:a16="http://schemas.microsoft.com/office/drawing/2014/main" id="{F12CC2F2-2CB6-7604-90DE-3DCD152019A7}"/>
                </a:ext>
              </a:extLst>
            </p:cNvPr>
            <p:cNvSpPr/>
            <p:nvPr/>
          </p:nvSpPr>
          <p:spPr>
            <a:xfrm>
              <a:off x="2851602" y="2031060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8348;p77">
              <a:extLst>
                <a:ext uri="{FF2B5EF4-FFF2-40B4-BE49-F238E27FC236}">
                  <a16:creationId xmlns:a16="http://schemas.microsoft.com/office/drawing/2014/main" id="{5E735050-7F5B-7D3D-1129-248D12D29E54}"/>
                </a:ext>
              </a:extLst>
            </p:cNvPr>
            <p:cNvSpPr/>
            <p:nvPr/>
          </p:nvSpPr>
          <p:spPr>
            <a:xfrm>
              <a:off x="2851928" y="203229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8349;p77">
              <a:extLst>
                <a:ext uri="{FF2B5EF4-FFF2-40B4-BE49-F238E27FC236}">
                  <a16:creationId xmlns:a16="http://schemas.microsoft.com/office/drawing/2014/main" id="{49CA23EC-4F18-579C-FB1B-AE6A2A66227F}"/>
                </a:ext>
              </a:extLst>
            </p:cNvPr>
            <p:cNvSpPr/>
            <p:nvPr/>
          </p:nvSpPr>
          <p:spPr>
            <a:xfrm>
              <a:off x="2857725" y="203818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8350;p77">
              <a:extLst>
                <a:ext uri="{FF2B5EF4-FFF2-40B4-BE49-F238E27FC236}">
                  <a16:creationId xmlns:a16="http://schemas.microsoft.com/office/drawing/2014/main" id="{0C86E146-21E8-D540-61DA-E11D3762C211}"/>
                </a:ext>
              </a:extLst>
            </p:cNvPr>
            <p:cNvSpPr/>
            <p:nvPr/>
          </p:nvSpPr>
          <p:spPr>
            <a:xfrm>
              <a:off x="2851792" y="203167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8351;p77">
              <a:extLst>
                <a:ext uri="{FF2B5EF4-FFF2-40B4-BE49-F238E27FC236}">
                  <a16:creationId xmlns:a16="http://schemas.microsoft.com/office/drawing/2014/main" id="{D189D8F3-0081-BA38-1F6F-FF83293A8581}"/>
                </a:ext>
              </a:extLst>
            </p:cNvPr>
            <p:cNvSpPr/>
            <p:nvPr/>
          </p:nvSpPr>
          <p:spPr>
            <a:xfrm>
              <a:off x="2852837" y="2034482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8352;p77">
              <a:extLst>
                <a:ext uri="{FF2B5EF4-FFF2-40B4-BE49-F238E27FC236}">
                  <a16:creationId xmlns:a16="http://schemas.microsoft.com/office/drawing/2014/main" id="{CA81CBEB-44B9-A15C-0774-0B1362E8D7D6}"/>
                </a:ext>
              </a:extLst>
            </p:cNvPr>
            <p:cNvSpPr/>
            <p:nvPr/>
          </p:nvSpPr>
          <p:spPr>
            <a:xfrm>
              <a:off x="2856870" y="203752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8353;p77">
              <a:extLst>
                <a:ext uri="{FF2B5EF4-FFF2-40B4-BE49-F238E27FC236}">
                  <a16:creationId xmlns:a16="http://schemas.microsoft.com/office/drawing/2014/main" id="{80A88B4B-CA42-9E59-9850-BF1E0B6BF962}"/>
                </a:ext>
              </a:extLst>
            </p:cNvPr>
            <p:cNvSpPr/>
            <p:nvPr/>
          </p:nvSpPr>
          <p:spPr>
            <a:xfrm>
              <a:off x="2852973" y="203482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8354;p77">
              <a:extLst>
                <a:ext uri="{FF2B5EF4-FFF2-40B4-BE49-F238E27FC236}">
                  <a16:creationId xmlns:a16="http://schemas.microsoft.com/office/drawing/2014/main" id="{6723A4AC-53D0-B3CC-25AA-DA86200B952E}"/>
                </a:ext>
              </a:extLst>
            </p:cNvPr>
            <p:cNvSpPr/>
            <p:nvPr/>
          </p:nvSpPr>
          <p:spPr>
            <a:xfrm>
              <a:off x="2854019" y="203577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8355;p77">
              <a:extLst>
                <a:ext uri="{FF2B5EF4-FFF2-40B4-BE49-F238E27FC236}">
                  <a16:creationId xmlns:a16="http://schemas.microsoft.com/office/drawing/2014/main" id="{7C0A5227-8FD3-694E-8603-A9A176254FA0}"/>
                </a:ext>
              </a:extLst>
            </p:cNvPr>
            <p:cNvSpPr/>
            <p:nvPr/>
          </p:nvSpPr>
          <p:spPr>
            <a:xfrm>
              <a:off x="2857304" y="20379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8356;p77">
              <a:extLst>
                <a:ext uri="{FF2B5EF4-FFF2-40B4-BE49-F238E27FC236}">
                  <a16:creationId xmlns:a16="http://schemas.microsoft.com/office/drawing/2014/main" id="{AF8BFADE-ED76-CDEB-8743-B0DDC9824DAE}"/>
                </a:ext>
              </a:extLst>
            </p:cNvPr>
            <p:cNvSpPr/>
            <p:nvPr/>
          </p:nvSpPr>
          <p:spPr>
            <a:xfrm>
              <a:off x="2854263" y="2035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8357;p77">
              <a:extLst>
                <a:ext uri="{FF2B5EF4-FFF2-40B4-BE49-F238E27FC236}">
                  <a16:creationId xmlns:a16="http://schemas.microsoft.com/office/drawing/2014/main" id="{1FBA84C6-DA18-B8F9-1D40-3804F1E69684}"/>
                </a:ext>
              </a:extLst>
            </p:cNvPr>
            <p:cNvSpPr/>
            <p:nvPr/>
          </p:nvSpPr>
          <p:spPr>
            <a:xfrm>
              <a:off x="2853163" y="20351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8358;p77">
              <a:extLst>
                <a:ext uri="{FF2B5EF4-FFF2-40B4-BE49-F238E27FC236}">
                  <a16:creationId xmlns:a16="http://schemas.microsoft.com/office/drawing/2014/main" id="{EFED5CB4-2501-71E9-F929-5B652F7416CA}"/>
                </a:ext>
              </a:extLst>
            </p:cNvPr>
            <p:cNvSpPr/>
            <p:nvPr/>
          </p:nvSpPr>
          <p:spPr>
            <a:xfrm>
              <a:off x="2853598" y="203548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8359;p77">
              <a:extLst>
                <a:ext uri="{FF2B5EF4-FFF2-40B4-BE49-F238E27FC236}">
                  <a16:creationId xmlns:a16="http://schemas.microsoft.com/office/drawing/2014/main" id="{3062FB0B-1377-BF94-300F-5666D0F2205A}"/>
                </a:ext>
              </a:extLst>
            </p:cNvPr>
            <p:cNvSpPr/>
            <p:nvPr/>
          </p:nvSpPr>
          <p:spPr>
            <a:xfrm>
              <a:off x="2853788" y="20356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8360;p77">
              <a:extLst>
                <a:ext uri="{FF2B5EF4-FFF2-40B4-BE49-F238E27FC236}">
                  <a16:creationId xmlns:a16="http://schemas.microsoft.com/office/drawing/2014/main" id="{851726DE-8882-B066-D9B8-8024765B96A1}"/>
                </a:ext>
              </a:extLst>
            </p:cNvPr>
            <p:cNvSpPr/>
            <p:nvPr/>
          </p:nvSpPr>
          <p:spPr>
            <a:xfrm>
              <a:off x="2859490" y="203913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8361;p77">
              <a:extLst>
                <a:ext uri="{FF2B5EF4-FFF2-40B4-BE49-F238E27FC236}">
                  <a16:creationId xmlns:a16="http://schemas.microsoft.com/office/drawing/2014/main" id="{B631A642-6FC4-B0E2-A357-7CDA0503DE9A}"/>
                </a:ext>
              </a:extLst>
            </p:cNvPr>
            <p:cNvSpPr/>
            <p:nvPr/>
          </p:nvSpPr>
          <p:spPr>
            <a:xfrm>
              <a:off x="2889049" y="2032921"/>
              <a:ext cx="3204" cy="2105"/>
            </a:xfrm>
            <a:custGeom>
              <a:avLst/>
              <a:gdLst/>
              <a:ahLst/>
              <a:cxnLst/>
              <a:rect l="l" t="t" r="r" b="b"/>
              <a:pathLst>
                <a:path w="236" h="155" extrusionOk="0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8362;p77">
              <a:extLst>
                <a:ext uri="{FF2B5EF4-FFF2-40B4-BE49-F238E27FC236}">
                  <a16:creationId xmlns:a16="http://schemas.microsoft.com/office/drawing/2014/main" id="{67DD49BF-5CCF-C162-6559-860B11854125}"/>
                </a:ext>
              </a:extLst>
            </p:cNvPr>
            <p:cNvSpPr/>
            <p:nvPr/>
          </p:nvSpPr>
          <p:spPr>
            <a:xfrm>
              <a:off x="2861242" y="2038243"/>
              <a:ext cx="4440" cy="530"/>
            </a:xfrm>
            <a:custGeom>
              <a:avLst/>
              <a:gdLst/>
              <a:ahLst/>
              <a:cxnLst/>
              <a:rect l="l" t="t" r="r" b="b"/>
              <a:pathLst>
                <a:path w="327" h="39" extrusionOk="0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8363;p77">
              <a:extLst>
                <a:ext uri="{FF2B5EF4-FFF2-40B4-BE49-F238E27FC236}">
                  <a16:creationId xmlns:a16="http://schemas.microsoft.com/office/drawing/2014/main" id="{2ADD42AA-643E-249D-0AEB-B7D1828D15ED}"/>
                </a:ext>
              </a:extLst>
            </p:cNvPr>
            <p:cNvSpPr/>
            <p:nvPr/>
          </p:nvSpPr>
          <p:spPr>
            <a:xfrm>
              <a:off x="2910922" y="201385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8364;p77">
              <a:extLst>
                <a:ext uri="{FF2B5EF4-FFF2-40B4-BE49-F238E27FC236}">
                  <a16:creationId xmlns:a16="http://schemas.microsoft.com/office/drawing/2014/main" id="{09D7EBBD-7D7E-EAF8-6120-66452967827F}"/>
                </a:ext>
              </a:extLst>
            </p:cNvPr>
            <p:cNvSpPr/>
            <p:nvPr/>
          </p:nvSpPr>
          <p:spPr>
            <a:xfrm>
              <a:off x="2853353" y="20352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8365;p77">
              <a:extLst>
                <a:ext uri="{FF2B5EF4-FFF2-40B4-BE49-F238E27FC236}">
                  <a16:creationId xmlns:a16="http://schemas.microsoft.com/office/drawing/2014/main" id="{C2A5C48E-76B0-74A6-912F-2C261578EBFF}"/>
                </a:ext>
              </a:extLst>
            </p:cNvPr>
            <p:cNvSpPr/>
            <p:nvPr/>
          </p:nvSpPr>
          <p:spPr>
            <a:xfrm>
              <a:off x="2860006" y="20391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8366;p77">
              <a:extLst>
                <a:ext uri="{FF2B5EF4-FFF2-40B4-BE49-F238E27FC236}">
                  <a16:creationId xmlns:a16="http://schemas.microsoft.com/office/drawing/2014/main" id="{F0AC5285-B754-2F9D-A0A5-7409D3A3B31A}"/>
                </a:ext>
              </a:extLst>
            </p:cNvPr>
            <p:cNvSpPr/>
            <p:nvPr/>
          </p:nvSpPr>
          <p:spPr>
            <a:xfrm>
              <a:off x="2899598" y="2013287"/>
              <a:ext cx="8486" cy="1765"/>
            </a:xfrm>
            <a:custGeom>
              <a:avLst/>
              <a:gdLst/>
              <a:ahLst/>
              <a:cxnLst/>
              <a:rect l="l" t="t" r="r" b="b"/>
              <a:pathLst>
                <a:path w="625" h="130" extrusionOk="0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8367;p77">
              <a:extLst>
                <a:ext uri="{FF2B5EF4-FFF2-40B4-BE49-F238E27FC236}">
                  <a16:creationId xmlns:a16="http://schemas.microsoft.com/office/drawing/2014/main" id="{6DBA5D2E-0419-3675-2882-10ECA5E90959}"/>
                </a:ext>
              </a:extLst>
            </p:cNvPr>
            <p:cNvSpPr/>
            <p:nvPr/>
          </p:nvSpPr>
          <p:spPr>
            <a:xfrm>
              <a:off x="2909971" y="201351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8368;p77">
              <a:extLst>
                <a:ext uri="{FF2B5EF4-FFF2-40B4-BE49-F238E27FC236}">
                  <a16:creationId xmlns:a16="http://schemas.microsoft.com/office/drawing/2014/main" id="{70840843-433E-C511-32BB-2202597CB5D8}"/>
                </a:ext>
              </a:extLst>
            </p:cNvPr>
            <p:cNvSpPr/>
            <p:nvPr/>
          </p:nvSpPr>
          <p:spPr>
            <a:xfrm>
              <a:off x="2909632" y="201347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8369;p77">
              <a:extLst>
                <a:ext uri="{FF2B5EF4-FFF2-40B4-BE49-F238E27FC236}">
                  <a16:creationId xmlns:a16="http://schemas.microsoft.com/office/drawing/2014/main" id="{6B899CB3-C658-1236-DEBE-E3D0DD907E74}"/>
                </a:ext>
              </a:extLst>
            </p:cNvPr>
            <p:cNvSpPr/>
            <p:nvPr/>
          </p:nvSpPr>
          <p:spPr>
            <a:xfrm>
              <a:off x="2910392" y="201366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8370;p77">
              <a:extLst>
                <a:ext uri="{FF2B5EF4-FFF2-40B4-BE49-F238E27FC236}">
                  <a16:creationId xmlns:a16="http://schemas.microsoft.com/office/drawing/2014/main" id="{6ACD4E9C-CF84-DC9A-0A9A-DB921ED6A7D8}"/>
                </a:ext>
              </a:extLst>
            </p:cNvPr>
            <p:cNvSpPr/>
            <p:nvPr/>
          </p:nvSpPr>
          <p:spPr>
            <a:xfrm>
              <a:off x="2962544" y="2114711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8371;p77">
              <a:extLst>
                <a:ext uri="{FF2B5EF4-FFF2-40B4-BE49-F238E27FC236}">
                  <a16:creationId xmlns:a16="http://schemas.microsoft.com/office/drawing/2014/main" id="{7FDCF96F-4071-F3B8-CE0F-444A101A11E5}"/>
                </a:ext>
              </a:extLst>
            </p:cNvPr>
            <p:cNvSpPr/>
            <p:nvPr/>
          </p:nvSpPr>
          <p:spPr>
            <a:xfrm>
              <a:off x="2968192" y="2108113"/>
              <a:ext cx="14895" cy="5757"/>
            </a:xfrm>
            <a:custGeom>
              <a:avLst/>
              <a:gdLst/>
              <a:ahLst/>
              <a:cxnLst/>
              <a:rect l="l" t="t" r="r" b="b"/>
              <a:pathLst>
                <a:path w="1097" h="424" extrusionOk="0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8372;p77">
              <a:extLst>
                <a:ext uri="{FF2B5EF4-FFF2-40B4-BE49-F238E27FC236}">
                  <a16:creationId xmlns:a16="http://schemas.microsoft.com/office/drawing/2014/main" id="{88840AEE-2C26-B4E7-770B-41B4CC9CB82E}"/>
                </a:ext>
              </a:extLst>
            </p:cNvPr>
            <p:cNvSpPr/>
            <p:nvPr/>
          </p:nvSpPr>
          <p:spPr>
            <a:xfrm>
              <a:off x="2962679" y="21148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8373;p77">
              <a:extLst>
                <a:ext uri="{FF2B5EF4-FFF2-40B4-BE49-F238E27FC236}">
                  <a16:creationId xmlns:a16="http://schemas.microsoft.com/office/drawing/2014/main" id="{20347EC0-97DB-97D3-560C-A45596E93C1B}"/>
                </a:ext>
              </a:extLst>
            </p:cNvPr>
            <p:cNvSpPr/>
            <p:nvPr/>
          </p:nvSpPr>
          <p:spPr>
            <a:xfrm>
              <a:off x="2968246" y="211267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8374;p77">
              <a:extLst>
                <a:ext uri="{FF2B5EF4-FFF2-40B4-BE49-F238E27FC236}">
                  <a16:creationId xmlns:a16="http://schemas.microsoft.com/office/drawing/2014/main" id="{BA7F63BC-2D15-7415-44DF-0AB8F710AB8F}"/>
                </a:ext>
              </a:extLst>
            </p:cNvPr>
            <p:cNvSpPr/>
            <p:nvPr/>
          </p:nvSpPr>
          <p:spPr>
            <a:xfrm>
              <a:off x="2962544" y="2114806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8375;p77">
              <a:extLst>
                <a:ext uri="{FF2B5EF4-FFF2-40B4-BE49-F238E27FC236}">
                  <a16:creationId xmlns:a16="http://schemas.microsoft.com/office/drawing/2014/main" id="{9B394569-0C15-04F5-2DE3-B9DDF2253089}"/>
                </a:ext>
              </a:extLst>
            </p:cNvPr>
            <p:cNvSpPr/>
            <p:nvPr/>
          </p:nvSpPr>
          <p:spPr>
            <a:xfrm>
              <a:off x="2962924" y="21147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8376;p77">
              <a:extLst>
                <a:ext uri="{FF2B5EF4-FFF2-40B4-BE49-F238E27FC236}">
                  <a16:creationId xmlns:a16="http://schemas.microsoft.com/office/drawing/2014/main" id="{D71C925E-4F80-CEBE-6A36-BB7E138DB677}"/>
                </a:ext>
              </a:extLst>
            </p:cNvPr>
            <p:cNvSpPr/>
            <p:nvPr/>
          </p:nvSpPr>
          <p:spPr>
            <a:xfrm>
              <a:off x="2968816" y="2113286"/>
              <a:ext cx="530" cy="584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8377;p77">
              <a:extLst>
                <a:ext uri="{FF2B5EF4-FFF2-40B4-BE49-F238E27FC236}">
                  <a16:creationId xmlns:a16="http://schemas.microsoft.com/office/drawing/2014/main" id="{88241A13-486E-090C-763E-570CFE57390C}"/>
                </a:ext>
              </a:extLst>
            </p:cNvPr>
            <p:cNvSpPr/>
            <p:nvPr/>
          </p:nvSpPr>
          <p:spPr>
            <a:xfrm>
              <a:off x="2109605" y="1718303"/>
              <a:ext cx="11147" cy="17827"/>
            </a:xfrm>
            <a:custGeom>
              <a:avLst/>
              <a:gdLst/>
              <a:ahLst/>
              <a:cxnLst/>
              <a:rect l="l" t="t" r="r" b="b"/>
              <a:pathLst>
                <a:path w="821" h="1313" extrusionOk="0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8378;p77">
              <a:extLst>
                <a:ext uri="{FF2B5EF4-FFF2-40B4-BE49-F238E27FC236}">
                  <a16:creationId xmlns:a16="http://schemas.microsoft.com/office/drawing/2014/main" id="{BE876C36-44FF-6B9C-5520-CA645C4F715F}"/>
                </a:ext>
              </a:extLst>
            </p:cNvPr>
            <p:cNvSpPr/>
            <p:nvPr/>
          </p:nvSpPr>
          <p:spPr>
            <a:xfrm>
              <a:off x="2142544" y="1743706"/>
              <a:ext cx="19171" cy="11066"/>
            </a:xfrm>
            <a:custGeom>
              <a:avLst/>
              <a:gdLst/>
              <a:ahLst/>
              <a:cxnLst/>
              <a:rect l="l" t="t" r="r" b="b"/>
              <a:pathLst>
                <a:path w="1412" h="815" extrusionOk="0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8379;p77">
              <a:extLst>
                <a:ext uri="{FF2B5EF4-FFF2-40B4-BE49-F238E27FC236}">
                  <a16:creationId xmlns:a16="http://schemas.microsoft.com/office/drawing/2014/main" id="{AAA38F22-A391-31DF-CF68-0CD65D953082}"/>
                </a:ext>
              </a:extLst>
            </p:cNvPr>
            <p:cNvSpPr/>
            <p:nvPr/>
          </p:nvSpPr>
          <p:spPr>
            <a:xfrm>
              <a:off x="2099300" y="1663436"/>
              <a:ext cx="82904" cy="79917"/>
            </a:xfrm>
            <a:custGeom>
              <a:avLst/>
              <a:gdLst/>
              <a:ahLst/>
              <a:cxnLst/>
              <a:rect l="l" t="t" r="r" b="b"/>
              <a:pathLst>
                <a:path w="6106" h="5886" extrusionOk="0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8380;p77">
              <a:extLst>
                <a:ext uri="{FF2B5EF4-FFF2-40B4-BE49-F238E27FC236}">
                  <a16:creationId xmlns:a16="http://schemas.microsoft.com/office/drawing/2014/main" id="{389F683F-711E-FDA3-837A-67347AEF74C1}"/>
                </a:ext>
              </a:extLst>
            </p:cNvPr>
            <p:cNvSpPr/>
            <p:nvPr/>
          </p:nvSpPr>
          <p:spPr>
            <a:xfrm>
              <a:off x="2139082" y="1663966"/>
              <a:ext cx="1344" cy="2485"/>
            </a:xfrm>
            <a:custGeom>
              <a:avLst/>
              <a:gdLst/>
              <a:ahLst/>
              <a:cxnLst/>
              <a:rect l="l" t="t" r="r" b="b"/>
              <a:pathLst>
                <a:path w="99" h="183" extrusionOk="0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8381;p77">
              <a:extLst>
                <a:ext uri="{FF2B5EF4-FFF2-40B4-BE49-F238E27FC236}">
                  <a16:creationId xmlns:a16="http://schemas.microsoft.com/office/drawing/2014/main" id="{E43E9507-43F3-0B0D-9251-7FD1D75D68D0}"/>
                </a:ext>
              </a:extLst>
            </p:cNvPr>
            <p:cNvSpPr/>
            <p:nvPr/>
          </p:nvSpPr>
          <p:spPr>
            <a:xfrm>
              <a:off x="2128057" y="166539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8382;p77">
              <a:extLst>
                <a:ext uri="{FF2B5EF4-FFF2-40B4-BE49-F238E27FC236}">
                  <a16:creationId xmlns:a16="http://schemas.microsoft.com/office/drawing/2014/main" id="{0796AE10-E962-ADC0-B048-64FC43302E0B}"/>
                </a:ext>
              </a:extLst>
            </p:cNvPr>
            <p:cNvSpPr/>
            <p:nvPr/>
          </p:nvSpPr>
          <p:spPr>
            <a:xfrm>
              <a:off x="2142734" y="1667061"/>
              <a:ext cx="923" cy="149"/>
            </a:xfrm>
            <a:custGeom>
              <a:avLst/>
              <a:gdLst/>
              <a:ahLst/>
              <a:cxnLst/>
              <a:rect l="l" t="t" r="r" b="b"/>
              <a:pathLst>
                <a:path w="68" h="11" extrusionOk="0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8383;p77">
              <a:extLst>
                <a:ext uri="{FF2B5EF4-FFF2-40B4-BE49-F238E27FC236}">
                  <a16:creationId xmlns:a16="http://schemas.microsoft.com/office/drawing/2014/main" id="{4DACC369-6BE5-427F-0FAC-6D56D342FE03}"/>
                </a:ext>
              </a:extLst>
            </p:cNvPr>
            <p:cNvSpPr/>
            <p:nvPr/>
          </p:nvSpPr>
          <p:spPr>
            <a:xfrm>
              <a:off x="2105477" y="167451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8384;p77">
              <a:extLst>
                <a:ext uri="{FF2B5EF4-FFF2-40B4-BE49-F238E27FC236}">
                  <a16:creationId xmlns:a16="http://schemas.microsoft.com/office/drawing/2014/main" id="{7B09D072-787E-6998-FE69-4681E596667C}"/>
                </a:ext>
              </a:extLst>
            </p:cNvPr>
            <p:cNvSpPr/>
            <p:nvPr/>
          </p:nvSpPr>
          <p:spPr>
            <a:xfrm>
              <a:off x="2105097" y="167457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8385;p77">
              <a:extLst>
                <a:ext uri="{FF2B5EF4-FFF2-40B4-BE49-F238E27FC236}">
                  <a16:creationId xmlns:a16="http://schemas.microsoft.com/office/drawing/2014/main" id="{A0E0778C-15E2-5502-BAF5-CDBAE10B1C35}"/>
                </a:ext>
              </a:extLst>
            </p:cNvPr>
            <p:cNvSpPr/>
            <p:nvPr/>
          </p:nvSpPr>
          <p:spPr>
            <a:xfrm>
              <a:off x="2101866" y="1674610"/>
              <a:ext cx="2770" cy="204"/>
            </a:xfrm>
            <a:custGeom>
              <a:avLst/>
              <a:gdLst/>
              <a:ahLst/>
              <a:cxnLst/>
              <a:rect l="l" t="t" r="r" b="b"/>
              <a:pathLst>
                <a:path w="204" h="15" extrusionOk="0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8386;p77">
              <a:extLst>
                <a:ext uri="{FF2B5EF4-FFF2-40B4-BE49-F238E27FC236}">
                  <a16:creationId xmlns:a16="http://schemas.microsoft.com/office/drawing/2014/main" id="{8635BDDA-EA08-9E0C-2201-31D665205CA4}"/>
                </a:ext>
              </a:extLst>
            </p:cNvPr>
            <p:cNvSpPr/>
            <p:nvPr/>
          </p:nvSpPr>
          <p:spPr>
            <a:xfrm>
              <a:off x="2104622" y="167457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8387;p77">
              <a:extLst>
                <a:ext uri="{FF2B5EF4-FFF2-40B4-BE49-F238E27FC236}">
                  <a16:creationId xmlns:a16="http://schemas.microsoft.com/office/drawing/2014/main" id="{3AC3E800-8758-6584-7C0F-9EDCED55E37A}"/>
                </a:ext>
              </a:extLst>
            </p:cNvPr>
            <p:cNvSpPr/>
            <p:nvPr/>
          </p:nvSpPr>
          <p:spPr>
            <a:xfrm>
              <a:off x="2101526" y="16748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8388;p77">
              <a:extLst>
                <a:ext uri="{FF2B5EF4-FFF2-40B4-BE49-F238E27FC236}">
                  <a16:creationId xmlns:a16="http://schemas.microsoft.com/office/drawing/2014/main" id="{E4FA3608-EC88-11C1-A13A-315069F5A5C6}"/>
                </a:ext>
              </a:extLst>
            </p:cNvPr>
            <p:cNvSpPr/>
            <p:nvPr/>
          </p:nvSpPr>
          <p:spPr>
            <a:xfrm>
              <a:off x="2127296" y="1665391"/>
              <a:ext cx="774" cy="720"/>
            </a:xfrm>
            <a:custGeom>
              <a:avLst/>
              <a:gdLst/>
              <a:ahLst/>
              <a:cxnLst/>
              <a:rect l="l" t="t" r="r" b="b"/>
              <a:pathLst>
                <a:path w="57" h="53" extrusionOk="0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8389;p77">
              <a:extLst>
                <a:ext uri="{FF2B5EF4-FFF2-40B4-BE49-F238E27FC236}">
                  <a16:creationId xmlns:a16="http://schemas.microsoft.com/office/drawing/2014/main" id="{1C06F405-DCAB-8BB0-5803-8C20F9412B74}"/>
                </a:ext>
              </a:extLst>
            </p:cNvPr>
            <p:cNvSpPr/>
            <p:nvPr/>
          </p:nvSpPr>
          <p:spPr>
            <a:xfrm>
              <a:off x="2106903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8390;p77">
              <a:extLst>
                <a:ext uri="{FF2B5EF4-FFF2-40B4-BE49-F238E27FC236}">
                  <a16:creationId xmlns:a16="http://schemas.microsoft.com/office/drawing/2014/main" id="{DF232D5F-C465-D7B2-4B79-1150479E1F4D}"/>
                </a:ext>
              </a:extLst>
            </p:cNvPr>
            <p:cNvSpPr/>
            <p:nvPr/>
          </p:nvSpPr>
          <p:spPr>
            <a:xfrm>
              <a:off x="2106659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8391;p77">
              <a:extLst>
                <a:ext uri="{FF2B5EF4-FFF2-40B4-BE49-F238E27FC236}">
                  <a16:creationId xmlns:a16="http://schemas.microsoft.com/office/drawing/2014/main" id="{FAE832DF-469C-B398-ACA3-F17E57913F7E}"/>
                </a:ext>
              </a:extLst>
            </p:cNvPr>
            <p:cNvSpPr/>
            <p:nvPr/>
          </p:nvSpPr>
          <p:spPr>
            <a:xfrm>
              <a:off x="2105858" y="1674515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8392;p77">
              <a:extLst>
                <a:ext uri="{FF2B5EF4-FFF2-40B4-BE49-F238E27FC236}">
                  <a16:creationId xmlns:a16="http://schemas.microsoft.com/office/drawing/2014/main" id="{156BA17D-A81A-CCF1-082A-73E26EC349F8}"/>
                </a:ext>
              </a:extLst>
            </p:cNvPr>
            <p:cNvSpPr/>
            <p:nvPr/>
          </p:nvSpPr>
          <p:spPr>
            <a:xfrm>
              <a:off x="2107134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8393;p77">
              <a:extLst>
                <a:ext uri="{FF2B5EF4-FFF2-40B4-BE49-F238E27FC236}">
                  <a16:creationId xmlns:a16="http://schemas.microsoft.com/office/drawing/2014/main" id="{80423D34-9887-5B67-75F7-09D3EA72542E}"/>
                </a:ext>
              </a:extLst>
            </p:cNvPr>
            <p:cNvSpPr/>
            <p:nvPr/>
          </p:nvSpPr>
          <p:spPr>
            <a:xfrm>
              <a:off x="2106183" y="167447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8394;p77">
              <a:extLst>
                <a:ext uri="{FF2B5EF4-FFF2-40B4-BE49-F238E27FC236}">
                  <a16:creationId xmlns:a16="http://schemas.microsoft.com/office/drawing/2014/main" id="{93FA8E9C-8040-CE88-208C-C820A3309139}"/>
                </a:ext>
              </a:extLst>
            </p:cNvPr>
            <p:cNvSpPr/>
            <p:nvPr/>
          </p:nvSpPr>
          <p:spPr>
            <a:xfrm>
              <a:off x="2102762" y="1677652"/>
              <a:ext cx="68" cy="448"/>
            </a:xfrm>
            <a:custGeom>
              <a:avLst/>
              <a:gdLst/>
              <a:ahLst/>
              <a:cxnLst/>
              <a:rect l="l" t="t" r="r" b="b"/>
              <a:pathLst>
                <a:path w="5" h="33" extrusionOk="0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8395;p77">
              <a:extLst>
                <a:ext uri="{FF2B5EF4-FFF2-40B4-BE49-F238E27FC236}">
                  <a16:creationId xmlns:a16="http://schemas.microsoft.com/office/drawing/2014/main" id="{50ECAB6C-609E-A667-E624-48E97890A7EB}"/>
                </a:ext>
              </a:extLst>
            </p:cNvPr>
            <p:cNvSpPr/>
            <p:nvPr/>
          </p:nvSpPr>
          <p:spPr>
            <a:xfrm>
              <a:off x="2101771" y="167641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8396;p77">
              <a:extLst>
                <a:ext uri="{FF2B5EF4-FFF2-40B4-BE49-F238E27FC236}">
                  <a16:creationId xmlns:a16="http://schemas.microsoft.com/office/drawing/2014/main" id="{0962AFF5-AED8-C7C1-B59A-360C384BCB76}"/>
                </a:ext>
              </a:extLst>
            </p:cNvPr>
            <p:cNvSpPr/>
            <p:nvPr/>
          </p:nvSpPr>
          <p:spPr>
            <a:xfrm>
              <a:off x="2102572" y="1688826"/>
              <a:ext cx="3584" cy="434"/>
            </a:xfrm>
            <a:custGeom>
              <a:avLst/>
              <a:gdLst/>
              <a:ahLst/>
              <a:cxnLst/>
              <a:rect l="l" t="t" r="r" b="b"/>
              <a:pathLst>
                <a:path w="264" h="32" extrusionOk="0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8397;p77">
              <a:extLst>
                <a:ext uri="{FF2B5EF4-FFF2-40B4-BE49-F238E27FC236}">
                  <a16:creationId xmlns:a16="http://schemas.microsoft.com/office/drawing/2014/main" id="{0926562D-5C59-55CF-650C-107C8BAFEB3D}"/>
                </a:ext>
              </a:extLst>
            </p:cNvPr>
            <p:cNvSpPr/>
            <p:nvPr/>
          </p:nvSpPr>
          <p:spPr>
            <a:xfrm>
              <a:off x="2106374" y="1691813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8398;p77">
              <a:extLst>
                <a:ext uri="{FF2B5EF4-FFF2-40B4-BE49-F238E27FC236}">
                  <a16:creationId xmlns:a16="http://schemas.microsoft.com/office/drawing/2014/main" id="{99CFE01D-07A1-B8AD-C592-3B66E3CA4083}"/>
                </a:ext>
              </a:extLst>
            </p:cNvPr>
            <p:cNvSpPr/>
            <p:nvPr/>
          </p:nvSpPr>
          <p:spPr>
            <a:xfrm>
              <a:off x="2101676" y="1676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8399;p77">
              <a:extLst>
                <a:ext uri="{FF2B5EF4-FFF2-40B4-BE49-F238E27FC236}">
                  <a16:creationId xmlns:a16="http://schemas.microsoft.com/office/drawing/2014/main" id="{2560A2B1-B421-9614-B218-3A0CF0158433}"/>
                </a:ext>
              </a:extLst>
            </p:cNvPr>
            <p:cNvSpPr/>
            <p:nvPr/>
          </p:nvSpPr>
          <p:spPr>
            <a:xfrm>
              <a:off x="2101907" y="1676606"/>
              <a:ext cx="543" cy="394"/>
            </a:xfrm>
            <a:custGeom>
              <a:avLst/>
              <a:gdLst/>
              <a:ahLst/>
              <a:cxnLst/>
              <a:rect l="l" t="t" r="r" b="b"/>
              <a:pathLst>
                <a:path w="40" h="29" extrusionOk="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8400;p77">
              <a:extLst>
                <a:ext uri="{FF2B5EF4-FFF2-40B4-BE49-F238E27FC236}">
                  <a16:creationId xmlns:a16="http://schemas.microsoft.com/office/drawing/2014/main" id="{5E7E776F-A068-7286-56DA-8E18394A7C02}"/>
                </a:ext>
              </a:extLst>
            </p:cNvPr>
            <p:cNvSpPr/>
            <p:nvPr/>
          </p:nvSpPr>
          <p:spPr>
            <a:xfrm>
              <a:off x="2143359" y="1670619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8401;p77">
              <a:extLst>
                <a:ext uri="{FF2B5EF4-FFF2-40B4-BE49-F238E27FC236}">
                  <a16:creationId xmlns:a16="http://schemas.microsoft.com/office/drawing/2014/main" id="{A834C943-D3B8-73FB-4E9B-7001BCE3432A}"/>
                </a:ext>
              </a:extLst>
            </p:cNvPr>
            <p:cNvSpPr/>
            <p:nvPr/>
          </p:nvSpPr>
          <p:spPr>
            <a:xfrm>
              <a:off x="2143304" y="1674760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8402;p77">
              <a:extLst>
                <a:ext uri="{FF2B5EF4-FFF2-40B4-BE49-F238E27FC236}">
                  <a16:creationId xmlns:a16="http://schemas.microsoft.com/office/drawing/2014/main" id="{934056CE-E30E-D483-1EBB-00CB2C64E0B3}"/>
                </a:ext>
              </a:extLst>
            </p:cNvPr>
            <p:cNvSpPr/>
            <p:nvPr/>
          </p:nvSpPr>
          <p:spPr>
            <a:xfrm>
              <a:off x="2143454" y="166938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8403;p77">
              <a:extLst>
                <a:ext uri="{FF2B5EF4-FFF2-40B4-BE49-F238E27FC236}">
                  <a16:creationId xmlns:a16="http://schemas.microsoft.com/office/drawing/2014/main" id="{4BC4F3CB-37C6-5DFE-81D5-9DC718E6783B}"/>
                </a:ext>
              </a:extLst>
            </p:cNvPr>
            <p:cNvSpPr/>
            <p:nvPr/>
          </p:nvSpPr>
          <p:spPr>
            <a:xfrm>
              <a:off x="2143304" y="167204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8404;p77">
              <a:extLst>
                <a:ext uri="{FF2B5EF4-FFF2-40B4-BE49-F238E27FC236}">
                  <a16:creationId xmlns:a16="http://schemas.microsoft.com/office/drawing/2014/main" id="{653A0E00-58E6-7314-8C77-5F8C6C85C18F}"/>
                </a:ext>
              </a:extLst>
            </p:cNvPr>
            <p:cNvSpPr/>
            <p:nvPr/>
          </p:nvSpPr>
          <p:spPr>
            <a:xfrm>
              <a:off x="2143304" y="16735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8405;p77">
              <a:extLst>
                <a:ext uri="{FF2B5EF4-FFF2-40B4-BE49-F238E27FC236}">
                  <a16:creationId xmlns:a16="http://schemas.microsoft.com/office/drawing/2014/main" id="{5BDBC26D-A840-AE67-AB22-623D18CD92AA}"/>
                </a:ext>
              </a:extLst>
            </p:cNvPr>
            <p:cNvSpPr/>
            <p:nvPr/>
          </p:nvSpPr>
          <p:spPr>
            <a:xfrm>
              <a:off x="2143494" y="1668297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8406;p77">
              <a:extLst>
                <a:ext uri="{FF2B5EF4-FFF2-40B4-BE49-F238E27FC236}">
                  <a16:creationId xmlns:a16="http://schemas.microsoft.com/office/drawing/2014/main" id="{D2954626-17C2-205A-72EF-27752447E578}"/>
                </a:ext>
              </a:extLst>
            </p:cNvPr>
            <p:cNvSpPr/>
            <p:nvPr/>
          </p:nvSpPr>
          <p:spPr>
            <a:xfrm>
              <a:off x="2143589" y="1667251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8407;p77">
              <a:extLst>
                <a:ext uri="{FF2B5EF4-FFF2-40B4-BE49-F238E27FC236}">
                  <a16:creationId xmlns:a16="http://schemas.microsoft.com/office/drawing/2014/main" id="{416372BC-4781-A20C-5012-4DDEB3AA8ADA}"/>
                </a:ext>
              </a:extLst>
            </p:cNvPr>
            <p:cNvSpPr/>
            <p:nvPr/>
          </p:nvSpPr>
          <p:spPr>
            <a:xfrm>
              <a:off x="2184186" y="1698140"/>
              <a:ext cx="6626" cy="9138"/>
            </a:xfrm>
            <a:custGeom>
              <a:avLst/>
              <a:gdLst/>
              <a:ahLst/>
              <a:cxnLst/>
              <a:rect l="l" t="t" r="r" b="b"/>
              <a:pathLst>
                <a:path w="488" h="673" extrusionOk="0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8408;p77">
              <a:extLst>
                <a:ext uri="{FF2B5EF4-FFF2-40B4-BE49-F238E27FC236}">
                  <a16:creationId xmlns:a16="http://schemas.microsoft.com/office/drawing/2014/main" id="{CAF30B07-C028-03AF-2709-EAF272519B0C}"/>
                </a:ext>
              </a:extLst>
            </p:cNvPr>
            <p:cNvSpPr/>
            <p:nvPr/>
          </p:nvSpPr>
          <p:spPr>
            <a:xfrm>
              <a:off x="2184336" y="17022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8409;p77">
              <a:extLst>
                <a:ext uri="{FF2B5EF4-FFF2-40B4-BE49-F238E27FC236}">
                  <a16:creationId xmlns:a16="http://schemas.microsoft.com/office/drawing/2014/main" id="{EB766785-0821-275F-FB02-F26244167761}"/>
                </a:ext>
              </a:extLst>
            </p:cNvPr>
            <p:cNvSpPr/>
            <p:nvPr/>
          </p:nvSpPr>
          <p:spPr>
            <a:xfrm>
              <a:off x="2184376" y="170266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8410;p77">
              <a:extLst>
                <a:ext uri="{FF2B5EF4-FFF2-40B4-BE49-F238E27FC236}">
                  <a16:creationId xmlns:a16="http://schemas.microsoft.com/office/drawing/2014/main" id="{77C33750-BE03-06D5-B721-87111B04450E}"/>
                </a:ext>
              </a:extLst>
            </p:cNvPr>
            <p:cNvSpPr/>
            <p:nvPr/>
          </p:nvSpPr>
          <p:spPr>
            <a:xfrm>
              <a:off x="2184376" y="1702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8411;p77">
              <a:extLst>
                <a:ext uri="{FF2B5EF4-FFF2-40B4-BE49-F238E27FC236}">
                  <a16:creationId xmlns:a16="http://schemas.microsoft.com/office/drawing/2014/main" id="{4AC2F488-FF74-6E34-45FE-7AF965E11A74}"/>
                </a:ext>
              </a:extLst>
            </p:cNvPr>
            <p:cNvSpPr/>
            <p:nvPr/>
          </p:nvSpPr>
          <p:spPr>
            <a:xfrm>
              <a:off x="2184336" y="170213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8412;p77">
              <a:extLst>
                <a:ext uri="{FF2B5EF4-FFF2-40B4-BE49-F238E27FC236}">
                  <a16:creationId xmlns:a16="http://schemas.microsoft.com/office/drawing/2014/main" id="{4754D146-C9DB-7E05-77E4-5ED3DB0FF34C}"/>
                </a:ext>
              </a:extLst>
            </p:cNvPr>
            <p:cNvSpPr/>
            <p:nvPr/>
          </p:nvSpPr>
          <p:spPr>
            <a:xfrm>
              <a:off x="2185666" y="1698615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8413;p77">
              <a:extLst>
                <a:ext uri="{FF2B5EF4-FFF2-40B4-BE49-F238E27FC236}">
                  <a16:creationId xmlns:a16="http://schemas.microsoft.com/office/drawing/2014/main" id="{82AB729C-F500-10FB-59E5-A0675D3EDA6F}"/>
                </a:ext>
              </a:extLst>
            </p:cNvPr>
            <p:cNvSpPr/>
            <p:nvPr/>
          </p:nvSpPr>
          <p:spPr>
            <a:xfrm>
              <a:off x="2184241" y="17035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8414;p77">
              <a:extLst>
                <a:ext uri="{FF2B5EF4-FFF2-40B4-BE49-F238E27FC236}">
                  <a16:creationId xmlns:a16="http://schemas.microsoft.com/office/drawing/2014/main" id="{3E96E29E-FDA1-17B4-2AC4-9E9F4891E419}"/>
                </a:ext>
              </a:extLst>
            </p:cNvPr>
            <p:cNvSpPr/>
            <p:nvPr/>
          </p:nvSpPr>
          <p:spPr>
            <a:xfrm>
              <a:off x="2184145" y="170403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8415;p77">
              <a:extLst>
                <a:ext uri="{FF2B5EF4-FFF2-40B4-BE49-F238E27FC236}">
                  <a16:creationId xmlns:a16="http://schemas.microsoft.com/office/drawing/2014/main" id="{234ED9D5-8A82-5E68-AAF0-F9BA83CDA736}"/>
                </a:ext>
              </a:extLst>
            </p:cNvPr>
            <p:cNvSpPr/>
            <p:nvPr/>
          </p:nvSpPr>
          <p:spPr>
            <a:xfrm>
              <a:off x="2185422" y="169952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8416;p77">
              <a:extLst>
                <a:ext uri="{FF2B5EF4-FFF2-40B4-BE49-F238E27FC236}">
                  <a16:creationId xmlns:a16="http://schemas.microsoft.com/office/drawing/2014/main" id="{B3B71288-EDD0-67E7-81CE-CB8D24D42946}"/>
                </a:ext>
              </a:extLst>
            </p:cNvPr>
            <p:cNvSpPr/>
            <p:nvPr/>
          </p:nvSpPr>
          <p:spPr>
            <a:xfrm>
              <a:off x="2184336" y="17029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8417;p77">
              <a:extLst>
                <a:ext uri="{FF2B5EF4-FFF2-40B4-BE49-F238E27FC236}">
                  <a16:creationId xmlns:a16="http://schemas.microsoft.com/office/drawing/2014/main" id="{01D2A72A-4414-9097-CB6E-33E8134CB749}"/>
                </a:ext>
              </a:extLst>
            </p:cNvPr>
            <p:cNvSpPr/>
            <p:nvPr/>
          </p:nvSpPr>
          <p:spPr>
            <a:xfrm>
              <a:off x="2184336" y="17032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8418;p77">
              <a:extLst>
                <a:ext uri="{FF2B5EF4-FFF2-40B4-BE49-F238E27FC236}">
                  <a16:creationId xmlns:a16="http://schemas.microsoft.com/office/drawing/2014/main" id="{5695ED04-14A6-D799-EC42-7E377CD43629}"/>
                </a:ext>
              </a:extLst>
            </p:cNvPr>
            <p:cNvSpPr/>
            <p:nvPr/>
          </p:nvSpPr>
          <p:spPr>
            <a:xfrm>
              <a:off x="2188178" y="1703177"/>
              <a:ext cx="2580" cy="4195"/>
            </a:xfrm>
            <a:custGeom>
              <a:avLst/>
              <a:gdLst/>
              <a:ahLst/>
              <a:cxnLst/>
              <a:rect l="l" t="t" r="r" b="b"/>
              <a:pathLst>
                <a:path w="190" h="309" extrusionOk="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8419;p77">
              <a:extLst>
                <a:ext uri="{FF2B5EF4-FFF2-40B4-BE49-F238E27FC236}">
                  <a16:creationId xmlns:a16="http://schemas.microsoft.com/office/drawing/2014/main" id="{F9A6AC32-06C5-FC6C-3E9B-E5E59C852FD0}"/>
                </a:ext>
              </a:extLst>
            </p:cNvPr>
            <p:cNvSpPr/>
            <p:nvPr/>
          </p:nvSpPr>
          <p:spPr>
            <a:xfrm>
              <a:off x="2186372" y="1671338"/>
              <a:ext cx="27820" cy="35044"/>
            </a:xfrm>
            <a:custGeom>
              <a:avLst/>
              <a:gdLst/>
              <a:ahLst/>
              <a:cxnLst/>
              <a:rect l="l" t="t" r="r" b="b"/>
              <a:pathLst>
                <a:path w="2049" h="2581" extrusionOk="0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8420;p77">
              <a:extLst>
                <a:ext uri="{FF2B5EF4-FFF2-40B4-BE49-F238E27FC236}">
                  <a16:creationId xmlns:a16="http://schemas.microsoft.com/office/drawing/2014/main" id="{89B10640-B936-C130-D7C6-AF9B0BB55D79}"/>
                </a:ext>
              </a:extLst>
            </p:cNvPr>
            <p:cNvSpPr/>
            <p:nvPr/>
          </p:nvSpPr>
          <p:spPr>
            <a:xfrm>
              <a:off x="2189889" y="169439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8421;p77">
              <a:extLst>
                <a:ext uri="{FF2B5EF4-FFF2-40B4-BE49-F238E27FC236}">
                  <a16:creationId xmlns:a16="http://schemas.microsoft.com/office/drawing/2014/main" id="{A6B61709-B2BE-F883-7323-D2972A92127C}"/>
                </a:ext>
              </a:extLst>
            </p:cNvPr>
            <p:cNvSpPr/>
            <p:nvPr/>
          </p:nvSpPr>
          <p:spPr>
            <a:xfrm>
              <a:off x="2189373" y="169477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8422;p77">
              <a:extLst>
                <a:ext uri="{FF2B5EF4-FFF2-40B4-BE49-F238E27FC236}">
                  <a16:creationId xmlns:a16="http://schemas.microsoft.com/office/drawing/2014/main" id="{77328FB8-3B16-F325-3F2A-BFF00D346193}"/>
                </a:ext>
              </a:extLst>
            </p:cNvPr>
            <p:cNvSpPr/>
            <p:nvPr/>
          </p:nvSpPr>
          <p:spPr>
            <a:xfrm>
              <a:off x="2189658" y="169458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8423;p77">
              <a:extLst>
                <a:ext uri="{FF2B5EF4-FFF2-40B4-BE49-F238E27FC236}">
                  <a16:creationId xmlns:a16="http://schemas.microsoft.com/office/drawing/2014/main" id="{3884EB77-487C-0F50-1DA4-BEE5A69737E7}"/>
                </a:ext>
              </a:extLst>
            </p:cNvPr>
            <p:cNvSpPr/>
            <p:nvPr/>
          </p:nvSpPr>
          <p:spPr>
            <a:xfrm>
              <a:off x="2190798" y="168359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8424;p77">
              <a:extLst>
                <a:ext uri="{FF2B5EF4-FFF2-40B4-BE49-F238E27FC236}">
                  <a16:creationId xmlns:a16="http://schemas.microsoft.com/office/drawing/2014/main" id="{1688FE44-C603-6BF5-5780-C9CB5CF34AE4}"/>
                </a:ext>
              </a:extLst>
            </p:cNvPr>
            <p:cNvSpPr/>
            <p:nvPr/>
          </p:nvSpPr>
          <p:spPr>
            <a:xfrm>
              <a:off x="2190649" y="16926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8425;p77">
              <a:extLst>
                <a:ext uri="{FF2B5EF4-FFF2-40B4-BE49-F238E27FC236}">
                  <a16:creationId xmlns:a16="http://schemas.microsoft.com/office/drawing/2014/main" id="{7C816E96-7E0C-977E-A762-4884A608F6BA}"/>
                </a:ext>
              </a:extLst>
            </p:cNvPr>
            <p:cNvSpPr/>
            <p:nvPr/>
          </p:nvSpPr>
          <p:spPr>
            <a:xfrm>
              <a:off x="2190894" y="1684020"/>
              <a:ext cx="204" cy="1969"/>
            </a:xfrm>
            <a:custGeom>
              <a:avLst/>
              <a:gdLst/>
              <a:ahLst/>
              <a:cxnLst/>
              <a:rect l="l" t="t" r="r" b="b"/>
              <a:pathLst>
                <a:path w="15" h="1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8426;p77">
              <a:extLst>
                <a:ext uri="{FF2B5EF4-FFF2-40B4-BE49-F238E27FC236}">
                  <a16:creationId xmlns:a16="http://schemas.microsoft.com/office/drawing/2014/main" id="{1FE7015C-2129-4C3C-C035-1564DA5E2605}"/>
                </a:ext>
              </a:extLst>
            </p:cNvPr>
            <p:cNvSpPr/>
            <p:nvPr/>
          </p:nvSpPr>
          <p:spPr>
            <a:xfrm>
              <a:off x="2190554" y="1682404"/>
              <a:ext cx="258" cy="1208"/>
            </a:xfrm>
            <a:custGeom>
              <a:avLst/>
              <a:gdLst/>
              <a:ahLst/>
              <a:cxnLst/>
              <a:rect l="l" t="t" r="r" b="b"/>
              <a:pathLst>
                <a:path w="19" h="89" extrusionOk="0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8427;p77">
              <a:extLst>
                <a:ext uri="{FF2B5EF4-FFF2-40B4-BE49-F238E27FC236}">
                  <a16:creationId xmlns:a16="http://schemas.microsoft.com/office/drawing/2014/main" id="{ED340764-4DA7-11F2-1120-628B871E5EB2}"/>
                </a:ext>
              </a:extLst>
            </p:cNvPr>
            <p:cNvSpPr/>
            <p:nvPr/>
          </p:nvSpPr>
          <p:spPr>
            <a:xfrm>
              <a:off x="2186331" y="167333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8428;p77">
              <a:extLst>
                <a:ext uri="{FF2B5EF4-FFF2-40B4-BE49-F238E27FC236}">
                  <a16:creationId xmlns:a16="http://schemas.microsoft.com/office/drawing/2014/main" id="{49811B89-FAB4-09EC-11A0-B4F335D687A2}"/>
                </a:ext>
              </a:extLst>
            </p:cNvPr>
            <p:cNvSpPr/>
            <p:nvPr/>
          </p:nvSpPr>
          <p:spPr>
            <a:xfrm>
              <a:off x="2187418" y="16762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8429;p77">
              <a:extLst>
                <a:ext uri="{FF2B5EF4-FFF2-40B4-BE49-F238E27FC236}">
                  <a16:creationId xmlns:a16="http://schemas.microsoft.com/office/drawing/2014/main" id="{9BB3CBD7-3E8B-812D-6A22-71EE1CA5C263}"/>
                </a:ext>
              </a:extLst>
            </p:cNvPr>
            <p:cNvSpPr/>
            <p:nvPr/>
          </p:nvSpPr>
          <p:spPr>
            <a:xfrm>
              <a:off x="2186522" y="1674380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8430;p77">
              <a:extLst>
                <a:ext uri="{FF2B5EF4-FFF2-40B4-BE49-F238E27FC236}">
                  <a16:creationId xmlns:a16="http://schemas.microsoft.com/office/drawing/2014/main" id="{86836135-E1E3-4682-9766-86C674A26E8A}"/>
                </a:ext>
              </a:extLst>
            </p:cNvPr>
            <p:cNvSpPr/>
            <p:nvPr/>
          </p:nvSpPr>
          <p:spPr>
            <a:xfrm>
              <a:off x="2187228" y="167609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8431;p77">
              <a:extLst>
                <a:ext uri="{FF2B5EF4-FFF2-40B4-BE49-F238E27FC236}">
                  <a16:creationId xmlns:a16="http://schemas.microsoft.com/office/drawing/2014/main" id="{7F86F9B2-DF5F-9425-7E7D-B1F7A49345D6}"/>
                </a:ext>
              </a:extLst>
            </p:cNvPr>
            <p:cNvSpPr/>
            <p:nvPr/>
          </p:nvSpPr>
          <p:spPr>
            <a:xfrm>
              <a:off x="2187037" y="167580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8432;p77">
              <a:extLst>
                <a:ext uri="{FF2B5EF4-FFF2-40B4-BE49-F238E27FC236}">
                  <a16:creationId xmlns:a16="http://schemas.microsoft.com/office/drawing/2014/main" id="{0D622ABA-900F-A91D-81EC-7D08E8560EEE}"/>
                </a:ext>
              </a:extLst>
            </p:cNvPr>
            <p:cNvSpPr/>
            <p:nvPr/>
          </p:nvSpPr>
          <p:spPr>
            <a:xfrm>
              <a:off x="2186372" y="1673714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8433;p77">
              <a:extLst>
                <a:ext uri="{FF2B5EF4-FFF2-40B4-BE49-F238E27FC236}">
                  <a16:creationId xmlns:a16="http://schemas.microsoft.com/office/drawing/2014/main" id="{8BBB7E27-28AC-A169-AFAC-32B738A5D078}"/>
                </a:ext>
              </a:extLst>
            </p:cNvPr>
            <p:cNvSpPr/>
            <p:nvPr/>
          </p:nvSpPr>
          <p:spPr>
            <a:xfrm>
              <a:off x="2186902" y="167542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8434;p77">
              <a:extLst>
                <a:ext uri="{FF2B5EF4-FFF2-40B4-BE49-F238E27FC236}">
                  <a16:creationId xmlns:a16="http://schemas.microsoft.com/office/drawing/2014/main" id="{9EFBB378-83B6-3CB9-6111-9150D615713C}"/>
                </a:ext>
              </a:extLst>
            </p:cNvPr>
            <p:cNvSpPr/>
            <p:nvPr/>
          </p:nvSpPr>
          <p:spPr>
            <a:xfrm>
              <a:off x="2186712" y="167495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8435;p77">
              <a:extLst>
                <a:ext uri="{FF2B5EF4-FFF2-40B4-BE49-F238E27FC236}">
                  <a16:creationId xmlns:a16="http://schemas.microsoft.com/office/drawing/2014/main" id="{1AC42D08-7F44-E33C-A9FB-487707DC88BA}"/>
                </a:ext>
              </a:extLst>
            </p:cNvPr>
            <p:cNvSpPr/>
            <p:nvPr/>
          </p:nvSpPr>
          <p:spPr>
            <a:xfrm>
              <a:off x="2190989" y="16851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8436;p77">
              <a:extLst>
                <a:ext uri="{FF2B5EF4-FFF2-40B4-BE49-F238E27FC236}">
                  <a16:creationId xmlns:a16="http://schemas.microsoft.com/office/drawing/2014/main" id="{C8CE6853-3BEA-A2D9-52C3-FE5D1200BE2F}"/>
                </a:ext>
              </a:extLst>
            </p:cNvPr>
            <p:cNvSpPr/>
            <p:nvPr/>
          </p:nvSpPr>
          <p:spPr>
            <a:xfrm>
              <a:off x="2190839" y="1683599"/>
              <a:ext cx="163" cy="1480"/>
            </a:xfrm>
            <a:custGeom>
              <a:avLst/>
              <a:gdLst/>
              <a:ahLst/>
              <a:cxnLst/>
              <a:rect l="l" t="t" r="r" b="b"/>
              <a:pathLst>
                <a:path w="12" h="109" extrusionOk="0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8437;p77">
              <a:extLst>
                <a:ext uri="{FF2B5EF4-FFF2-40B4-BE49-F238E27FC236}">
                  <a16:creationId xmlns:a16="http://schemas.microsoft.com/office/drawing/2014/main" id="{F02FE264-3772-5E2F-D6EF-C2650080FB95}"/>
                </a:ext>
              </a:extLst>
            </p:cNvPr>
            <p:cNvSpPr/>
            <p:nvPr/>
          </p:nvSpPr>
          <p:spPr>
            <a:xfrm>
              <a:off x="2193745" y="1702892"/>
              <a:ext cx="679" cy="299"/>
            </a:xfrm>
            <a:custGeom>
              <a:avLst/>
              <a:gdLst/>
              <a:ahLst/>
              <a:cxnLst/>
              <a:rect l="l" t="t" r="r" b="b"/>
              <a:pathLst>
                <a:path w="50" h="22" extrusionOk="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8438;p77">
              <a:extLst>
                <a:ext uri="{FF2B5EF4-FFF2-40B4-BE49-F238E27FC236}">
                  <a16:creationId xmlns:a16="http://schemas.microsoft.com/office/drawing/2014/main" id="{AF64A09C-4842-D0CC-CAB5-01D4BA02F767}"/>
                </a:ext>
              </a:extLst>
            </p:cNvPr>
            <p:cNvSpPr/>
            <p:nvPr/>
          </p:nvSpPr>
          <p:spPr>
            <a:xfrm>
              <a:off x="2192740" y="170251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8439;p77">
              <a:extLst>
                <a:ext uri="{FF2B5EF4-FFF2-40B4-BE49-F238E27FC236}">
                  <a16:creationId xmlns:a16="http://schemas.microsoft.com/office/drawing/2014/main" id="{05750413-040C-F020-FACF-B332BC703C54}"/>
                </a:ext>
              </a:extLst>
            </p:cNvPr>
            <p:cNvSpPr/>
            <p:nvPr/>
          </p:nvSpPr>
          <p:spPr>
            <a:xfrm>
              <a:off x="2194546" y="1703272"/>
              <a:ext cx="679" cy="353"/>
            </a:xfrm>
            <a:custGeom>
              <a:avLst/>
              <a:gdLst/>
              <a:ahLst/>
              <a:cxnLst/>
              <a:rect l="l" t="t" r="r" b="b"/>
              <a:pathLst>
                <a:path w="50" h="26" extrusionOk="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8440;p77">
              <a:extLst>
                <a:ext uri="{FF2B5EF4-FFF2-40B4-BE49-F238E27FC236}">
                  <a16:creationId xmlns:a16="http://schemas.microsoft.com/office/drawing/2014/main" id="{842B4345-DE95-94E8-A16B-5E45DF9D61F0}"/>
                </a:ext>
              </a:extLst>
            </p:cNvPr>
            <p:cNvSpPr/>
            <p:nvPr/>
          </p:nvSpPr>
          <p:spPr>
            <a:xfrm>
              <a:off x="2193270" y="17026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8441;p77">
              <a:extLst>
                <a:ext uri="{FF2B5EF4-FFF2-40B4-BE49-F238E27FC236}">
                  <a16:creationId xmlns:a16="http://schemas.microsoft.com/office/drawing/2014/main" id="{F0B69AEA-751B-9657-DE26-C2DBA4264FE2}"/>
                </a:ext>
              </a:extLst>
            </p:cNvPr>
            <p:cNvSpPr/>
            <p:nvPr/>
          </p:nvSpPr>
          <p:spPr>
            <a:xfrm>
              <a:off x="2195646" y="17038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8442;p77">
              <a:extLst>
                <a:ext uri="{FF2B5EF4-FFF2-40B4-BE49-F238E27FC236}">
                  <a16:creationId xmlns:a16="http://schemas.microsoft.com/office/drawing/2014/main" id="{32DB09CE-7598-3A0C-7123-03E4871C53AD}"/>
                </a:ext>
              </a:extLst>
            </p:cNvPr>
            <p:cNvSpPr/>
            <p:nvPr/>
          </p:nvSpPr>
          <p:spPr>
            <a:xfrm>
              <a:off x="2196067" y="167209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8443;p77">
              <a:extLst>
                <a:ext uri="{FF2B5EF4-FFF2-40B4-BE49-F238E27FC236}">
                  <a16:creationId xmlns:a16="http://schemas.microsoft.com/office/drawing/2014/main" id="{0716152C-371F-B604-509A-307CACBE783C}"/>
                </a:ext>
              </a:extLst>
            </p:cNvPr>
            <p:cNvSpPr/>
            <p:nvPr/>
          </p:nvSpPr>
          <p:spPr>
            <a:xfrm>
              <a:off x="2197017" y="167228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8444;p77">
              <a:extLst>
                <a:ext uri="{FF2B5EF4-FFF2-40B4-BE49-F238E27FC236}">
                  <a16:creationId xmlns:a16="http://schemas.microsoft.com/office/drawing/2014/main" id="{885449E5-567C-69CA-8CA0-5BA3B0B58385}"/>
                </a:ext>
              </a:extLst>
            </p:cNvPr>
            <p:cNvSpPr/>
            <p:nvPr/>
          </p:nvSpPr>
          <p:spPr>
            <a:xfrm>
              <a:off x="2196596" y="167219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8445;p77">
              <a:extLst>
                <a:ext uri="{FF2B5EF4-FFF2-40B4-BE49-F238E27FC236}">
                  <a16:creationId xmlns:a16="http://schemas.microsoft.com/office/drawing/2014/main" id="{280549C6-1D27-92DA-C033-609258F34781}"/>
                </a:ext>
              </a:extLst>
            </p:cNvPr>
            <p:cNvSpPr/>
            <p:nvPr/>
          </p:nvSpPr>
          <p:spPr>
            <a:xfrm>
              <a:off x="2186331" y="1671189"/>
              <a:ext cx="6762" cy="2159"/>
            </a:xfrm>
            <a:custGeom>
              <a:avLst/>
              <a:gdLst/>
              <a:ahLst/>
              <a:cxnLst/>
              <a:rect l="l" t="t" r="r" b="b"/>
              <a:pathLst>
                <a:path w="498" h="159" extrusionOk="0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8446;p77">
              <a:extLst>
                <a:ext uri="{FF2B5EF4-FFF2-40B4-BE49-F238E27FC236}">
                  <a16:creationId xmlns:a16="http://schemas.microsoft.com/office/drawing/2014/main" id="{1CADB383-7BCA-BC57-9D54-21C15DA165C2}"/>
                </a:ext>
              </a:extLst>
            </p:cNvPr>
            <p:cNvSpPr/>
            <p:nvPr/>
          </p:nvSpPr>
          <p:spPr>
            <a:xfrm>
              <a:off x="2196311" y="167213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8447;p77">
              <a:extLst>
                <a:ext uri="{FF2B5EF4-FFF2-40B4-BE49-F238E27FC236}">
                  <a16:creationId xmlns:a16="http://schemas.microsoft.com/office/drawing/2014/main" id="{A6C6F430-D799-4174-D47A-41F1DDDA3FD9}"/>
                </a:ext>
              </a:extLst>
            </p:cNvPr>
            <p:cNvSpPr/>
            <p:nvPr/>
          </p:nvSpPr>
          <p:spPr>
            <a:xfrm>
              <a:off x="2197397" y="167261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8448;p77">
              <a:extLst>
                <a:ext uri="{FF2B5EF4-FFF2-40B4-BE49-F238E27FC236}">
                  <a16:creationId xmlns:a16="http://schemas.microsoft.com/office/drawing/2014/main" id="{642ADF1A-D651-EECA-C030-6F52B2C7E73E}"/>
                </a:ext>
              </a:extLst>
            </p:cNvPr>
            <p:cNvSpPr/>
            <p:nvPr/>
          </p:nvSpPr>
          <p:spPr>
            <a:xfrm>
              <a:off x="2197546" y="167290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8449;p77">
              <a:extLst>
                <a:ext uri="{FF2B5EF4-FFF2-40B4-BE49-F238E27FC236}">
                  <a16:creationId xmlns:a16="http://schemas.microsoft.com/office/drawing/2014/main" id="{DC385D7B-B79F-6F3D-AE83-E6A17F7832D6}"/>
                </a:ext>
              </a:extLst>
            </p:cNvPr>
            <p:cNvSpPr/>
            <p:nvPr/>
          </p:nvSpPr>
          <p:spPr>
            <a:xfrm>
              <a:off x="2197302" y="167232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8450;p77">
              <a:extLst>
                <a:ext uri="{FF2B5EF4-FFF2-40B4-BE49-F238E27FC236}">
                  <a16:creationId xmlns:a16="http://schemas.microsoft.com/office/drawing/2014/main" id="{DB77BD3A-A55D-199C-B1CB-F31431C952AD}"/>
                </a:ext>
              </a:extLst>
            </p:cNvPr>
            <p:cNvSpPr/>
            <p:nvPr/>
          </p:nvSpPr>
          <p:spPr>
            <a:xfrm>
              <a:off x="2211572" y="1686029"/>
              <a:ext cx="584" cy="2811"/>
            </a:xfrm>
            <a:custGeom>
              <a:avLst/>
              <a:gdLst/>
              <a:ahLst/>
              <a:cxnLst/>
              <a:rect l="l" t="t" r="r" b="b"/>
              <a:pathLst>
                <a:path w="43" h="207" extrusionOk="0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8451;p77">
              <a:extLst>
                <a:ext uri="{FF2B5EF4-FFF2-40B4-BE49-F238E27FC236}">
                  <a16:creationId xmlns:a16="http://schemas.microsoft.com/office/drawing/2014/main" id="{578DD144-7CDE-D33F-271C-F38323665E97}"/>
                </a:ext>
              </a:extLst>
            </p:cNvPr>
            <p:cNvSpPr/>
            <p:nvPr/>
          </p:nvSpPr>
          <p:spPr>
            <a:xfrm>
              <a:off x="2198253" y="16739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8452;p77">
              <a:extLst>
                <a:ext uri="{FF2B5EF4-FFF2-40B4-BE49-F238E27FC236}">
                  <a16:creationId xmlns:a16="http://schemas.microsoft.com/office/drawing/2014/main" id="{B801424D-13B1-CD79-2C1D-83B7639532B3}"/>
                </a:ext>
              </a:extLst>
            </p:cNvPr>
            <p:cNvSpPr/>
            <p:nvPr/>
          </p:nvSpPr>
          <p:spPr>
            <a:xfrm>
              <a:off x="2198022" y="167356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8453;p77">
              <a:extLst>
                <a:ext uri="{FF2B5EF4-FFF2-40B4-BE49-F238E27FC236}">
                  <a16:creationId xmlns:a16="http://schemas.microsoft.com/office/drawing/2014/main" id="{A5782DC3-5815-3AAC-5836-0057941656EA}"/>
                </a:ext>
              </a:extLst>
            </p:cNvPr>
            <p:cNvSpPr/>
            <p:nvPr/>
          </p:nvSpPr>
          <p:spPr>
            <a:xfrm>
              <a:off x="2197777" y="167328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8454;p77">
              <a:extLst>
                <a:ext uri="{FF2B5EF4-FFF2-40B4-BE49-F238E27FC236}">
                  <a16:creationId xmlns:a16="http://schemas.microsoft.com/office/drawing/2014/main" id="{56ACAA1D-6D29-E1A0-79E0-0728F8917741}"/>
                </a:ext>
              </a:extLst>
            </p:cNvPr>
            <p:cNvSpPr/>
            <p:nvPr/>
          </p:nvSpPr>
          <p:spPr>
            <a:xfrm>
              <a:off x="2211803" y="1688826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8455;p77">
              <a:extLst>
                <a:ext uri="{FF2B5EF4-FFF2-40B4-BE49-F238E27FC236}">
                  <a16:creationId xmlns:a16="http://schemas.microsoft.com/office/drawing/2014/main" id="{92B72A69-1F71-B595-42A9-F1BB92022D85}"/>
                </a:ext>
              </a:extLst>
            </p:cNvPr>
            <p:cNvSpPr/>
            <p:nvPr/>
          </p:nvSpPr>
          <p:spPr>
            <a:xfrm>
              <a:off x="2211762" y="1700095"/>
              <a:ext cx="489" cy="679"/>
            </a:xfrm>
            <a:custGeom>
              <a:avLst/>
              <a:gdLst/>
              <a:ahLst/>
              <a:cxnLst/>
              <a:rect l="l" t="t" r="r" b="b"/>
              <a:pathLst>
                <a:path w="36" h="50" extrusionOk="0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8456;p77">
              <a:extLst>
                <a:ext uri="{FF2B5EF4-FFF2-40B4-BE49-F238E27FC236}">
                  <a16:creationId xmlns:a16="http://schemas.microsoft.com/office/drawing/2014/main" id="{5A8EC173-CFBB-4493-BFBE-58A6B428D61F}"/>
                </a:ext>
              </a:extLst>
            </p:cNvPr>
            <p:cNvSpPr/>
            <p:nvPr/>
          </p:nvSpPr>
          <p:spPr>
            <a:xfrm>
              <a:off x="2211233" y="1700761"/>
              <a:ext cx="543" cy="1819"/>
            </a:xfrm>
            <a:custGeom>
              <a:avLst/>
              <a:gdLst/>
              <a:ahLst/>
              <a:cxnLst/>
              <a:rect l="l" t="t" r="r" b="b"/>
              <a:pathLst>
                <a:path w="40" h="134" extrusionOk="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8457;p77">
              <a:extLst>
                <a:ext uri="{FF2B5EF4-FFF2-40B4-BE49-F238E27FC236}">
                  <a16:creationId xmlns:a16="http://schemas.microsoft.com/office/drawing/2014/main" id="{5AE0535D-FC00-F33F-CC0E-16556317A755}"/>
                </a:ext>
              </a:extLst>
            </p:cNvPr>
            <p:cNvSpPr/>
            <p:nvPr/>
          </p:nvSpPr>
          <p:spPr>
            <a:xfrm>
              <a:off x="2211192" y="1702852"/>
              <a:ext cx="109" cy="1344"/>
            </a:xfrm>
            <a:custGeom>
              <a:avLst/>
              <a:gdLst/>
              <a:ahLst/>
              <a:cxnLst/>
              <a:rect l="l" t="t" r="r" b="b"/>
              <a:pathLst>
                <a:path w="8" h="99" extrusionOk="0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8458;p77">
              <a:extLst>
                <a:ext uri="{FF2B5EF4-FFF2-40B4-BE49-F238E27FC236}">
                  <a16:creationId xmlns:a16="http://schemas.microsoft.com/office/drawing/2014/main" id="{6B529DC1-53BF-F7E0-AD0C-E22134B8353A}"/>
                </a:ext>
              </a:extLst>
            </p:cNvPr>
            <p:cNvSpPr/>
            <p:nvPr/>
          </p:nvSpPr>
          <p:spPr>
            <a:xfrm>
              <a:off x="2212047" y="168877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8459;p77">
              <a:extLst>
                <a:ext uri="{FF2B5EF4-FFF2-40B4-BE49-F238E27FC236}">
                  <a16:creationId xmlns:a16="http://schemas.microsoft.com/office/drawing/2014/main" id="{FC7CC08F-09F7-9F89-C218-4429B4884CD9}"/>
                </a:ext>
              </a:extLst>
            </p:cNvPr>
            <p:cNvSpPr/>
            <p:nvPr/>
          </p:nvSpPr>
          <p:spPr>
            <a:xfrm>
              <a:off x="2200208" y="1705703"/>
              <a:ext cx="2444" cy="489"/>
            </a:xfrm>
            <a:custGeom>
              <a:avLst/>
              <a:gdLst/>
              <a:ahLst/>
              <a:cxnLst/>
              <a:rect l="l" t="t" r="r" b="b"/>
              <a:pathLst>
                <a:path w="180" h="36" extrusionOk="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8460;p77">
              <a:extLst>
                <a:ext uri="{FF2B5EF4-FFF2-40B4-BE49-F238E27FC236}">
                  <a16:creationId xmlns:a16="http://schemas.microsoft.com/office/drawing/2014/main" id="{ADEE8963-9061-AEEE-2EE6-3BB404073387}"/>
                </a:ext>
              </a:extLst>
            </p:cNvPr>
            <p:cNvSpPr/>
            <p:nvPr/>
          </p:nvSpPr>
          <p:spPr>
            <a:xfrm>
              <a:off x="2207906" y="170465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8461;p77">
              <a:extLst>
                <a:ext uri="{FF2B5EF4-FFF2-40B4-BE49-F238E27FC236}">
                  <a16:creationId xmlns:a16="http://schemas.microsoft.com/office/drawing/2014/main" id="{C61942FC-2B68-E914-8775-FEF3035A4EC4}"/>
                </a:ext>
              </a:extLst>
            </p:cNvPr>
            <p:cNvSpPr/>
            <p:nvPr/>
          </p:nvSpPr>
          <p:spPr>
            <a:xfrm>
              <a:off x="2208857" y="1704467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8462;p77">
              <a:extLst>
                <a:ext uri="{FF2B5EF4-FFF2-40B4-BE49-F238E27FC236}">
                  <a16:creationId xmlns:a16="http://schemas.microsoft.com/office/drawing/2014/main" id="{A3B152E8-8695-8226-9703-D3BF1C6AEB47}"/>
                </a:ext>
              </a:extLst>
            </p:cNvPr>
            <p:cNvSpPr/>
            <p:nvPr/>
          </p:nvSpPr>
          <p:spPr>
            <a:xfrm>
              <a:off x="2206100" y="170494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8463;p77">
              <a:extLst>
                <a:ext uri="{FF2B5EF4-FFF2-40B4-BE49-F238E27FC236}">
                  <a16:creationId xmlns:a16="http://schemas.microsoft.com/office/drawing/2014/main" id="{1BBD1CC7-C935-BB57-FE62-77CDB9C39E21}"/>
                </a:ext>
              </a:extLst>
            </p:cNvPr>
            <p:cNvSpPr/>
            <p:nvPr/>
          </p:nvSpPr>
          <p:spPr>
            <a:xfrm>
              <a:off x="2209766" y="170431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8464;p77">
              <a:extLst>
                <a:ext uri="{FF2B5EF4-FFF2-40B4-BE49-F238E27FC236}">
                  <a16:creationId xmlns:a16="http://schemas.microsoft.com/office/drawing/2014/main" id="{E4D77256-F5BD-1291-7494-C9D09587A52E}"/>
                </a:ext>
              </a:extLst>
            </p:cNvPr>
            <p:cNvSpPr/>
            <p:nvPr/>
          </p:nvSpPr>
          <p:spPr>
            <a:xfrm>
              <a:off x="2203493" y="1705418"/>
              <a:ext cx="625" cy="149"/>
            </a:xfrm>
            <a:custGeom>
              <a:avLst/>
              <a:gdLst/>
              <a:ahLst/>
              <a:cxnLst/>
              <a:rect l="l" t="t" r="r" b="b"/>
              <a:pathLst>
                <a:path w="46" h="11" extrusionOk="0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8465;p77">
              <a:extLst>
                <a:ext uri="{FF2B5EF4-FFF2-40B4-BE49-F238E27FC236}">
                  <a16:creationId xmlns:a16="http://schemas.microsoft.com/office/drawing/2014/main" id="{7FE1717A-CB1D-34B3-80E1-567014E9C05B}"/>
                </a:ext>
              </a:extLst>
            </p:cNvPr>
            <p:cNvSpPr/>
            <p:nvPr/>
          </p:nvSpPr>
          <p:spPr>
            <a:xfrm>
              <a:off x="2210662" y="170418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8466;p77">
              <a:extLst>
                <a:ext uri="{FF2B5EF4-FFF2-40B4-BE49-F238E27FC236}">
                  <a16:creationId xmlns:a16="http://schemas.microsoft.com/office/drawing/2014/main" id="{30CCCD11-82A0-16CC-D8CD-A5ED4999AA9E}"/>
                </a:ext>
              </a:extLst>
            </p:cNvPr>
            <p:cNvSpPr/>
            <p:nvPr/>
          </p:nvSpPr>
          <p:spPr>
            <a:xfrm>
              <a:off x="2205150" y="1705078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8467;p77">
              <a:extLst>
                <a:ext uri="{FF2B5EF4-FFF2-40B4-BE49-F238E27FC236}">
                  <a16:creationId xmlns:a16="http://schemas.microsoft.com/office/drawing/2014/main" id="{494D72B0-07BD-A098-1DFA-43AB3C1D83E9}"/>
                </a:ext>
              </a:extLst>
            </p:cNvPr>
            <p:cNvSpPr/>
            <p:nvPr/>
          </p:nvSpPr>
          <p:spPr>
            <a:xfrm>
              <a:off x="2202679" y="1705553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8468;p77">
              <a:extLst>
                <a:ext uri="{FF2B5EF4-FFF2-40B4-BE49-F238E27FC236}">
                  <a16:creationId xmlns:a16="http://schemas.microsoft.com/office/drawing/2014/main" id="{D9AB86AA-CD89-C819-426B-F00541A65FE1}"/>
                </a:ext>
              </a:extLst>
            </p:cNvPr>
            <p:cNvSpPr/>
            <p:nvPr/>
          </p:nvSpPr>
          <p:spPr>
            <a:xfrm>
              <a:off x="2204295" y="1705268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8469;p77">
              <a:extLst>
                <a:ext uri="{FF2B5EF4-FFF2-40B4-BE49-F238E27FC236}">
                  <a16:creationId xmlns:a16="http://schemas.microsoft.com/office/drawing/2014/main" id="{3AACF6F2-7CDE-90B2-1BEA-C3E70A593BAD}"/>
                </a:ext>
              </a:extLst>
            </p:cNvPr>
            <p:cNvSpPr/>
            <p:nvPr/>
          </p:nvSpPr>
          <p:spPr>
            <a:xfrm>
              <a:off x="2207010" y="1704793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8470;p77">
              <a:extLst>
                <a:ext uri="{FF2B5EF4-FFF2-40B4-BE49-F238E27FC236}">
                  <a16:creationId xmlns:a16="http://schemas.microsoft.com/office/drawing/2014/main" id="{DDA8C1B9-574F-41C3-AEBC-616D2DE8C173}"/>
                </a:ext>
              </a:extLst>
            </p:cNvPr>
            <p:cNvSpPr/>
            <p:nvPr/>
          </p:nvSpPr>
          <p:spPr>
            <a:xfrm>
              <a:off x="2189604" y="1699050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8471;p77">
              <a:extLst>
                <a:ext uri="{FF2B5EF4-FFF2-40B4-BE49-F238E27FC236}">
                  <a16:creationId xmlns:a16="http://schemas.microsoft.com/office/drawing/2014/main" id="{77DBCF5F-A169-8901-2363-9C83F5887782}"/>
                </a:ext>
              </a:extLst>
            </p:cNvPr>
            <p:cNvSpPr/>
            <p:nvPr/>
          </p:nvSpPr>
          <p:spPr>
            <a:xfrm>
              <a:off x="2190364" y="1699946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8472;p77">
              <a:extLst>
                <a:ext uri="{FF2B5EF4-FFF2-40B4-BE49-F238E27FC236}">
                  <a16:creationId xmlns:a16="http://schemas.microsoft.com/office/drawing/2014/main" id="{17E460C2-85A8-5337-E29E-378E46817969}"/>
                </a:ext>
              </a:extLst>
            </p:cNvPr>
            <p:cNvSpPr/>
            <p:nvPr/>
          </p:nvSpPr>
          <p:spPr>
            <a:xfrm>
              <a:off x="2191314" y="170104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8473;p77">
              <a:extLst>
                <a:ext uri="{FF2B5EF4-FFF2-40B4-BE49-F238E27FC236}">
                  <a16:creationId xmlns:a16="http://schemas.microsoft.com/office/drawing/2014/main" id="{12D1CC5D-7231-59C5-B034-6EB0A8088504}"/>
                </a:ext>
              </a:extLst>
            </p:cNvPr>
            <p:cNvSpPr/>
            <p:nvPr/>
          </p:nvSpPr>
          <p:spPr>
            <a:xfrm>
              <a:off x="2188178" y="169747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8474;p77">
              <a:extLst>
                <a:ext uri="{FF2B5EF4-FFF2-40B4-BE49-F238E27FC236}">
                  <a16:creationId xmlns:a16="http://schemas.microsoft.com/office/drawing/2014/main" id="{8C11FE0E-26F1-33CB-EEE7-C70FCE2FC5C4}"/>
                </a:ext>
              </a:extLst>
            </p:cNvPr>
            <p:cNvSpPr/>
            <p:nvPr/>
          </p:nvSpPr>
          <p:spPr>
            <a:xfrm>
              <a:off x="2188843" y="169823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8475;p77">
              <a:extLst>
                <a:ext uri="{FF2B5EF4-FFF2-40B4-BE49-F238E27FC236}">
                  <a16:creationId xmlns:a16="http://schemas.microsoft.com/office/drawing/2014/main" id="{E5188620-E04D-AB7D-7C9D-F5AD5F8CBF34}"/>
                </a:ext>
              </a:extLst>
            </p:cNvPr>
            <p:cNvSpPr/>
            <p:nvPr/>
          </p:nvSpPr>
          <p:spPr>
            <a:xfrm>
              <a:off x="2191980" y="170190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8476;p77">
              <a:extLst>
                <a:ext uri="{FF2B5EF4-FFF2-40B4-BE49-F238E27FC236}">
                  <a16:creationId xmlns:a16="http://schemas.microsoft.com/office/drawing/2014/main" id="{46FC2360-0E5F-8C6A-DCF0-3C126D474C31}"/>
                </a:ext>
              </a:extLst>
            </p:cNvPr>
            <p:cNvSpPr/>
            <p:nvPr/>
          </p:nvSpPr>
          <p:spPr>
            <a:xfrm>
              <a:off x="2187513" y="169676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3"/>
          <p:cNvSpPr txBox="1">
            <a:spLocks noGrp="1"/>
          </p:cNvSpPr>
          <p:nvPr>
            <p:ph type="subTitle" idx="1"/>
          </p:nvPr>
        </p:nvSpPr>
        <p:spPr>
          <a:xfrm>
            <a:off x="2261188" y="2245241"/>
            <a:ext cx="43602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 err="1"/>
              <a:t>Методи</a:t>
            </a:r>
            <a:r>
              <a:rPr lang="ru-RU" sz="1600" dirty="0"/>
              <a:t>, </a:t>
            </a:r>
            <a:r>
              <a:rPr lang="ru-RU" sz="1600" dirty="0" err="1"/>
              <a:t>які</a:t>
            </a:r>
            <a:r>
              <a:rPr lang="ru-RU" sz="1600" dirty="0"/>
              <a:t> </a:t>
            </a:r>
            <a:r>
              <a:rPr lang="ru-RU" sz="1600" dirty="0" err="1"/>
              <a:t>мають</a:t>
            </a:r>
            <a:r>
              <a:rPr lang="ru-RU" sz="1600" dirty="0"/>
              <a:t> за мету </a:t>
            </a:r>
            <a:r>
              <a:rPr lang="ru-RU" sz="1600" dirty="0" err="1"/>
              <a:t>повне</a:t>
            </a:r>
            <a:r>
              <a:rPr lang="ru-RU" sz="1600" dirty="0"/>
              <a:t> </a:t>
            </a:r>
            <a:r>
              <a:rPr lang="ru-RU" sz="1600" dirty="0" err="1"/>
              <a:t>утримання</a:t>
            </a:r>
            <a:r>
              <a:rPr lang="ru-RU" sz="1600" dirty="0"/>
              <a:t> </a:t>
            </a:r>
            <a:r>
              <a:rPr lang="ru-RU" sz="1600" dirty="0" err="1"/>
              <a:t>від</a:t>
            </a:r>
            <a:r>
              <a:rPr lang="ru-RU" sz="1600" dirty="0"/>
              <a:t> </a:t>
            </a:r>
            <a:r>
              <a:rPr lang="ru-RU" sz="1600" dirty="0" err="1"/>
              <a:t>вживання</a:t>
            </a:r>
            <a:r>
              <a:rPr lang="ru-RU" sz="1600" dirty="0"/>
              <a:t> </a:t>
            </a:r>
            <a:r>
              <a:rPr lang="ru-RU" sz="1600" dirty="0" err="1"/>
              <a:t>адиктивних</a:t>
            </a:r>
            <a:r>
              <a:rPr lang="ru-RU" sz="1600" dirty="0"/>
              <a:t> </a:t>
            </a:r>
            <a:r>
              <a:rPr lang="ru-RU" sz="1600" dirty="0" err="1"/>
              <a:t>речовин</a:t>
            </a:r>
            <a:r>
              <a:rPr lang="ru-RU" sz="1600" dirty="0"/>
              <a:t> (</a:t>
            </a:r>
            <a:r>
              <a:rPr lang="ru-RU" sz="1600" dirty="0" err="1"/>
              <a:t>повна</a:t>
            </a:r>
            <a:r>
              <a:rPr lang="ru-RU" sz="1600" dirty="0"/>
              <a:t> </a:t>
            </a:r>
            <a:r>
              <a:rPr lang="ru-RU" sz="1600" dirty="0" err="1"/>
              <a:t>абстиненція</a:t>
            </a:r>
            <a:r>
              <a:rPr lang="ru-RU" sz="1600" dirty="0"/>
              <a:t>).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ru-RU" sz="1600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 err="1"/>
              <a:t>Методи</a:t>
            </a:r>
            <a:r>
              <a:rPr lang="ru-RU" sz="1600" dirty="0"/>
              <a:t>, </a:t>
            </a:r>
            <a:r>
              <a:rPr lang="ru-RU" sz="1600" dirty="0" err="1"/>
              <a:t>які</a:t>
            </a:r>
            <a:r>
              <a:rPr lang="ru-RU" sz="1600" dirty="0"/>
              <a:t> </a:t>
            </a:r>
            <a:r>
              <a:rPr lang="ru-RU" sz="1600" dirty="0" err="1"/>
              <a:t>спрямовані</a:t>
            </a:r>
            <a:r>
              <a:rPr lang="ru-RU" sz="1600" dirty="0"/>
              <a:t> на «</a:t>
            </a:r>
            <a:r>
              <a:rPr lang="ru-RU" sz="1600" dirty="0" err="1"/>
              <a:t>помірне</a:t>
            </a:r>
            <a:r>
              <a:rPr lang="ru-RU" sz="1600" dirty="0"/>
              <a:t> </a:t>
            </a:r>
            <a:r>
              <a:rPr lang="ru-RU" sz="1600" dirty="0" err="1"/>
              <a:t>споживання</a:t>
            </a:r>
            <a:r>
              <a:rPr lang="ru-RU" sz="1600" dirty="0"/>
              <a:t>» </a:t>
            </a:r>
            <a:r>
              <a:rPr lang="ru-RU" sz="1600" dirty="0" err="1"/>
              <a:t>або</a:t>
            </a:r>
            <a:r>
              <a:rPr lang="ru-RU" sz="1600" dirty="0"/>
              <a:t> </a:t>
            </a:r>
            <a:r>
              <a:rPr lang="ru-RU" sz="1600" dirty="0" err="1"/>
              <a:t>часткове</a:t>
            </a:r>
            <a:r>
              <a:rPr lang="ru-RU" sz="1600" dirty="0"/>
              <a:t> </a:t>
            </a:r>
            <a:r>
              <a:rPr lang="ru-RU" sz="1600" dirty="0" err="1"/>
              <a:t>утримання</a:t>
            </a:r>
            <a:r>
              <a:rPr lang="ru-RU" sz="1600" dirty="0"/>
              <a:t> </a:t>
            </a:r>
            <a:r>
              <a:rPr lang="ru-RU" sz="1600" dirty="0" err="1"/>
              <a:t>від</a:t>
            </a:r>
            <a:r>
              <a:rPr lang="ru-RU" sz="1600" dirty="0"/>
              <a:t> </a:t>
            </a:r>
            <a:r>
              <a:rPr lang="ru-RU" sz="1600" dirty="0" err="1"/>
              <a:t>вживання</a:t>
            </a:r>
            <a:r>
              <a:rPr lang="ru-RU" sz="1600" dirty="0"/>
              <a:t> </a:t>
            </a:r>
            <a:r>
              <a:rPr lang="ru-RU" sz="1600" dirty="0" err="1"/>
              <a:t>адиктивних</a:t>
            </a:r>
            <a:r>
              <a:rPr lang="ru-RU" sz="1600" dirty="0"/>
              <a:t> </a:t>
            </a:r>
            <a:r>
              <a:rPr lang="ru-RU" sz="1600" dirty="0" err="1"/>
              <a:t>речовин</a:t>
            </a:r>
            <a:r>
              <a:rPr lang="ru-RU" sz="1600" dirty="0"/>
              <a:t> (</a:t>
            </a:r>
            <a:r>
              <a:rPr lang="ru-RU" sz="1600" dirty="0" err="1"/>
              <a:t>часткова</a:t>
            </a:r>
            <a:r>
              <a:rPr lang="ru-RU" sz="1600" dirty="0"/>
              <a:t> </a:t>
            </a:r>
            <a:r>
              <a:rPr lang="ru-RU" sz="1600" dirty="0" err="1"/>
              <a:t>абстиненція</a:t>
            </a:r>
            <a:r>
              <a:rPr lang="ru-RU" sz="1600" dirty="0"/>
              <a:t>). </a:t>
            </a:r>
            <a:endParaRPr sz="1600" dirty="0"/>
          </a:p>
        </p:txBody>
      </p:sp>
      <p:sp>
        <p:nvSpPr>
          <p:cNvPr id="1301" name="Google Shape;1301;p43"/>
          <p:cNvSpPr txBox="1">
            <a:spLocks noGrp="1"/>
          </p:cNvSpPr>
          <p:nvPr>
            <p:ph type="title"/>
          </p:nvPr>
        </p:nvSpPr>
        <p:spPr>
          <a:xfrm>
            <a:off x="2082645" y="904821"/>
            <a:ext cx="4591543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dirty="0"/>
              <a:t>За кінцевими цілями можна розрізняти методи профілактики й у такий спосіб:</a:t>
            </a:r>
            <a:endParaRPr sz="2000" dirty="0"/>
          </a:p>
        </p:txBody>
      </p:sp>
      <p:grpSp>
        <p:nvGrpSpPr>
          <p:cNvPr id="1333" name="Google Shape;1333;p43"/>
          <p:cNvGrpSpPr/>
          <p:nvPr/>
        </p:nvGrpSpPr>
        <p:grpSpPr>
          <a:xfrm>
            <a:off x="1811909" y="1002715"/>
            <a:ext cx="6188524" cy="3281917"/>
            <a:chOff x="1811909" y="1002715"/>
            <a:chExt cx="6188524" cy="3281917"/>
          </a:xfrm>
        </p:grpSpPr>
        <p:sp>
          <p:nvSpPr>
            <p:cNvPr id="1334" name="Google Shape;1334;p43"/>
            <p:cNvSpPr/>
            <p:nvPr/>
          </p:nvSpPr>
          <p:spPr>
            <a:xfrm rot="5400000">
              <a:off x="7160275" y="1288800"/>
              <a:ext cx="471300" cy="828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52999">
                  <a:schemeClr val="lt1"/>
                </a:gs>
                <a:gs pos="100000">
                  <a:schemeClr val="dk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5" name="Google Shape;1335;p43"/>
            <p:cNvGrpSpPr/>
            <p:nvPr/>
          </p:nvGrpSpPr>
          <p:grpSpPr>
            <a:xfrm>
              <a:off x="1811909" y="1002715"/>
              <a:ext cx="6188524" cy="3281917"/>
              <a:chOff x="1811909" y="1002715"/>
              <a:chExt cx="6188524" cy="3281917"/>
            </a:xfrm>
          </p:grpSpPr>
          <p:sp>
            <p:nvSpPr>
              <p:cNvPr id="1336" name="Google Shape;1336;p43"/>
              <p:cNvSpPr/>
              <p:nvPr/>
            </p:nvSpPr>
            <p:spPr>
              <a:xfrm rot="5400000">
                <a:off x="7452138" y="3440300"/>
                <a:ext cx="166200" cy="10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7" name="Google Shape;1337;p43"/>
              <p:cNvGrpSpPr/>
              <p:nvPr/>
            </p:nvGrpSpPr>
            <p:grpSpPr>
              <a:xfrm rot="-5400000">
                <a:off x="7668864" y="1777954"/>
                <a:ext cx="384060" cy="279079"/>
                <a:chOff x="927450" y="2505425"/>
                <a:chExt cx="1013082" cy="600300"/>
              </a:xfrm>
            </p:grpSpPr>
            <p:sp>
              <p:nvSpPr>
                <p:cNvPr id="1338" name="Google Shape;1338;p43"/>
                <p:cNvSpPr/>
                <p:nvPr/>
              </p:nvSpPr>
              <p:spPr>
                <a:xfrm>
                  <a:off x="927450" y="2705525"/>
                  <a:ext cx="230100" cy="200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43"/>
                <p:cNvSpPr/>
                <p:nvPr/>
              </p:nvSpPr>
              <p:spPr>
                <a:xfrm>
                  <a:off x="1157550" y="2505425"/>
                  <a:ext cx="230100" cy="200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0" name="Google Shape;1340;p43"/>
                <p:cNvSpPr/>
                <p:nvPr/>
              </p:nvSpPr>
              <p:spPr>
                <a:xfrm>
                  <a:off x="1387632" y="2705535"/>
                  <a:ext cx="552900" cy="224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341;p43"/>
                <p:cNvSpPr/>
                <p:nvPr/>
              </p:nvSpPr>
              <p:spPr>
                <a:xfrm>
                  <a:off x="1157550" y="2905625"/>
                  <a:ext cx="509400" cy="200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42" name="Google Shape;1342;p43"/>
              <p:cNvGrpSpPr/>
              <p:nvPr/>
            </p:nvGrpSpPr>
            <p:grpSpPr>
              <a:xfrm>
                <a:off x="1921225" y="4046934"/>
                <a:ext cx="161420" cy="237698"/>
                <a:chOff x="331400" y="1438600"/>
                <a:chExt cx="453300" cy="400300"/>
              </a:xfrm>
            </p:grpSpPr>
            <p:sp>
              <p:nvSpPr>
                <p:cNvPr id="1343" name="Google Shape;1343;p43"/>
                <p:cNvSpPr/>
                <p:nvPr/>
              </p:nvSpPr>
              <p:spPr>
                <a:xfrm>
                  <a:off x="331400" y="1438600"/>
                  <a:ext cx="453300" cy="200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43"/>
                <p:cNvSpPr/>
                <p:nvPr/>
              </p:nvSpPr>
              <p:spPr>
                <a:xfrm>
                  <a:off x="546500" y="1624100"/>
                  <a:ext cx="238200" cy="21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45" name="Google Shape;1345;p43"/>
              <p:cNvGrpSpPr/>
              <p:nvPr/>
            </p:nvGrpSpPr>
            <p:grpSpPr>
              <a:xfrm rot="-5400000">
                <a:off x="1796677" y="1505148"/>
                <a:ext cx="260557" cy="230092"/>
                <a:chOff x="331400" y="1438600"/>
                <a:chExt cx="453300" cy="400300"/>
              </a:xfrm>
            </p:grpSpPr>
            <p:sp>
              <p:nvSpPr>
                <p:cNvPr id="1346" name="Google Shape;1346;p43"/>
                <p:cNvSpPr/>
                <p:nvPr/>
              </p:nvSpPr>
              <p:spPr>
                <a:xfrm>
                  <a:off x="331400" y="1438600"/>
                  <a:ext cx="453300" cy="200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1347;p43"/>
                <p:cNvSpPr/>
                <p:nvPr/>
              </p:nvSpPr>
              <p:spPr>
                <a:xfrm>
                  <a:off x="546500" y="1624100"/>
                  <a:ext cx="238200" cy="2148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48" name="Google Shape;1348;p43"/>
              <p:cNvGrpSpPr/>
              <p:nvPr/>
            </p:nvGrpSpPr>
            <p:grpSpPr>
              <a:xfrm rot="10800000">
                <a:off x="7542916" y="1002715"/>
                <a:ext cx="208194" cy="222031"/>
                <a:chOff x="927450" y="2505425"/>
                <a:chExt cx="460200" cy="400200"/>
              </a:xfrm>
            </p:grpSpPr>
            <p:sp>
              <p:nvSpPr>
                <p:cNvPr id="1349" name="Google Shape;1349;p43"/>
                <p:cNvSpPr/>
                <p:nvPr/>
              </p:nvSpPr>
              <p:spPr>
                <a:xfrm>
                  <a:off x="927450" y="2705525"/>
                  <a:ext cx="230100" cy="200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43"/>
                <p:cNvSpPr/>
                <p:nvPr/>
              </p:nvSpPr>
              <p:spPr>
                <a:xfrm>
                  <a:off x="1157550" y="2505425"/>
                  <a:ext cx="230100" cy="200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51" name="Google Shape;1351;p43"/>
              <p:cNvSpPr/>
              <p:nvPr/>
            </p:nvSpPr>
            <p:spPr>
              <a:xfrm rot="5400000">
                <a:off x="6538288" y="1762425"/>
                <a:ext cx="166200" cy="105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31808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4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4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За групами населення — «мішенями» профілактики:</a:t>
            </a:r>
            <a:endParaRPr dirty="0"/>
          </a:p>
        </p:txBody>
      </p:sp>
      <p:sp>
        <p:nvSpPr>
          <p:cNvPr id="1467" name="Google Shape;1467;p46"/>
          <p:cNvSpPr txBox="1">
            <a:spLocks noGrp="1"/>
          </p:cNvSpPr>
          <p:nvPr>
            <p:ph type="body" idx="1"/>
          </p:nvPr>
        </p:nvSpPr>
        <p:spPr>
          <a:xfrm>
            <a:off x="700349" y="1467123"/>
            <a:ext cx="4834802" cy="20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u-RU" sz="1200" dirty="0" err="1">
                <a:solidFill>
                  <a:schemeClr val="accent2"/>
                </a:solidFill>
              </a:rPr>
              <a:t>Методи</a:t>
            </a:r>
            <a:r>
              <a:rPr lang="ru-RU" sz="1200" dirty="0">
                <a:solidFill>
                  <a:schemeClr val="accent2"/>
                </a:solidFill>
              </a:rPr>
              <a:t>, </a:t>
            </a:r>
            <a:r>
              <a:rPr lang="ru-RU" sz="1200" dirty="0" err="1">
                <a:solidFill>
                  <a:schemeClr val="accent2"/>
                </a:solidFill>
              </a:rPr>
              <a:t>які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мають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своєю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мішенню</a:t>
            </a:r>
            <a:r>
              <a:rPr lang="ru-RU" sz="1200" dirty="0">
                <a:solidFill>
                  <a:schemeClr val="accent2"/>
                </a:solidFill>
              </a:rPr>
              <a:t> «</a:t>
            </a:r>
            <a:r>
              <a:rPr lang="ru-RU" sz="1200" dirty="0" err="1">
                <a:solidFill>
                  <a:schemeClr val="accent2"/>
                </a:solidFill>
              </a:rPr>
              <a:t>потенційних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споживачів</a:t>
            </a:r>
            <a:r>
              <a:rPr lang="ru-RU" sz="1200" dirty="0">
                <a:solidFill>
                  <a:schemeClr val="accent2"/>
                </a:solidFill>
              </a:rPr>
              <a:t>» </a:t>
            </a:r>
            <a:r>
              <a:rPr lang="ru-RU" sz="1200" dirty="0" err="1">
                <a:solidFill>
                  <a:schemeClr val="accent2"/>
                </a:solidFill>
              </a:rPr>
              <a:t>адиктивних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речовин</a:t>
            </a:r>
            <a:r>
              <a:rPr lang="ru-RU" sz="1200" dirty="0">
                <a:solidFill>
                  <a:schemeClr val="accent2"/>
                </a:solidFill>
              </a:rPr>
              <a:t>. </a:t>
            </a:r>
          </a:p>
          <a:p>
            <a:pPr marL="0" indent="0">
              <a:buNone/>
            </a:pPr>
            <a:endParaRPr lang="ru-RU" sz="1200" dirty="0">
              <a:solidFill>
                <a:schemeClr val="accent2"/>
              </a:solidFill>
            </a:endParaRPr>
          </a:p>
          <a:p>
            <a:pPr marL="285750" indent="-285750"/>
            <a:r>
              <a:rPr lang="ru-RU" sz="1200" dirty="0" err="1">
                <a:solidFill>
                  <a:schemeClr val="accent2"/>
                </a:solidFill>
              </a:rPr>
              <a:t>Методи</a:t>
            </a:r>
            <a:r>
              <a:rPr lang="ru-RU" sz="1200" dirty="0">
                <a:solidFill>
                  <a:schemeClr val="accent2"/>
                </a:solidFill>
              </a:rPr>
              <a:t>, </a:t>
            </a:r>
            <a:r>
              <a:rPr lang="ru-RU" sz="1200" dirty="0" err="1">
                <a:solidFill>
                  <a:schemeClr val="accent2"/>
                </a:solidFill>
              </a:rPr>
              <a:t>які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мають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своєю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мішенню</a:t>
            </a:r>
            <a:r>
              <a:rPr lang="ru-RU" sz="1200" dirty="0">
                <a:solidFill>
                  <a:schemeClr val="accent2"/>
                </a:solidFill>
              </a:rPr>
              <a:t> «</a:t>
            </a:r>
            <a:r>
              <a:rPr lang="ru-RU" sz="1200" dirty="0" err="1">
                <a:solidFill>
                  <a:schemeClr val="accent2"/>
                </a:solidFill>
              </a:rPr>
              <a:t>наставників</a:t>
            </a:r>
            <a:r>
              <a:rPr lang="ru-RU" sz="1200" dirty="0">
                <a:solidFill>
                  <a:schemeClr val="accent2"/>
                </a:solidFill>
              </a:rPr>
              <a:t>» — </a:t>
            </a:r>
            <a:r>
              <a:rPr lang="ru-RU" sz="1200" dirty="0" err="1">
                <a:solidFill>
                  <a:schemeClr val="accent2"/>
                </a:solidFill>
              </a:rPr>
              <a:t>тобто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ті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групи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населення</a:t>
            </a:r>
            <a:r>
              <a:rPr lang="ru-RU" sz="1200" dirty="0">
                <a:solidFill>
                  <a:schemeClr val="accent2"/>
                </a:solidFill>
              </a:rPr>
              <a:t>, </a:t>
            </a:r>
            <a:r>
              <a:rPr lang="ru-RU" sz="1200" dirty="0" err="1">
                <a:solidFill>
                  <a:schemeClr val="accent2"/>
                </a:solidFill>
              </a:rPr>
              <a:t>які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виконують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стосовно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потенційних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споживачів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функції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навчання</a:t>
            </a:r>
            <a:r>
              <a:rPr lang="ru-RU" sz="1200" dirty="0">
                <a:solidFill>
                  <a:schemeClr val="accent2"/>
                </a:solidFill>
              </a:rPr>
              <a:t> і контролю, у першу </a:t>
            </a:r>
            <a:r>
              <a:rPr lang="ru-RU" sz="1200" dirty="0" err="1">
                <a:solidFill>
                  <a:schemeClr val="accent2"/>
                </a:solidFill>
              </a:rPr>
              <a:t>чергу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батьків</a:t>
            </a:r>
            <a:r>
              <a:rPr lang="ru-RU" sz="1200" dirty="0">
                <a:solidFill>
                  <a:schemeClr val="accent2"/>
                </a:solidFill>
              </a:rPr>
              <a:t>, </a:t>
            </a:r>
            <a:r>
              <a:rPr lang="ru-RU" sz="1200" dirty="0" err="1">
                <a:solidFill>
                  <a:schemeClr val="accent2"/>
                </a:solidFill>
              </a:rPr>
              <a:t>вчителів</a:t>
            </a:r>
            <a:r>
              <a:rPr lang="ru-RU" sz="1200" dirty="0">
                <a:solidFill>
                  <a:schemeClr val="accent2"/>
                </a:solidFill>
              </a:rPr>
              <a:t>, </a:t>
            </a:r>
            <a:r>
              <a:rPr lang="ru-RU" sz="1200" dirty="0" err="1">
                <a:solidFill>
                  <a:schemeClr val="accent2"/>
                </a:solidFill>
              </a:rPr>
              <a:t>лікарів</a:t>
            </a:r>
            <a:r>
              <a:rPr lang="ru-RU" sz="1200" dirty="0">
                <a:solidFill>
                  <a:schemeClr val="accent2"/>
                </a:solidFill>
              </a:rPr>
              <a:t>, просто людей </a:t>
            </a:r>
            <a:r>
              <a:rPr lang="ru-RU" sz="1200" dirty="0" err="1">
                <a:solidFill>
                  <a:schemeClr val="accent2"/>
                </a:solidFill>
              </a:rPr>
              <a:t>зрілого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віку</a:t>
            </a:r>
            <a:r>
              <a:rPr lang="ru-RU" sz="1200" dirty="0">
                <a:solidFill>
                  <a:schemeClr val="accent2"/>
                </a:solidFill>
              </a:rPr>
              <a:t>, </a:t>
            </a:r>
            <a:r>
              <a:rPr lang="ru-RU" sz="1200" dirty="0" err="1">
                <a:solidFill>
                  <a:schemeClr val="accent2"/>
                </a:solidFill>
              </a:rPr>
              <a:t>які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мають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антинаркотичні</a:t>
            </a:r>
            <a:r>
              <a:rPr lang="ru-RU" sz="1200" dirty="0">
                <a:solidFill>
                  <a:schemeClr val="accent2"/>
                </a:solidFill>
              </a:rPr>
              <a:t> установки. </a:t>
            </a:r>
          </a:p>
          <a:p>
            <a:pPr marL="0" indent="0">
              <a:buNone/>
            </a:pPr>
            <a:endParaRPr lang="ru-RU" sz="1200" dirty="0">
              <a:solidFill>
                <a:schemeClr val="accent2"/>
              </a:solidFill>
            </a:endParaRPr>
          </a:p>
          <a:p>
            <a:pPr marL="285750" indent="-285750"/>
            <a:r>
              <a:rPr lang="ru-RU" sz="1200" dirty="0" err="1">
                <a:solidFill>
                  <a:schemeClr val="accent2"/>
                </a:solidFill>
              </a:rPr>
              <a:t>Методи</a:t>
            </a:r>
            <a:r>
              <a:rPr lang="ru-RU" sz="1200" dirty="0">
                <a:solidFill>
                  <a:schemeClr val="accent2"/>
                </a:solidFill>
              </a:rPr>
              <a:t>, </a:t>
            </a:r>
            <a:r>
              <a:rPr lang="ru-RU" sz="1200" dirty="0" err="1">
                <a:solidFill>
                  <a:schemeClr val="accent2"/>
                </a:solidFill>
              </a:rPr>
              <a:t>які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мають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своєю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мішенню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епізодичних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споживачів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адиктивних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речовин</a:t>
            </a:r>
            <a:r>
              <a:rPr lang="ru-RU" sz="1200" dirty="0">
                <a:solidFill>
                  <a:schemeClr val="accent2"/>
                </a:solidFill>
              </a:rPr>
              <a:t>. </a:t>
            </a:r>
          </a:p>
          <a:p>
            <a:pPr marL="0" indent="0">
              <a:buNone/>
            </a:pPr>
            <a:endParaRPr lang="ru-RU" sz="1200" dirty="0">
              <a:solidFill>
                <a:schemeClr val="accent2"/>
              </a:solidFill>
            </a:endParaRPr>
          </a:p>
          <a:p>
            <a:pPr marL="285750" indent="-285750"/>
            <a:r>
              <a:rPr lang="ru-RU" sz="1200" dirty="0" err="1">
                <a:solidFill>
                  <a:schemeClr val="accent2"/>
                </a:solidFill>
              </a:rPr>
              <a:t>Методи</a:t>
            </a:r>
            <a:r>
              <a:rPr lang="ru-RU" sz="1200" dirty="0">
                <a:solidFill>
                  <a:schemeClr val="accent2"/>
                </a:solidFill>
              </a:rPr>
              <a:t>, </a:t>
            </a:r>
            <a:r>
              <a:rPr lang="ru-RU" sz="1200" dirty="0" err="1">
                <a:solidFill>
                  <a:schemeClr val="accent2"/>
                </a:solidFill>
              </a:rPr>
              <a:t>які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мають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своєю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мішенню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активних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споживачів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адиктивних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речовин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із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залежністю</a:t>
            </a:r>
            <a:r>
              <a:rPr lang="ru-RU" sz="1200" dirty="0">
                <a:solidFill>
                  <a:schemeClr val="accent2"/>
                </a:solidFill>
              </a:rPr>
              <a:t>, </a:t>
            </a:r>
            <a:r>
              <a:rPr lang="ru-RU" sz="1200" dirty="0" err="1">
                <a:solidFill>
                  <a:schemeClr val="accent2"/>
                </a:solidFill>
              </a:rPr>
              <a:t>що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цілком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сформувалася</a:t>
            </a:r>
            <a:r>
              <a:rPr lang="ru-RU" sz="1200" dirty="0">
                <a:solidFill>
                  <a:schemeClr val="accent2"/>
                </a:solidFill>
              </a:rPr>
              <a:t>, і </a:t>
            </a:r>
            <a:r>
              <a:rPr lang="ru-RU" sz="1200" dirty="0" err="1">
                <a:solidFill>
                  <a:schemeClr val="accent2"/>
                </a:solidFill>
              </a:rPr>
              <a:t>близьких</a:t>
            </a:r>
            <a:r>
              <a:rPr lang="ru-RU" sz="1200" dirty="0">
                <a:solidFill>
                  <a:schemeClr val="accent2"/>
                </a:solidFill>
              </a:rPr>
              <a:t> </a:t>
            </a:r>
            <a:r>
              <a:rPr lang="ru-RU" sz="1200" dirty="0" err="1">
                <a:solidFill>
                  <a:schemeClr val="accent2"/>
                </a:solidFill>
              </a:rPr>
              <a:t>їм</a:t>
            </a:r>
            <a:r>
              <a:rPr lang="ru-RU" sz="1200" dirty="0">
                <a:solidFill>
                  <a:schemeClr val="accent2"/>
                </a:solidFill>
              </a:rPr>
              <a:t> людей.</a:t>
            </a:r>
            <a:endParaRPr sz="1200" dirty="0">
              <a:solidFill>
                <a:schemeClr val="accent2"/>
              </a:solidFill>
            </a:endParaRPr>
          </a:p>
        </p:txBody>
      </p:sp>
      <p:sp>
        <p:nvSpPr>
          <p:cNvPr id="1468" name="Google Shape;1468;p46"/>
          <p:cNvSpPr/>
          <p:nvPr/>
        </p:nvSpPr>
        <p:spPr>
          <a:xfrm rot="5400000">
            <a:off x="8400475" y="1586738"/>
            <a:ext cx="166200" cy="1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46"/>
          <p:cNvGrpSpPr/>
          <p:nvPr/>
        </p:nvGrpSpPr>
        <p:grpSpPr>
          <a:xfrm>
            <a:off x="5668578" y="1502639"/>
            <a:ext cx="1909148" cy="2675934"/>
            <a:chOff x="5668578" y="1502639"/>
            <a:chExt cx="1909148" cy="2675934"/>
          </a:xfrm>
        </p:grpSpPr>
        <p:grpSp>
          <p:nvGrpSpPr>
            <p:cNvPr id="1470" name="Google Shape;1470;p46"/>
            <p:cNvGrpSpPr/>
            <p:nvPr/>
          </p:nvGrpSpPr>
          <p:grpSpPr>
            <a:xfrm rot="-5400000">
              <a:off x="7332402" y="3933248"/>
              <a:ext cx="260557" cy="230092"/>
              <a:chOff x="331400" y="1438600"/>
              <a:chExt cx="453300" cy="400300"/>
            </a:xfrm>
          </p:grpSpPr>
          <p:sp>
            <p:nvSpPr>
              <p:cNvPr id="1471" name="Google Shape;1471;p46"/>
              <p:cNvSpPr/>
              <p:nvPr/>
            </p:nvSpPr>
            <p:spPr>
              <a:xfrm>
                <a:off x="331400" y="1438600"/>
                <a:ext cx="453300" cy="200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6"/>
              <p:cNvSpPr/>
              <p:nvPr/>
            </p:nvSpPr>
            <p:spPr>
              <a:xfrm>
                <a:off x="546500" y="1624100"/>
                <a:ext cx="238200" cy="21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1473;p46"/>
            <p:cNvGrpSpPr/>
            <p:nvPr/>
          </p:nvGrpSpPr>
          <p:grpSpPr>
            <a:xfrm rot="5400000">
              <a:off x="5530759" y="1640459"/>
              <a:ext cx="675918" cy="400280"/>
              <a:chOff x="697350" y="2505425"/>
              <a:chExt cx="1243182" cy="600300"/>
            </a:xfrm>
          </p:grpSpPr>
          <p:sp>
            <p:nvSpPr>
              <p:cNvPr id="1474" name="Google Shape;1474;p46"/>
              <p:cNvSpPr/>
              <p:nvPr/>
            </p:nvSpPr>
            <p:spPr>
              <a:xfrm>
                <a:off x="697350" y="2505425"/>
                <a:ext cx="230100" cy="200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6"/>
              <p:cNvSpPr/>
              <p:nvPr/>
            </p:nvSpPr>
            <p:spPr>
              <a:xfrm>
                <a:off x="927450" y="2705525"/>
                <a:ext cx="230100" cy="200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6"/>
              <p:cNvSpPr/>
              <p:nvPr/>
            </p:nvSpPr>
            <p:spPr>
              <a:xfrm>
                <a:off x="1157550" y="2505425"/>
                <a:ext cx="230100" cy="200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6"/>
              <p:cNvSpPr/>
              <p:nvPr/>
            </p:nvSpPr>
            <p:spPr>
              <a:xfrm>
                <a:off x="1387632" y="2705535"/>
                <a:ext cx="552900" cy="224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6"/>
              <p:cNvSpPr/>
              <p:nvPr/>
            </p:nvSpPr>
            <p:spPr>
              <a:xfrm>
                <a:off x="1157550" y="2905625"/>
                <a:ext cx="509400" cy="200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9" name="Google Shape;1479;p46"/>
            <p:cNvSpPr/>
            <p:nvPr/>
          </p:nvSpPr>
          <p:spPr>
            <a:xfrm rot="5400000">
              <a:off x="7124388" y="3779500"/>
              <a:ext cx="166200" cy="105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6"/>
            <p:cNvSpPr/>
            <p:nvPr/>
          </p:nvSpPr>
          <p:spPr>
            <a:xfrm rot="5400000">
              <a:off x="6389221" y="3024914"/>
              <a:ext cx="125100" cy="13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49"/>
          <p:cNvSpPr txBox="1">
            <a:spLocks noGrp="1"/>
          </p:cNvSpPr>
          <p:nvPr>
            <p:ph type="subTitle" idx="2"/>
          </p:nvPr>
        </p:nvSpPr>
        <p:spPr>
          <a:xfrm>
            <a:off x="2553750" y="2268624"/>
            <a:ext cx="4036500" cy="6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Конструктивні</a:t>
            </a:r>
            <a:r>
              <a:rPr lang="ru-RU" dirty="0"/>
              <a:t> — </a:t>
            </a:r>
            <a:r>
              <a:rPr lang="ru-RU" dirty="0" err="1"/>
              <a:t>спрямовані</a:t>
            </a:r>
            <a:r>
              <a:rPr lang="ru-RU" dirty="0"/>
              <a:t> на </a:t>
            </a:r>
            <a:r>
              <a:rPr lang="ru-RU" dirty="0" err="1"/>
              <a:t>формування</a:t>
            </a:r>
            <a:r>
              <a:rPr lang="ru-RU" dirty="0"/>
              <a:t> «таких установок і </a:t>
            </a:r>
            <a:r>
              <a:rPr lang="ru-RU" dirty="0" err="1"/>
              <a:t>значеннєвої</a:t>
            </a:r>
            <a:r>
              <a:rPr lang="ru-RU" dirty="0"/>
              <a:t> </a:t>
            </a:r>
            <a:r>
              <a:rPr lang="ru-RU" dirty="0" err="1"/>
              <a:t>орієнтації</a:t>
            </a:r>
            <a:r>
              <a:rPr lang="ru-RU" dirty="0"/>
              <a:t> </a:t>
            </a:r>
            <a:r>
              <a:rPr lang="ru-RU" dirty="0" err="1"/>
              <a:t>особистості</a:t>
            </a:r>
            <a:r>
              <a:rPr lang="ru-RU" dirty="0"/>
              <a:t>, при </a:t>
            </a:r>
            <a:r>
              <a:rPr lang="ru-RU" dirty="0" err="1"/>
              <a:t>яких</a:t>
            </a:r>
            <a:r>
              <a:rPr lang="ru-RU" dirty="0"/>
              <a:t> </a:t>
            </a:r>
            <a:r>
              <a:rPr lang="ru-RU" dirty="0" err="1"/>
              <a:t>адиктивні</a:t>
            </a:r>
            <a:r>
              <a:rPr lang="ru-RU" dirty="0"/>
              <a:t> </a:t>
            </a:r>
            <a:r>
              <a:rPr lang="ru-RU" dirty="0" err="1"/>
              <a:t>речовини</a:t>
            </a:r>
            <a:r>
              <a:rPr lang="ru-RU" dirty="0"/>
              <a:t> не </a:t>
            </a:r>
            <a:r>
              <a:rPr lang="ru-RU" dirty="0" err="1"/>
              <a:t>є</a:t>
            </a:r>
            <a:r>
              <a:rPr lang="ru-RU" dirty="0"/>
              <a:t> </a:t>
            </a:r>
            <a:r>
              <a:rPr lang="ru-RU" dirty="0" err="1"/>
              <a:t>цінностями</a:t>
            </a:r>
            <a:r>
              <a:rPr lang="ru-RU" dirty="0"/>
              <a:t>», </a:t>
            </a:r>
            <a:r>
              <a:rPr lang="ru-RU" dirty="0" err="1"/>
              <a:t>тобто</a:t>
            </a:r>
            <a:r>
              <a:rPr lang="ru-RU" dirty="0"/>
              <a:t> </a:t>
            </a:r>
            <a:r>
              <a:rPr lang="ru-RU" dirty="0" err="1"/>
              <a:t>ті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посилюють</a:t>
            </a:r>
            <a:r>
              <a:rPr lang="ru-RU" dirty="0"/>
              <a:t> </a:t>
            </a:r>
            <a:r>
              <a:rPr lang="ru-RU" dirty="0" err="1"/>
              <a:t>вплив</a:t>
            </a:r>
            <a:r>
              <a:rPr lang="ru-RU" dirty="0"/>
              <a:t> «</a:t>
            </a:r>
            <a:r>
              <a:rPr lang="ru-RU" dirty="0" err="1"/>
              <a:t>захисних</a:t>
            </a:r>
            <a:r>
              <a:rPr lang="ru-RU" dirty="0"/>
              <a:t> </a:t>
            </a:r>
            <a:r>
              <a:rPr lang="ru-RU" dirty="0" err="1"/>
              <a:t>чинників</a:t>
            </a:r>
            <a:r>
              <a:rPr lang="ru-RU" dirty="0"/>
              <a:t>»,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називають</a:t>
            </a:r>
            <a:r>
              <a:rPr lang="ru-RU" dirty="0"/>
              <a:t> </a:t>
            </a:r>
            <a:r>
              <a:rPr lang="ru-RU" dirty="0" err="1"/>
              <a:t>чинниками</a:t>
            </a:r>
            <a:r>
              <a:rPr lang="ru-RU" dirty="0"/>
              <a:t> </a:t>
            </a:r>
            <a:r>
              <a:rPr lang="ru-RU" dirty="0" err="1"/>
              <a:t>антириску</a:t>
            </a:r>
            <a:r>
              <a:rPr lang="ru-RU" dirty="0"/>
              <a:t>.</a:t>
            </a:r>
            <a:endParaRPr dirty="0"/>
          </a:p>
        </p:txBody>
      </p:sp>
      <p:sp>
        <p:nvSpPr>
          <p:cNvPr id="1549" name="Google Shape;1549;p49"/>
          <p:cNvSpPr txBox="1">
            <a:spLocks noGrp="1"/>
          </p:cNvSpPr>
          <p:nvPr>
            <p:ph type="title"/>
          </p:nvPr>
        </p:nvSpPr>
        <p:spPr>
          <a:xfrm>
            <a:off x="720000" y="312401"/>
            <a:ext cx="7704000" cy="44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 </a:t>
            </a:r>
            <a:r>
              <a:rPr lang="ru-RU" dirty="0" err="1"/>
              <a:t>загальними</a:t>
            </a:r>
            <a:r>
              <a:rPr lang="ru-RU" dirty="0"/>
              <a:t> принципами </a:t>
            </a:r>
            <a:r>
              <a:rPr lang="ru-RU" dirty="0" err="1"/>
              <a:t>впливу</a:t>
            </a:r>
            <a:r>
              <a:rPr lang="ru-RU" dirty="0"/>
              <a:t> на </a:t>
            </a:r>
            <a:r>
              <a:rPr lang="ru-RU" dirty="0" err="1"/>
              <a:t>соціум</a:t>
            </a:r>
            <a:r>
              <a:rPr lang="ru-RU" dirty="0"/>
              <a:t>:</a:t>
            </a:r>
            <a:endParaRPr dirty="0"/>
          </a:p>
        </p:txBody>
      </p:sp>
      <p:sp>
        <p:nvSpPr>
          <p:cNvPr id="1551" name="Google Shape;1551;p49"/>
          <p:cNvSpPr txBox="1">
            <a:spLocks noGrp="1"/>
          </p:cNvSpPr>
          <p:nvPr>
            <p:ph type="subTitle" idx="6"/>
          </p:nvPr>
        </p:nvSpPr>
        <p:spPr>
          <a:xfrm>
            <a:off x="2584102" y="3830844"/>
            <a:ext cx="4036500" cy="6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 err="1"/>
              <a:t>Д</a:t>
            </a:r>
            <a:r>
              <a:rPr lang="ru-RU" dirty="0" err="1"/>
              <a:t>еструктивні</a:t>
            </a:r>
            <a:r>
              <a:rPr lang="ru-RU" dirty="0"/>
              <a:t> — </a:t>
            </a:r>
            <a:r>
              <a:rPr lang="ru-RU" dirty="0" err="1"/>
              <a:t>спрямовані</a:t>
            </a:r>
            <a:r>
              <a:rPr lang="ru-RU" dirty="0"/>
              <a:t> на </a:t>
            </a:r>
            <a:r>
              <a:rPr lang="ru-RU" dirty="0" err="1"/>
              <a:t>руйнацію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зміну</a:t>
            </a:r>
            <a:r>
              <a:rPr lang="ru-RU" dirty="0"/>
              <a:t> </a:t>
            </a:r>
            <a:r>
              <a:rPr lang="ru-RU" dirty="0" err="1"/>
              <a:t>соціальних</a:t>
            </a:r>
            <a:r>
              <a:rPr lang="ru-RU" dirty="0"/>
              <a:t> установок (</a:t>
            </a:r>
            <a:r>
              <a:rPr lang="ru-RU" dirty="0" err="1"/>
              <a:t>спонтанних</a:t>
            </a:r>
            <a:r>
              <a:rPr lang="ru-RU" dirty="0"/>
              <a:t> </a:t>
            </a:r>
            <a:r>
              <a:rPr lang="ru-RU" dirty="0" err="1"/>
              <a:t>атитюдів</a:t>
            </a:r>
            <a:r>
              <a:rPr lang="ru-RU" dirty="0"/>
              <a:t>) на </a:t>
            </a:r>
            <a:r>
              <a:rPr lang="ru-RU" dirty="0" err="1"/>
              <a:t>споживання</a:t>
            </a:r>
            <a:r>
              <a:rPr lang="ru-RU" dirty="0"/>
              <a:t> </a:t>
            </a:r>
            <a:r>
              <a:rPr lang="ru-RU" dirty="0" err="1"/>
              <a:t>адиктивних</a:t>
            </a:r>
            <a:r>
              <a:rPr lang="ru-RU" dirty="0"/>
              <a:t> </a:t>
            </a:r>
            <a:r>
              <a:rPr lang="ru-RU" dirty="0" err="1"/>
              <a:t>речовин</a:t>
            </a:r>
            <a:r>
              <a:rPr lang="ru-RU" dirty="0"/>
              <a:t>, </a:t>
            </a:r>
            <a:r>
              <a:rPr lang="ru-RU" dirty="0" err="1"/>
              <a:t>тобто</a:t>
            </a:r>
            <a:r>
              <a:rPr lang="ru-RU" dirty="0"/>
              <a:t> </a:t>
            </a:r>
            <a:r>
              <a:rPr lang="ru-RU" dirty="0" err="1"/>
              <a:t>ті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поменшують</a:t>
            </a:r>
            <a:r>
              <a:rPr lang="ru-RU" dirty="0"/>
              <a:t> </a:t>
            </a:r>
            <a:r>
              <a:rPr lang="ru-RU" dirty="0" err="1"/>
              <a:t>вплив</a:t>
            </a:r>
            <a:r>
              <a:rPr lang="ru-RU" dirty="0"/>
              <a:t> «</a:t>
            </a:r>
            <a:r>
              <a:rPr lang="ru-RU" dirty="0" err="1"/>
              <a:t>чинників</a:t>
            </a:r>
            <a:r>
              <a:rPr lang="ru-RU" dirty="0"/>
              <a:t> </a:t>
            </a:r>
            <a:r>
              <a:rPr lang="ru-RU" dirty="0" err="1"/>
              <a:t>ризику</a:t>
            </a:r>
            <a:r>
              <a:rPr lang="ru-RU" dirty="0"/>
              <a:t>».</a:t>
            </a:r>
            <a:endParaRPr dirty="0"/>
          </a:p>
        </p:txBody>
      </p:sp>
      <p:cxnSp>
        <p:nvCxnSpPr>
          <p:cNvPr id="1552" name="Google Shape;1552;p49"/>
          <p:cNvCxnSpPr/>
          <p:nvPr/>
        </p:nvCxnSpPr>
        <p:spPr>
          <a:xfrm>
            <a:off x="3940200" y="2980062"/>
            <a:ext cx="1263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4" name="Google Shape;1554;p49"/>
          <p:cNvGrpSpPr/>
          <p:nvPr/>
        </p:nvGrpSpPr>
        <p:grpSpPr>
          <a:xfrm rot="10800000">
            <a:off x="1317870" y="4237137"/>
            <a:ext cx="1007138" cy="905665"/>
            <a:chOff x="7675249" y="2524775"/>
            <a:chExt cx="1499833" cy="1388417"/>
          </a:xfrm>
        </p:grpSpPr>
        <p:grpSp>
          <p:nvGrpSpPr>
            <p:cNvPr id="1555" name="Google Shape;1555;p49"/>
            <p:cNvGrpSpPr/>
            <p:nvPr/>
          </p:nvGrpSpPr>
          <p:grpSpPr>
            <a:xfrm>
              <a:off x="7675249" y="2524775"/>
              <a:ext cx="1499833" cy="1133775"/>
              <a:chOff x="7273749" y="2238700"/>
              <a:chExt cx="1499833" cy="1133775"/>
            </a:xfrm>
          </p:grpSpPr>
          <p:sp>
            <p:nvSpPr>
              <p:cNvPr id="1556" name="Google Shape;1556;p49"/>
              <p:cNvSpPr/>
              <p:nvPr/>
            </p:nvSpPr>
            <p:spPr>
              <a:xfrm>
                <a:off x="8046349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3000">
                    <a:schemeClr val="lt1"/>
                  </a:gs>
                  <a:gs pos="7100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49"/>
              <p:cNvSpPr/>
              <p:nvPr/>
            </p:nvSpPr>
            <p:spPr>
              <a:xfrm>
                <a:off x="8175116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3000">
                    <a:schemeClr val="lt1"/>
                  </a:gs>
                  <a:gs pos="7100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49"/>
              <p:cNvSpPr/>
              <p:nvPr/>
            </p:nvSpPr>
            <p:spPr>
              <a:xfrm>
                <a:off x="8303883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3000">
                    <a:schemeClr val="lt1"/>
                  </a:gs>
                  <a:gs pos="7100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49"/>
              <p:cNvSpPr/>
              <p:nvPr/>
            </p:nvSpPr>
            <p:spPr>
              <a:xfrm>
                <a:off x="8432649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3000">
                    <a:schemeClr val="lt1"/>
                  </a:gs>
                  <a:gs pos="7100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49"/>
              <p:cNvSpPr/>
              <p:nvPr/>
            </p:nvSpPr>
            <p:spPr>
              <a:xfrm>
                <a:off x="8561416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3000">
                    <a:schemeClr val="lt1"/>
                  </a:gs>
                  <a:gs pos="7100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49"/>
              <p:cNvSpPr/>
              <p:nvPr/>
            </p:nvSpPr>
            <p:spPr>
              <a:xfrm>
                <a:off x="8690183" y="2238700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3000">
                    <a:schemeClr val="lt1"/>
                  </a:gs>
                  <a:gs pos="7100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49"/>
              <p:cNvSpPr/>
              <p:nvPr/>
            </p:nvSpPr>
            <p:spPr>
              <a:xfrm>
                <a:off x="7273749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3000">
                    <a:schemeClr val="lt1"/>
                  </a:gs>
                  <a:gs pos="7100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49"/>
              <p:cNvSpPr/>
              <p:nvPr/>
            </p:nvSpPr>
            <p:spPr>
              <a:xfrm>
                <a:off x="7402516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3000">
                    <a:schemeClr val="lt1"/>
                  </a:gs>
                  <a:gs pos="7100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49"/>
              <p:cNvSpPr/>
              <p:nvPr/>
            </p:nvSpPr>
            <p:spPr>
              <a:xfrm>
                <a:off x="7531283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3000">
                    <a:schemeClr val="lt1"/>
                  </a:gs>
                  <a:gs pos="7100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49"/>
              <p:cNvSpPr/>
              <p:nvPr/>
            </p:nvSpPr>
            <p:spPr>
              <a:xfrm>
                <a:off x="7660049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3000">
                    <a:schemeClr val="lt1"/>
                  </a:gs>
                  <a:gs pos="7100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49"/>
              <p:cNvSpPr/>
              <p:nvPr/>
            </p:nvSpPr>
            <p:spPr>
              <a:xfrm>
                <a:off x="7788816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3000">
                    <a:schemeClr val="lt1"/>
                  </a:gs>
                  <a:gs pos="7100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49"/>
              <p:cNvSpPr/>
              <p:nvPr/>
            </p:nvSpPr>
            <p:spPr>
              <a:xfrm>
                <a:off x="7917583" y="2244175"/>
                <a:ext cx="83400" cy="1128300"/>
              </a:xfrm>
              <a:prstGeom prst="rect">
                <a:avLst/>
              </a:prstGeom>
              <a:gradFill>
                <a:gsLst>
                  <a:gs pos="0">
                    <a:schemeClr val="dk1"/>
                  </a:gs>
                  <a:gs pos="33000">
                    <a:schemeClr val="lt1"/>
                  </a:gs>
                  <a:gs pos="7100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8" name="Google Shape;1568;p49"/>
            <p:cNvSpPr/>
            <p:nvPr/>
          </p:nvSpPr>
          <p:spPr>
            <a:xfrm rot="-5400000">
              <a:off x="8255130" y="3470542"/>
              <a:ext cx="597600" cy="28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ourette's Syndrome Breakthrough by Slidesgo">
  <a:themeElements>
    <a:clrScheme name="Simple Light">
      <a:dk1>
        <a:srgbClr val="AADEE5"/>
      </a:dk1>
      <a:lt1>
        <a:srgbClr val="33ACD6"/>
      </a:lt1>
      <a:dk2>
        <a:srgbClr val="A477D8"/>
      </a:dk2>
      <a:lt2>
        <a:srgbClr val="664490"/>
      </a:lt2>
      <a:accent1>
        <a:srgbClr val="1C1B2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329</Words>
  <Application>Microsoft Macintosh PowerPoint</Application>
  <PresentationFormat>Экран (16:9)</PresentationFormat>
  <Paragraphs>25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Montserrat Black</vt:lpstr>
      <vt:lpstr>Nunito Sans</vt:lpstr>
      <vt:lpstr>Bebas Neue</vt:lpstr>
      <vt:lpstr>Montserrat</vt:lpstr>
      <vt:lpstr>Tourette's Syndrome Breakthrough by Slidesgo</vt:lpstr>
      <vt:lpstr>Методи профілактики  аддиктивної поведінки</vt:lpstr>
      <vt:lpstr>ВСТУП</vt:lpstr>
      <vt:lpstr>Класифікація</vt:lpstr>
      <vt:lpstr>МЕТОДИ</vt:lpstr>
      <vt:lpstr>За кінцевими цілями можна розрізняти методи профілактики й у такий спосіб:</vt:lpstr>
      <vt:lpstr>За групами населення — «мішенями» профілактики:</vt:lpstr>
      <vt:lpstr>За загальними принципами впливу на соціум: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Методи профілактики  аддиктивної поведінки</dc:title>
  <cp:lastModifiedBy>Андрей Мешков</cp:lastModifiedBy>
  <cp:revision>2</cp:revision>
  <dcterms:modified xsi:type="dcterms:W3CDTF">2022-11-08T09:34:04Z</dcterms:modified>
</cp:coreProperties>
</file>